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1"/>
  </p:notesMasterIdLst>
  <p:sldIdLst>
    <p:sldId id="318" r:id="rId6"/>
    <p:sldId id="317" r:id="rId7"/>
    <p:sldId id="423" r:id="rId8"/>
    <p:sldId id="424" r:id="rId9"/>
    <p:sldId id="468" r:id="rId10"/>
    <p:sldId id="411" r:id="rId11"/>
    <p:sldId id="319" r:id="rId12"/>
    <p:sldId id="321" r:id="rId13"/>
    <p:sldId id="464" r:id="rId14"/>
    <p:sldId id="465" r:id="rId15"/>
    <p:sldId id="466" r:id="rId16"/>
    <p:sldId id="262" r:id="rId17"/>
    <p:sldId id="323" r:id="rId18"/>
    <p:sldId id="324" r:id="rId19"/>
    <p:sldId id="325" r:id="rId20"/>
    <p:sldId id="471" r:id="rId21"/>
    <p:sldId id="472" r:id="rId22"/>
    <p:sldId id="473" r:id="rId23"/>
    <p:sldId id="474" r:id="rId24"/>
    <p:sldId id="416" r:id="rId25"/>
    <p:sldId id="469" r:id="rId26"/>
    <p:sldId id="313" r:id="rId27"/>
    <p:sldId id="417" r:id="rId28"/>
    <p:sldId id="274" r:id="rId29"/>
    <p:sldId id="470" r:id="rId3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sjon" id="{3B6AF3D0-22CC-F54E-AEC6-9AEFD1F867F3}">
          <p14:sldIdLst>
            <p14:sldId id="318"/>
            <p14:sldId id="317"/>
            <p14:sldId id="423"/>
            <p14:sldId id="424"/>
            <p14:sldId id="468"/>
            <p14:sldId id="411"/>
            <p14:sldId id="319"/>
            <p14:sldId id="321"/>
            <p14:sldId id="464"/>
            <p14:sldId id="465"/>
            <p14:sldId id="466"/>
            <p14:sldId id="262"/>
            <p14:sldId id="323"/>
            <p14:sldId id="324"/>
            <p14:sldId id="325"/>
            <p14:sldId id="471"/>
            <p14:sldId id="472"/>
            <p14:sldId id="473"/>
            <p14:sldId id="474"/>
            <p14:sldId id="416"/>
            <p14:sldId id="469"/>
            <p14:sldId id="313"/>
            <p14:sldId id="417"/>
            <p14:sldId id="274"/>
            <p14:sldId id="470"/>
          </p14:sldIdLst>
        </p14:section>
        <p14:section name="Ikoner (slett)" id="{66DE1AAE-6DC9-C141-B3F1-43526C37106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81F811-69B9-51E3-E058-5878FDB56319}" name="Simon Joachim Oldani" initials="SO" userId="S::siol@nve.no::9a59a760-72ec-4916-9732-90870fc3886e" providerId="AD"/>
  <p188:author id="{B93C371A-F09E-DBB5-CE7A-4493B4EC723B}" name="Liss Marie Andreassen" initials="LA" userId="S::lma@nve.no::909538bb-eda3-4258-a655-04710f480151" providerId="AD"/>
  <p188:author id="{8EB09F29-40C0-3E9D-19DD-883742288E31}" name="Kristian Løksa" initials="KL" userId="S::krlo@nve.no::a991e6ea-681d-48e6-9a7d-dc5098f0f253" providerId="AD"/>
  <p188:author id="{0DD2F137-9A14-41E6-9434-F52C4342368F}" name="Mette Vinther Talberg" initials="MT" userId="S::mvt@nve.no::6edd54b0-906f-4258-853c-e9f5bf2a6cf6" providerId="AD"/>
  <p188:author id="{C2E6753A-8C59-29EC-085E-A0959FC3A96C}" name="Kristine Ugstad" initials="KU" userId="S::kbug@nve.no::40841194-824e-4a7a-92f6-b3d311d457e7" providerId="AD"/>
  <p188:author id="{CCE4D03F-CA32-4CAF-9457-FD3CDCD7F5AF}" name="Laila Perine Høivik" initials="LPH" userId="S::lph@nve.no::e2a1f71f-e73a-4d82-a566-d861acff0c23" providerId="AD"/>
  <p188:author id="{77CDA14A-1C5A-EA37-9944-A87720D9590A}" name="Olianne Eikenæs" initials="OE" userId="S::oli@nve.no::b8e03ce5-54b5-4319-888a-c3fe723f4c6d" providerId="AD"/>
  <p188:author id="{C8BE566B-6F56-7F8B-529A-313E82DEFE5D}" name="Heidi Anette Grønsten" initials="HG" userId="S::hagr@nve.no::93ced87f-f737-4749-819b-f017a96c7e7d" providerId="AD"/>
  <p188:author id="{AE4F4994-8ED9-36DA-CC87-69315C1EF7D5}" name="Kjell Rune Verlo" initials="KRV" userId="S::krv@nve.no::31a08b58-b730-4b08-be32-73a3092fef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E6E7E7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ys stil 1 - aks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Ingen stil, ingen rutenet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ys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8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nve.no\fil\h\HB\HB-modellering\DDDtestbenk\DDD_Urban\utdata\Sandsli\simres_56.1_isto_SON_3(15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Risvollan</a:t>
            </a:r>
            <a:r>
              <a:rPr lang="en-US" baseline="0"/>
              <a:t> (SON)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'simres_56.1_isto_SON_3(15)'!$C$1</c:f>
              <c:strCache>
                <c:ptCount val="1"/>
                <c:pt idx="0">
                  <c:v>Q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'simres_56.1_isto_SON_3(15)'!$C$2:$C$10001</c:f>
              <c:numCache>
                <c:formatCode>General</c:formatCode>
                <c:ptCount val="10000"/>
                <c:pt idx="0">
                  <c:v>3.5665000000000002E-2</c:v>
                </c:pt>
                <c:pt idx="1">
                  <c:v>0.11845700000000001</c:v>
                </c:pt>
                <c:pt idx="2">
                  <c:v>5.654E-2</c:v>
                </c:pt>
                <c:pt idx="3">
                  <c:v>0.13348399999999999</c:v>
                </c:pt>
                <c:pt idx="4">
                  <c:v>0.25725100000000001</c:v>
                </c:pt>
                <c:pt idx="5">
                  <c:v>6.0234000000000003E-2</c:v>
                </c:pt>
                <c:pt idx="6">
                  <c:v>0.185388</c:v>
                </c:pt>
                <c:pt idx="7">
                  <c:v>2.9513999999999999E-2</c:v>
                </c:pt>
                <c:pt idx="8">
                  <c:v>3.1727999999999999E-2</c:v>
                </c:pt>
                <c:pt idx="9">
                  <c:v>4.7461000000000003E-2</c:v>
                </c:pt>
                <c:pt idx="10">
                  <c:v>6.8945999999999993E-2</c:v>
                </c:pt>
                <c:pt idx="11">
                  <c:v>3.9682000000000002E-2</c:v>
                </c:pt>
                <c:pt idx="12">
                  <c:v>0.18677199999999999</c:v>
                </c:pt>
                <c:pt idx="13">
                  <c:v>0.103855</c:v>
                </c:pt>
                <c:pt idx="14">
                  <c:v>0.13403000000000001</c:v>
                </c:pt>
                <c:pt idx="15">
                  <c:v>0.17153099999999999</c:v>
                </c:pt>
                <c:pt idx="16">
                  <c:v>0.24840100000000001</c:v>
                </c:pt>
                <c:pt idx="17">
                  <c:v>0.42586099999999999</c:v>
                </c:pt>
                <c:pt idx="18">
                  <c:v>0.104514</c:v>
                </c:pt>
                <c:pt idx="19">
                  <c:v>5.8046E-2</c:v>
                </c:pt>
                <c:pt idx="20">
                  <c:v>5.4857999999999997E-2</c:v>
                </c:pt>
                <c:pt idx="21">
                  <c:v>0.11440599999999999</c:v>
                </c:pt>
                <c:pt idx="22">
                  <c:v>5.8853999999999997E-2</c:v>
                </c:pt>
                <c:pt idx="23">
                  <c:v>4.7711000000000003E-2</c:v>
                </c:pt>
                <c:pt idx="24">
                  <c:v>7.8755000000000006E-2</c:v>
                </c:pt>
                <c:pt idx="25">
                  <c:v>7.6809000000000002E-2</c:v>
                </c:pt>
                <c:pt idx="26">
                  <c:v>0.116407</c:v>
                </c:pt>
                <c:pt idx="27">
                  <c:v>7.5600000000000001E-2</c:v>
                </c:pt>
                <c:pt idx="28">
                  <c:v>0.27518300000000001</c:v>
                </c:pt>
                <c:pt idx="29">
                  <c:v>4.9359E-2</c:v>
                </c:pt>
                <c:pt idx="30">
                  <c:v>0.23797399999999999</c:v>
                </c:pt>
                <c:pt idx="31">
                  <c:v>4.3560000000000001E-2</c:v>
                </c:pt>
                <c:pt idx="32">
                  <c:v>0.176788</c:v>
                </c:pt>
                <c:pt idx="33">
                  <c:v>0.133523</c:v>
                </c:pt>
                <c:pt idx="34">
                  <c:v>0.107872</c:v>
                </c:pt>
                <c:pt idx="35">
                  <c:v>8.8537000000000005E-2</c:v>
                </c:pt>
                <c:pt idx="36">
                  <c:v>0.22802600000000001</c:v>
                </c:pt>
                <c:pt idx="37">
                  <c:v>4.1221000000000001E-2</c:v>
                </c:pt>
                <c:pt idx="38">
                  <c:v>3.1237000000000001E-2</c:v>
                </c:pt>
                <c:pt idx="39">
                  <c:v>4.6251E-2</c:v>
                </c:pt>
                <c:pt idx="40">
                  <c:v>3.1461000000000003E-2</c:v>
                </c:pt>
                <c:pt idx="41">
                  <c:v>9.6249000000000001E-2</c:v>
                </c:pt>
                <c:pt idx="42">
                  <c:v>0.14471600000000001</c:v>
                </c:pt>
                <c:pt idx="43">
                  <c:v>0.200632</c:v>
                </c:pt>
                <c:pt idx="44">
                  <c:v>0.149561</c:v>
                </c:pt>
                <c:pt idx="45">
                  <c:v>0.220966</c:v>
                </c:pt>
                <c:pt idx="46">
                  <c:v>8.7257000000000001E-2</c:v>
                </c:pt>
                <c:pt idx="47">
                  <c:v>8.1425999999999998E-2</c:v>
                </c:pt>
                <c:pt idx="48">
                  <c:v>0.125943</c:v>
                </c:pt>
                <c:pt idx="49">
                  <c:v>5.3596999999999999E-2</c:v>
                </c:pt>
                <c:pt idx="50">
                  <c:v>0.122445</c:v>
                </c:pt>
                <c:pt idx="51">
                  <c:v>9.1785000000000005E-2</c:v>
                </c:pt>
                <c:pt idx="52">
                  <c:v>0.17663499999999999</c:v>
                </c:pt>
                <c:pt idx="53">
                  <c:v>8.8408E-2</c:v>
                </c:pt>
                <c:pt idx="54">
                  <c:v>0.105258</c:v>
                </c:pt>
                <c:pt idx="55">
                  <c:v>8.0988000000000004E-2</c:v>
                </c:pt>
                <c:pt idx="56">
                  <c:v>4.7365999999999998E-2</c:v>
                </c:pt>
                <c:pt idx="57">
                  <c:v>0.12472900000000001</c:v>
                </c:pt>
                <c:pt idx="58">
                  <c:v>4.4759E-2</c:v>
                </c:pt>
                <c:pt idx="59">
                  <c:v>0.15382499999999999</c:v>
                </c:pt>
                <c:pt idx="60">
                  <c:v>3.0318999999999999E-2</c:v>
                </c:pt>
                <c:pt idx="61">
                  <c:v>3.0699000000000001E-2</c:v>
                </c:pt>
                <c:pt idx="62">
                  <c:v>9.8981E-2</c:v>
                </c:pt>
                <c:pt idx="63">
                  <c:v>0.17164099999999999</c:v>
                </c:pt>
                <c:pt idx="64">
                  <c:v>8.3218E-2</c:v>
                </c:pt>
                <c:pt idx="65">
                  <c:v>0.22281300000000001</c:v>
                </c:pt>
                <c:pt idx="66">
                  <c:v>0.192412</c:v>
                </c:pt>
                <c:pt idx="67">
                  <c:v>0.377863</c:v>
                </c:pt>
                <c:pt idx="68">
                  <c:v>2.8802999999999999E-2</c:v>
                </c:pt>
                <c:pt idx="69">
                  <c:v>7.2939000000000004E-2</c:v>
                </c:pt>
                <c:pt idx="70">
                  <c:v>5.5662999999999997E-2</c:v>
                </c:pt>
                <c:pt idx="71">
                  <c:v>0.324494</c:v>
                </c:pt>
                <c:pt idx="72">
                  <c:v>7.0639999999999994E-2</c:v>
                </c:pt>
                <c:pt idx="73">
                  <c:v>0.24008499999999999</c:v>
                </c:pt>
                <c:pt idx="74">
                  <c:v>0.157387</c:v>
                </c:pt>
                <c:pt idx="75">
                  <c:v>3.1236E-2</c:v>
                </c:pt>
                <c:pt idx="76">
                  <c:v>3.9697999999999997E-2</c:v>
                </c:pt>
                <c:pt idx="77">
                  <c:v>0.100816</c:v>
                </c:pt>
                <c:pt idx="78">
                  <c:v>5.6729000000000002E-2</c:v>
                </c:pt>
                <c:pt idx="79">
                  <c:v>3.0776999999999999E-2</c:v>
                </c:pt>
                <c:pt idx="80">
                  <c:v>6.2534000000000006E-2</c:v>
                </c:pt>
                <c:pt idx="81">
                  <c:v>0.13800100000000001</c:v>
                </c:pt>
                <c:pt idx="82">
                  <c:v>0.13658600000000001</c:v>
                </c:pt>
                <c:pt idx="83">
                  <c:v>5.2567999999999997E-2</c:v>
                </c:pt>
                <c:pt idx="84">
                  <c:v>0.14313600000000001</c:v>
                </c:pt>
                <c:pt idx="85">
                  <c:v>8.9676000000000006E-2</c:v>
                </c:pt>
                <c:pt idx="86">
                  <c:v>9.6551999999999999E-2</c:v>
                </c:pt>
                <c:pt idx="87">
                  <c:v>0.12751199999999999</c:v>
                </c:pt>
                <c:pt idx="88">
                  <c:v>7.0470000000000005E-2</c:v>
                </c:pt>
                <c:pt idx="89">
                  <c:v>2.6159999999999999E-2</c:v>
                </c:pt>
                <c:pt idx="90">
                  <c:v>9.5401E-2</c:v>
                </c:pt>
                <c:pt idx="91">
                  <c:v>3.9995999999999997E-2</c:v>
                </c:pt>
                <c:pt idx="92">
                  <c:v>5.0439999999999999E-2</c:v>
                </c:pt>
                <c:pt idx="93">
                  <c:v>0.13667199999999999</c:v>
                </c:pt>
                <c:pt idx="94">
                  <c:v>9.7220000000000001E-2</c:v>
                </c:pt>
                <c:pt idx="95">
                  <c:v>7.2847999999999996E-2</c:v>
                </c:pt>
                <c:pt idx="96">
                  <c:v>6.7390000000000005E-2</c:v>
                </c:pt>
                <c:pt idx="97">
                  <c:v>0.118016</c:v>
                </c:pt>
                <c:pt idx="98">
                  <c:v>7.9976000000000005E-2</c:v>
                </c:pt>
                <c:pt idx="99">
                  <c:v>6.4098000000000002E-2</c:v>
                </c:pt>
                <c:pt idx="100">
                  <c:v>9.2197000000000001E-2</c:v>
                </c:pt>
                <c:pt idx="101">
                  <c:v>0.37195699999999998</c:v>
                </c:pt>
                <c:pt idx="102">
                  <c:v>9.0365000000000001E-2</c:v>
                </c:pt>
                <c:pt idx="103">
                  <c:v>7.0796999999999999E-2</c:v>
                </c:pt>
                <c:pt idx="104">
                  <c:v>8.0319000000000002E-2</c:v>
                </c:pt>
                <c:pt idx="105">
                  <c:v>0.144008</c:v>
                </c:pt>
                <c:pt idx="106">
                  <c:v>4.6891000000000002E-2</c:v>
                </c:pt>
                <c:pt idx="107">
                  <c:v>0.60848000000000002</c:v>
                </c:pt>
                <c:pt idx="108">
                  <c:v>0.103017</c:v>
                </c:pt>
                <c:pt idx="109">
                  <c:v>0.10355</c:v>
                </c:pt>
                <c:pt idx="110">
                  <c:v>0.25833299999999998</c:v>
                </c:pt>
                <c:pt idx="111">
                  <c:v>6.1088000000000003E-2</c:v>
                </c:pt>
                <c:pt idx="112">
                  <c:v>4.2180000000000002E-2</c:v>
                </c:pt>
                <c:pt idx="113">
                  <c:v>0.27378000000000002</c:v>
                </c:pt>
                <c:pt idx="114">
                  <c:v>0.54231499999999999</c:v>
                </c:pt>
                <c:pt idx="115">
                  <c:v>5.0229999999999997E-2</c:v>
                </c:pt>
                <c:pt idx="116">
                  <c:v>4.1394E-2</c:v>
                </c:pt>
                <c:pt idx="117">
                  <c:v>3.9972000000000001E-2</c:v>
                </c:pt>
                <c:pt idx="118">
                  <c:v>3.9038999999999997E-2</c:v>
                </c:pt>
                <c:pt idx="119">
                  <c:v>0.117769</c:v>
                </c:pt>
                <c:pt idx="120">
                  <c:v>0.117252</c:v>
                </c:pt>
                <c:pt idx="121">
                  <c:v>0.124727</c:v>
                </c:pt>
                <c:pt idx="122">
                  <c:v>7.6172000000000004E-2</c:v>
                </c:pt>
                <c:pt idx="123">
                  <c:v>0.17510500000000001</c:v>
                </c:pt>
                <c:pt idx="124">
                  <c:v>0.174265</c:v>
                </c:pt>
                <c:pt idx="125">
                  <c:v>0.112201</c:v>
                </c:pt>
                <c:pt idx="126">
                  <c:v>0.33958700000000003</c:v>
                </c:pt>
                <c:pt idx="127">
                  <c:v>7.4209999999999998E-2</c:v>
                </c:pt>
                <c:pt idx="128">
                  <c:v>4.9208000000000002E-2</c:v>
                </c:pt>
                <c:pt idx="129">
                  <c:v>7.8241000000000005E-2</c:v>
                </c:pt>
                <c:pt idx="130">
                  <c:v>9.8938999999999999E-2</c:v>
                </c:pt>
                <c:pt idx="131">
                  <c:v>3.6928999999999997E-2</c:v>
                </c:pt>
                <c:pt idx="132">
                  <c:v>8.2796999999999996E-2</c:v>
                </c:pt>
                <c:pt idx="133">
                  <c:v>0.34066099999999999</c:v>
                </c:pt>
                <c:pt idx="134">
                  <c:v>0.103076</c:v>
                </c:pt>
                <c:pt idx="135">
                  <c:v>0.211863</c:v>
                </c:pt>
                <c:pt idx="136">
                  <c:v>0.29212300000000002</c:v>
                </c:pt>
                <c:pt idx="137">
                  <c:v>0.15152399999999999</c:v>
                </c:pt>
                <c:pt idx="138">
                  <c:v>0.10061</c:v>
                </c:pt>
                <c:pt idx="139">
                  <c:v>4.5429999999999998E-2</c:v>
                </c:pt>
                <c:pt idx="140">
                  <c:v>9.6366999999999994E-2</c:v>
                </c:pt>
                <c:pt idx="141">
                  <c:v>0.122576</c:v>
                </c:pt>
                <c:pt idx="142">
                  <c:v>0.114054</c:v>
                </c:pt>
                <c:pt idx="143">
                  <c:v>5.4684000000000003E-2</c:v>
                </c:pt>
                <c:pt idx="144">
                  <c:v>5.8508999999999999E-2</c:v>
                </c:pt>
                <c:pt idx="145">
                  <c:v>6.9389999999999993E-2</c:v>
                </c:pt>
                <c:pt idx="146">
                  <c:v>6.3694000000000001E-2</c:v>
                </c:pt>
                <c:pt idx="147">
                  <c:v>0.124949</c:v>
                </c:pt>
                <c:pt idx="148">
                  <c:v>0.114316</c:v>
                </c:pt>
                <c:pt idx="149">
                  <c:v>3.4241000000000001E-2</c:v>
                </c:pt>
                <c:pt idx="150">
                  <c:v>4.4592E-2</c:v>
                </c:pt>
                <c:pt idx="151">
                  <c:v>3.1064999999999999E-2</c:v>
                </c:pt>
                <c:pt idx="152">
                  <c:v>0.22808300000000001</c:v>
                </c:pt>
                <c:pt idx="153">
                  <c:v>8.7316000000000005E-2</c:v>
                </c:pt>
                <c:pt idx="154">
                  <c:v>6.2947000000000003E-2</c:v>
                </c:pt>
                <c:pt idx="155">
                  <c:v>5.8407000000000001E-2</c:v>
                </c:pt>
                <c:pt idx="156">
                  <c:v>8.9304999999999995E-2</c:v>
                </c:pt>
                <c:pt idx="157">
                  <c:v>0.128938</c:v>
                </c:pt>
                <c:pt idx="158">
                  <c:v>0.27735799999999999</c:v>
                </c:pt>
                <c:pt idx="159">
                  <c:v>0.35755799999999999</c:v>
                </c:pt>
                <c:pt idx="160">
                  <c:v>0.11232399999999999</c:v>
                </c:pt>
                <c:pt idx="161">
                  <c:v>4.6670000000000003E-2</c:v>
                </c:pt>
                <c:pt idx="162">
                  <c:v>3.1662000000000003E-2</c:v>
                </c:pt>
                <c:pt idx="163">
                  <c:v>0.18390500000000001</c:v>
                </c:pt>
                <c:pt idx="164">
                  <c:v>0.185859</c:v>
                </c:pt>
                <c:pt idx="165">
                  <c:v>8.4308999999999995E-2</c:v>
                </c:pt>
                <c:pt idx="166">
                  <c:v>0.19175800000000001</c:v>
                </c:pt>
                <c:pt idx="167">
                  <c:v>6.2591999999999995E-2</c:v>
                </c:pt>
                <c:pt idx="168">
                  <c:v>0.124681</c:v>
                </c:pt>
                <c:pt idx="169">
                  <c:v>6.3656000000000004E-2</c:v>
                </c:pt>
                <c:pt idx="170">
                  <c:v>0.19608300000000001</c:v>
                </c:pt>
                <c:pt idx="171">
                  <c:v>7.2586999999999999E-2</c:v>
                </c:pt>
                <c:pt idx="172">
                  <c:v>2.8575E-2</c:v>
                </c:pt>
                <c:pt idx="173">
                  <c:v>4.5623999999999998E-2</c:v>
                </c:pt>
                <c:pt idx="174">
                  <c:v>2.7491000000000002E-2</c:v>
                </c:pt>
                <c:pt idx="175">
                  <c:v>0.16874800000000001</c:v>
                </c:pt>
                <c:pt idx="176">
                  <c:v>0.22852600000000001</c:v>
                </c:pt>
                <c:pt idx="177">
                  <c:v>0.207675</c:v>
                </c:pt>
                <c:pt idx="178">
                  <c:v>0.163026</c:v>
                </c:pt>
                <c:pt idx="179">
                  <c:v>0.20333100000000001</c:v>
                </c:pt>
                <c:pt idx="180">
                  <c:v>0.103154</c:v>
                </c:pt>
                <c:pt idx="181">
                  <c:v>0.18104899999999999</c:v>
                </c:pt>
                <c:pt idx="182">
                  <c:v>0.12978300000000001</c:v>
                </c:pt>
                <c:pt idx="183">
                  <c:v>0.11525199999999999</c:v>
                </c:pt>
                <c:pt idx="184">
                  <c:v>0.13486500000000001</c:v>
                </c:pt>
                <c:pt idx="185">
                  <c:v>6.6090999999999997E-2</c:v>
                </c:pt>
                <c:pt idx="186">
                  <c:v>4.6630999999999999E-2</c:v>
                </c:pt>
                <c:pt idx="187">
                  <c:v>3.2867E-2</c:v>
                </c:pt>
                <c:pt idx="188">
                  <c:v>0.546678</c:v>
                </c:pt>
                <c:pt idx="189">
                  <c:v>3.8459E-2</c:v>
                </c:pt>
                <c:pt idx="190">
                  <c:v>0.111455</c:v>
                </c:pt>
                <c:pt idx="191">
                  <c:v>7.3457999999999996E-2</c:v>
                </c:pt>
                <c:pt idx="192">
                  <c:v>0.118883</c:v>
                </c:pt>
                <c:pt idx="193">
                  <c:v>0.100285</c:v>
                </c:pt>
                <c:pt idx="194">
                  <c:v>4.5645999999999999E-2</c:v>
                </c:pt>
                <c:pt idx="195">
                  <c:v>3.3411000000000003E-2</c:v>
                </c:pt>
                <c:pt idx="196">
                  <c:v>9.0290999999999996E-2</c:v>
                </c:pt>
                <c:pt idx="197">
                  <c:v>5.9172000000000002E-2</c:v>
                </c:pt>
                <c:pt idx="198">
                  <c:v>5.9976000000000002E-2</c:v>
                </c:pt>
                <c:pt idx="199">
                  <c:v>3.5534999999999997E-2</c:v>
                </c:pt>
                <c:pt idx="200">
                  <c:v>0.11590399999999999</c:v>
                </c:pt>
                <c:pt idx="201">
                  <c:v>0.193104</c:v>
                </c:pt>
                <c:pt idx="202">
                  <c:v>0.182006</c:v>
                </c:pt>
                <c:pt idx="203">
                  <c:v>0.100297</c:v>
                </c:pt>
                <c:pt idx="204">
                  <c:v>0.17365800000000001</c:v>
                </c:pt>
                <c:pt idx="205">
                  <c:v>0.145484</c:v>
                </c:pt>
                <c:pt idx="206">
                  <c:v>0.49230099999999999</c:v>
                </c:pt>
                <c:pt idx="207">
                  <c:v>3.2496999999999998E-2</c:v>
                </c:pt>
                <c:pt idx="208">
                  <c:v>9.0582999999999997E-2</c:v>
                </c:pt>
                <c:pt idx="209">
                  <c:v>5.8880000000000002E-2</c:v>
                </c:pt>
                <c:pt idx="210">
                  <c:v>7.8964999999999994E-2</c:v>
                </c:pt>
                <c:pt idx="211">
                  <c:v>0.21739</c:v>
                </c:pt>
                <c:pt idx="212">
                  <c:v>0.176126</c:v>
                </c:pt>
                <c:pt idx="213">
                  <c:v>3.8112E-2</c:v>
                </c:pt>
                <c:pt idx="214">
                  <c:v>3.5143000000000001E-2</c:v>
                </c:pt>
                <c:pt idx="215">
                  <c:v>6.0306999999999999E-2</c:v>
                </c:pt>
                <c:pt idx="216">
                  <c:v>3.7161E-2</c:v>
                </c:pt>
                <c:pt idx="217">
                  <c:v>6.8927000000000002E-2</c:v>
                </c:pt>
                <c:pt idx="218">
                  <c:v>8.1045000000000006E-2</c:v>
                </c:pt>
                <c:pt idx="219">
                  <c:v>9.7545000000000007E-2</c:v>
                </c:pt>
                <c:pt idx="220">
                  <c:v>8.7470000000000006E-2</c:v>
                </c:pt>
                <c:pt idx="221">
                  <c:v>5.0715999999999997E-2</c:v>
                </c:pt>
                <c:pt idx="222">
                  <c:v>0.15355099999999999</c:v>
                </c:pt>
                <c:pt idx="223">
                  <c:v>9.4519000000000006E-2</c:v>
                </c:pt>
                <c:pt idx="224">
                  <c:v>0.15949199999999999</c:v>
                </c:pt>
                <c:pt idx="225">
                  <c:v>9.3095999999999998E-2</c:v>
                </c:pt>
                <c:pt idx="226">
                  <c:v>6.4999000000000001E-2</c:v>
                </c:pt>
                <c:pt idx="227">
                  <c:v>9.6773999999999999E-2</c:v>
                </c:pt>
                <c:pt idx="228">
                  <c:v>0.119562</c:v>
                </c:pt>
                <c:pt idx="229">
                  <c:v>8.5924E-2</c:v>
                </c:pt>
                <c:pt idx="230">
                  <c:v>0.15170600000000001</c:v>
                </c:pt>
                <c:pt idx="231">
                  <c:v>0.37270700000000001</c:v>
                </c:pt>
                <c:pt idx="232">
                  <c:v>8.6801000000000003E-2</c:v>
                </c:pt>
                <c:pt idx="233">
                  <c:v>3.5832999999999997E-2</c:v>
                </c:pt>
                <c:pt idx="234">
                  <c:v>0.277943</c:v>
                </c:pt>
                <c:pt idx="235">
                  <c:v>5.6670999999999999E-2</c:v>
                </c:pt>
                <c:pt idx="236">
                  <c:v>0.15353700000000001</c:v>
                </c:pt>
                <c:pt idx="237">
                  <c:v>0.470694</c:v>
                </c:pt>
                <c:pt idx="238">
                  <c:v>0.10313799999999999</c:v>
                </c:pt>
                <c:pt idx="239">
                  <c:v>5.2122000000000002E-2</c:v>
                </c:pt>
                <c:pt idx="240">
                  <c:v>0.137269</c:v>
                </c:pt>
                <c:pt idx="241">
                  <c:v>0.23566300000000001</c:v>
                </c:pt>
                <c:pt idx="242">
                  <c:v>3.1524000000000003E-2</c:v>
                </c:pt>
                <c:pt idx="243">
                  <c:v>0.17882899999999999</c:v>
                </c:pt>
                <c:pt idx="244">
                  <c:v>3.9490999999999998E-2</c:v>
                </c:pt>
                <c:pt idx="245">
                  <c:v>9.9123000000000003E-2</c:v>
                </c:pt>
                <c:pt idx="246">
                  <c:v>3.0986E-2</c:v>
                </c:pt>
                <c:pt idx="247">
                  <c:v>0.119839</c:v>
                </c:pt>
                <c:pt idx="248">
                  <c:v>0.16275899999999999</c:v>
                </c:pt>
                <c:pt idx="249">
                  <c:v>0.249114</c:v>
                </c:pt>
                <c:pt idx="250">
                  <c:v>2.8199999999999999E-2</c:v>
                </c:pt>
                <c:pt idx="251">
                  <c:v>0.162607</c:v>
                </c:pt>
                <c:pt idx="252">
                  <c:v>6.1836000000000002E-2</c:v>
                </c:pt>
                <c:pt idx="253">
                  <c:v>8.3041000000000004E-2</c:v>
                </c:pt>
                <c:pt idx="254">
                  <c:v>0.12064</c:v>
                </c:pt>
                <c:pt idx="255">
                  <c:v>6.8268999999999996E-2</c:v>
                </c:pt>
                <c:pt idx="256">
                  <c:v>7.2705000000000006E-2</c:v>
                </c:pt>
                <c:pt idx="257">
                  <c:v>0.306668</c:v>
                </c:pt>
                <c:pt idx="258">
                  <c:v>3.2583000000000001E-2</c:v>
                </c:pt>
                <c:pt idx="259">
                  <c:v>3.6942999999999997E-2</c:v>
                </c:pt>
                <c:pt idx="260">
                  <c:v>4.6729E-2</c:v>
                </c:pt>
                <c:pt idx="261">
                  <c:v>9.0539999999999995E-2</c:v>
                </c:pt>
                <c:pt idx="262">
                  <c:v>3.1648999999999997E-2</c:v>
                </c:pt>
                <c:pt idx="263">
                  <c:v>3.9836000000000003E-2</c:v>
                </c:pt>
                <c:pt idx="264">
                  <c:v>0.10047200000000001</c:v>
                </c:pt>
                <c:pt idx="265">
                  <c:v>0.17352600000000001</c:v>
                </c:pt>
                <c:pt idx="266">
                  <c:v>0.19528499999999999</c:v>
                </c:pt>
                <c:pt idx="267">
                  <c:v>0.14594099999999999</c:v>
                </c:pt>
                <c:pt idx="268">
                  <c:v>2.9666999999999999E-2</c:v>
                </c:pt>
                <c:pt idx="269">
                  <c:v>0.145041</c:v>
                </c:pt>
                <c:pt idx="270">
                  <c:v>8.9744000000000004E-2</c:v>
                </c:pt>
                <c:pt idx="271">
                  <c:v>4.0203999999999997E-2</c:v>
                </c:pt>
                <c:pt idx="272">
                  <c:v>0.136597</c:v>
                </c:pt>
                <c:pt idx="273">
                  <c:v>0.33591500000000002</c:v>
                </c:pt>
                <c:pt idx="274">
                  <c:v>4.4576999999999999E-2</c:v>
                </c:pt>
                <c:pt idx="275">
                  <c:v>6.3658000000000006E-2</c:v>
                </c:pt>
                <c:pt idx="276">
                  <c:v>5.0254E-2</c:v>
                </c:pt>
                <c:pt idx="277">
                  <c:v>9.6549999999999997E-2</c:v>
                </c:pt>
                <c:pt idx="278">
                  <c:v>3.6269000000000003E-2</c:v>
                </c:pt>
                <c:pt idx="279">
                  <c:v>0.100536</c:v>
                </c:pt>
                <c:pt idx="280">
                  <c:v>8.3654999999999993E-2</c:v>
                </c:pt>
                <c:pt idx="281">
                  <c:v>0.18362000000000001</c:v>
                </c:pt>
                <c:pt idx="282">
                  <c:v>7.0232000000000003E-2</c:v>
                </c:pt>
                <c:pt idx="283">
                  <c:v>0.12711600000000001</c:v>
                </c:pt>
                <c:pt idx="284">
                  <c:v>0.14178199999999999</c:v>
                </c:pt>
                <c:pt idx="285">
                  <c:v>0.115926</c:v>
                </c:pt>
                <c:pt idx="286">
                  <c:v>4.0078999999999997E-2</c:v>
                </c:pt>
                <c:pt idx="287">
                  <c:v>4.1123E-2</c:v>
                </c:pt>
                <c:pt idx="288">
                  <c:v>0.138294</c:v>
                </c:pt>
                <c:pt idx="289">
                  <c:v>5.0001999999999998E-2</c:v>
                </c:pt>
                <c:pt idx="290">
                  <c:v>4.8172E-2</c:v>
                </c:pt>
                <c:pt idx="291">
                  <c:v>5.1517E-2</c:v>
                </c:pt>
                <c:pt idx="292">
                  <c:v>0.42325200000000002</c:v>
                </c:pt>
                <c:pt idx="293">
                  <c:v>5.9394000000000002E-2</c:v>
                </c:pt>
                <c:pt idx="294">
                  <c:v>3.0984000000000001E-2</c:v>
                </c:pt>
                <c:pt idx="295">
                  <c:v>8.8089000000000001E-2</c:v>
                </c:pt>
                <c:pt idx="296">
                  <c:v>5.7315999999999999E-2</c:v>
                </c:pt>
                <c:pt idx="297">
                  <c:v>7.5039999999999996E-2</c:v>
                </c:pt>
                <c:pt idx="298">
                  <c:v>5.1818000000000003E-2</c:v>
                </c:pt>
                <c:pt idx="299">
                  <c:v>3.1385000000000003E-2</c:v>
                </c:pt>
                <c:pt idx="300">
                  <c:v>6.9575999999999999E-2</c:v>
                </c:pt>
                <c:pt idx="301">
                  <c:v>4.5175E-2</c:v>
                </c:pt>
                <c:pt idx="302">
                  <c:v>0.233128</c:v>
                </c:pt>
                <c:pt idx="303">
                  <c:v>6.3294000000000003E-2</c:v>
                </c:pt>
                <c:pt idx="304">
                  <c:v>5.8075000000000002E-2</c:v>
                </c:pt>
                <c:pt idx="305">
                  <c:v>0.208537</c:v>
                </c:pt>
                <c:pt idx="306">
                  <c:v>0.25101200000000001</c:v>
                </c:pt>
                <c:pt idx="307">
                  <c:v>0.143375</c:v>
                </c:pt>
                <c:pt idx="308">
                  <c:v>2.8441000000000001E-2</c:v>
                </c:pt>
                <c:pt idx="309">
                  <c:v>8.8770000000000002E-2</c:v>
                </c:pt>
                <c:pt idx="310">
                  <c:v>4.8940999999999998E-2</c:v>
                </c:pt>
                <c:pt idx="311">
                  <c:v>0.168042</c:v>
                </c:pt>
                <c:pt idx="312">
                  <c:v>9.3103000000000005E-2</c:v>
                </c:pt>
                <c:pt idx="313">
                  <c:v>7.4504000000000001E-2</c:v>
                </c:pt>
                <c:pt idx="314">
                  <c:v>0.107881</c:v>
                </c:pt>
                <c:pt idx="315">
                  <c:v>8.6784E-2</c:v>
                </c:pt>
                <c:pt idx="316">
                  <c:v>0.335808</c:v>
                </c:pt>
                <c:pt idx="317">
                  <c:v>8.5119E-2</c:v>
                </c:pt>
                <c:pt idx="318">
                  <c:v>0.151062</c:v>
                </c:pt>
                <c:pt idx="319">
                  <c:v>8.8270000000000001E-2</c:v>
                </c:pt>
                <c:pt idx="320">
                  <c:v>0.130831</c:v>
                </c:pt>
                <c:pt idx="321">
                  <c:v>0.123433</c:v>
                </c:pt>
                <c:pt idx="322">
                  <c:v>3.2542000000000001E-2</c:v>
                </c:pt>
                <c:pt idx="323">
                  <c:v>5.722E-2</c:v>
                </c:pt>
                <c:pt idx="324">
                  <c:v>0.447542</c:v>
                </c:pt>
                <c:pt idx="325">
                  <c:v>7.7279E-2</c:v>
                </c:pt>
                <c:pt idx="326">
                  <c:v>6.0207999999999998E-2</c:v>
                </c:pt>
                <c:pt idx="327">
                  <c:v>0.121615</c:v>
                </c:pt>
                <c:pt idx="328">
                  <c:v>3.2627000000000003E-2</c:v>
                </c:pt>
                <c:pt idx="329">
                  <c:v>0.101632</c:v>
                </c:pt>
                <c:pt idx="330">
                  <c:v>8.7898000000000004E-2</c:v>
                </c:pt>
                <c:pt idx="331">
                  <c:v>0.122347</c:v>
                </c:pt>
                <c:pt idx="332">
                  <c:v>8.1180000000000002E-2</c:v>
                </c:pt>
                <c:pt idx="333">
                  <c:v>0.108809</c:v>
                </c:pt>
                <c:pt idx="334">
                  <c:v>3.2036000000000002E-2</c:v>
                </c:pt>
                <c:pt idx="335">
                  <c:v>5.3719999999999997E-2</c:v>
                </c:pt>
                <c:pt idx="336">
                  <c:v>7.9960000000000003E-2</c:v>
                </c:pt>
                <c:pt idx="337">
                  <c:v>4.8572999999999998E-2</c:v>
                </c:pt>
                <c:pt idx="338">
                  <c:v>5.4739000000000003E-2</c:v>
                </c:pt>
                <c:pt idx="339">
                  <c:v>3.1771000000000001E-2</c:v>
                </c:pt>
                <c:pt idx="340">
                  <c:v>3.2153000000000001E-2</c:v>
                </c:pt>
                <c:pt idx="341">
                  <c:v>0.30342999999999998</c:v>
                </c:pt>
                <c:pt idx="342">
                  <c:v>0.18082799999999999</c:v>
                </c:pt>
                <c:pt idx="343">
                  <c:v>6.7909999999999998E-2</c:v>
                </c:pt>
                <c:pt idx="344">
                  <c:v>8.7593000000000004E-2</c:v>
                </c:pt>
                <c:pt idx="345">
                  <c:v>3.9398000000000002E-2</c:v>
                </c:pt>
                <c:pt idx="346">
                  <c:v>5.6488999999999998E-2</c:v>
                </c:pt>
                <c:pt idx="347">
                  <c:v>8.5726999999999998E-2</c:v>
                </c:pt>
                <c:pt idx="348">
                  <c:v>5.7484E-2</c:v>
                </c:pt>
                <c:pt idx="349">
                  <c:v>0.213002</c:v>
                </c:pt>
                <c:pt idx="350">
                  <c:v>0.133993</c:v>
                </c:pt>
                <c:pt idx="351">
                  <c:v>5.7923000000000002E-2</c:v>
                </c:pt>
                <c:pt idx="352">
                  <c:v>8.6373000000000005E-2</c:v>
                </c:pt>
                <c:pt idx="353">
                  <c:v>0.105682</c:v>
                </c:pt>
                <c:pt idx="354">
                  <c:v>0.15281500000000001</c:v>
                </c:pt>
                <c:pt idx="355">
                  <c:v>0.46254099999999998</c:v>
                </c:pt>
                <c:pt idx="356">
                  <c:v>7.6178999999999997E-2</c:v>
                </c:pt>
                <c:pt idx="357">
                  <c:v>0.121251</c:v>
                </c:pt>
                <c:pt idx="358">
                  <c:v>4.1923000000000002E-2</c:v>
                </c:pt>
                <c:pt idx="359">
                  <c:v>3.737E-2</c:v>
                </c:pt>
                <c:pt idx="360">
                  <c:v>0.142872</c:v>
                </c:pt>
                <c:pt idx="361">
                  <c:v>8.9066000000000006E-2</c:v>
                </c:pt>
                <c:pt idx="362">
                  <c:v>3.2518999999999999E-2</c:v>
                </c:pt>
                <c:pt idx="363">
                  <c:v>8.6521000000000001E-2</c:v>
                </c:pt>
                <c:pt idx="364">
                  <c:v>3.6015999999999999E-2</c:v>
                </c:pt>
                <c:pt idx="365">
                  <c:v>5.9094000000000001E-2</c:v>
                </c:pt>
                <c:pt idx="366">
                  <c:v>0.14333199999999999</c:v>
                </c:pt>
                <c:pt idx="367">
                  <c:v>0.111193</c:v>
                </c:pt>
                <c:pt idx="368">
                  <c:v>4.0208000000000001E-2</c:v>
                </c:pt>
                <c:pt idx="369">
                  <c:v>8.9551000000000006E-2</c:v>
                </c:pt>
                <c:pt idx="370">
                  <c:v>6.3899999999999998E-2</c:v>
                </c:pt>
                <c:pt idx="371">
                  <c:v>0.13017100000000001</c:v>
                </c:pt>
                <c:pt idx="372">
                  <c:v>0.129519</c:v>
                </c:pt>
                <c:pt idx="373">
                  <c:v>6.0309000000000001E-2</c:v>
                </c:pt>
                <c:pt idx="374">
                  <c:v>0.41333799999999998</c:v>
                </c:pt>
                <c:pt idx="375">
                  <c:v>0.119543</c:v>
                </c:pt>
                <c:pt idx="376">
                  <c:v>0.116049</c:v>
                </c:pt>
                <c:pt idx="377">
                  <c:v>0.216727</c:v>
                </c:pt>
                <c:pt idx="378">
                  <c:v>6.3226000000000004E-2</c:v>
                </c:pt>
                <c:pt idx="379">
                  <c:v>0.27815600000000001</c:v>
                </c:pt>
                <c:pt idx="380">
                  <c:v>0.23594000000000001</c:v>
                </c:pt>
                <c:pt idx="381">
                  <c:v>6.0780000000000001E-2</c:v>
                </c:pt>
                <c:pt idx="382">
                  <c:v>7.3660000000000003E-2</c:v>
                </c:pt>
                <c:pt idx="383">
                  <c:v>3.1357000000000003E-2</c:v>
                </c:pt>
                <c:pt idx="384">
                  <c:v>3.9032999999999998E-2</c:v>
                </c:pt>
                <c:pt idx="385">
                  <c:v>5.2548999999999998E-2</c:v>
                </c:pt>
                <c:pt idx="386">
                  <c:v>0.166076</c:v>
                </c:pt>
                <c:pt idx="387">
                  <c:v>0.15774199999999999</c:v>
                </c:pt>
                <c:pt idx="388">
                  <c:v>5.2905000000000001E-2</c:v>
                </c:pt>
                <c:pt idx="389">
                  <c:v>0.24373700000000001</c:v>
                </c:pt>
                <c:pt idx="390">
                  <c:v>4.4441000000000001E-2</c:v>
                </c:pt>
                <c:pt idx="391">
                  <c:v>5.9228999999999997E-2</c:v>
                </c:pt>
                <c:pt idx="392">
                  <c:v>4.3851000000000001E-2</c:v>
                </c:pt>
                <c:pt idx="393">
                  <c:v>0.38316699999999998</c:v>
                </c:pt>
                <c:pt idx="394">
                  <c:v>0.13365099999999999</c:v>
                </c:pt>
                <c:pt idx="395">
                  <c:v>3.3424000000000002E-2</c:v>
                </c:pt>
                <c:pt idx="396">
                  <c:v>8.4019999999999997E-2</c:v>
                </c:pt>
                <c:pt idx="397">
                  <c:v>0.25695000000000001</c:v>
                </c:pt>
                <c:pt idx="398">
                  <c:v>0.15011099999999999</c:v>
                </c:pt>
                <c:pt idx="399">
                  <c:v>4.2552E-2</c:v>
                </c:pt>
                <c:pt idx="400">
                  <c:v>0.31521700000000002</c:v>
                </c:pt>
                <c:pt idx="401">
                  <c:v>4.9667999999999997E-2</c:v>
                </c:pt>
                <c:pt idx="402">
                  <c:v>4.8328000000000003E-2</c:v>
                </c:pt>
                <c:pt idx="403">
                  <c:v>4.8481000000000003E-2</c:v>
                </c:pt>
                <c:pt idx="404">
                  <c:v>4.8593999999999998E-2</c:v>
                </c:pt>
                <c:pt idx="405">
                  <c:v>0.107851</c:v>
                </c:pt>
                <c:pt idx="406">
                  <c:v>4.4221000000000003E-2</c:v>
                </c:pt>
                <c:pt idx="407">
                  <c:v>9.8936999999999997E-2</c:v>
                </c:pt>
                <c:pt idx="408">
                  <c:v>0.22348799999999999</c:v>
                </c:pt>
                <c:pt idx="409">
                  <c:v>6.2605999999999995E-2</c:v>
                </c:pt>
                <c:pt idx="410">
                  <c:v>0.143624</c:v>
                </c:pt>
                <c:pt idx="411">
                  <c:v>3.6955000000000002E-2</c:v>
                </c:pt>
                <c:pt idx="412">
                  <c:v>0.19073300000000001</c:v>
                </c:pt>
                <c:pt idx="413">
                  <c:v>7.9747999999999999E-2</c:v>
                </c:pt>
                <c:pt idx="414">
                  <c:v>0.117747</c:v>
                </c:pt>
                <c:pt idx="415">
                  <c:v>6.8898000000000001E-2</c:v>
                </c:pt>
                <c:pt idx="416">
                  <c:v>0.143593</c:v>
                </c:pt>
                <c:pt idx="417">
                  <c:v>3.1491999999999999E-2</c:v>
                </c:pt>
                <c:pt idx="418">
                  <c:v>8.7524000000000005E-2</c:v>
                </c:pt>
                <c:pt idx="419">
                  <c:v>8.5773000000000002E-2</c:v>
                </c:pt>
                <c:pt idx="420">
                  <c:v>0.215388</c:v>
                </c:pt>
                <c:pt idx="421">
                  <c:v>0.17584</c:v>
                </c:pt>
                <c:pt idx="422">
                  <c:v>0.20400399999999999</c:v>
                </c:pt>
                <c:pt idx="423">
                  <c:v>0.199129</c:v>
                </c:pt>
                <c:pt idx="424">
                  <c:v>0.10399700000000001</c:v>
                </c:pt>
                <c:pt idx="425">
                  <c:v>0.38725100000000001</c:v>
                </c:pt>
                <c:pt idx="426">
                  <c:v>0.13994300000000001</c:v>
                </c:pt>
                <c:pt idx="427">
                  <c:v>0.108209</c:v>
                </c:pt>
                <c:pt idx="428">
                  <c:v>8.4345000000000003E-2</c:v>
                </c:pt>
                <c:pt idx="429">
                  <c:v>3.1885999999999998E-2</c:v>
                </c:pt>
                <c:pt idx="430">
                  <c:v>7.1923000000000001E-2</c:v>
                </c:pt>
                <c:pt idx="431">
                  <c:v>9.9361000000000005E-2</c:v>
                </c:pt>
                <c:pt idx="432">
                  <c:v>3.3443000000000001E-2</c:v>
                </c:pt>
                <c:pt idx="433">
                  <c:v>5.9686000000000003E-2</c:v>
                </c:pt>
                <c:pt idx="434">
                  <c:v>0.21671899999999999</c:v>
                </c:pt>
                <c:pt idx="435">
                  <c:v>7.6945E-2</c:v>
                </c:pt>
                <c:pt idx="436">
                  <c:v>4.1359E-2</c:v>
                </c:pt>
                <c:pt idx="437">
                  <c:v>0.29323900000000003</c:v>
                </c:pt>
                <c:pt idx="438">
                  <c:v>3.0137000000000001E-2</c:v>
                </c:pt>
                <c:pt idx="439">
                  <c:v>4.4433E-2</c:v>
                </c:pt>
                <c:pt idx="440">
                  <c:v>5.2332999999999998E-2</c:v>
                </c:pt>
                <c:pt idx="441">
                  <c:v>0.20674200000000001</c:v>
                </c:pt>
                <c:pt idx="442">
                  <c:v>0.16611699999999999</c:v>
                </c:pt>
                <c:pt idx="443">
                  <c:v>3.1394999999999999E-2</c:v>
                </c:pt>
                <c:pt idx="444">
                  <c:v>4.8235E-2</c:v>
                </c:pt>
                <c:pt idx="445">
                  <c:v>0.38748300000000002</c:v>
                </c:pt>
                <c:pt idx="446">
                  <c:v>0.119036</c:v>
                </c:pt>
                <c:pt idx="447">
                  <c:v>9.4511999999999999E-2</c:v>
                </c:pt>
                <c:pt idx="448">
                  <c:v>0.25259399999999999</c:v>
                </c:pt>
                <c:pt idx="449">
                  <c:v>7.2303999999999993E-2</c:v>
                </c:pt>
                <c:pt idx="450">
                  <c:v>0.21379600000000001</c:v>
                </c:pt>
                <c:pt idx="451">
                  <c:v>3.8575999999999999E-2</c:v>
                </c:pt>
                <c:pt idx="452">
                  <c:v>4.1230000000000003E-2</c:v>
                </c:pt>
                <c:pt idx="453">
                  <c:v>3.1419000000000002E-2</c:v>
                </c:pt>
                <c:pt idx="454">
                  <c:v>6.5837000000000007E-2</c:v>
                </c:pt>
                <c:pt idx="455">
                  <c:v>6.2535999999999994E-2</c:v>
                </c:pt>
                <c:pt idx="456">
                  <c:v>0.14240800000000001</c:v>
                </c:pt>
                <c:pt idx="457">
                  <c:v>0.135018</c:v>
                </c:pt>
                <c:pt idx="458">
                  <c:v>6.7525000000000002E-2</c:v>
                </c:pt>
                <c:pt idx="459">
                  <c:v>0.13100800000000001</c:v>
                </c:pt>
                <c:pt idx="460">
                  <c:v>3.0976E-2</c:v>
                </c:pt>
                <c:pt idx="461">
                  <c:v>4.7504999999999999E-2</c:v>
                </c:pt>
                <c:pt idx="462">
                  <c:v>0.113659</c:v>
                </c:pt>
                <c:pt idx="463">
                  <c:v>0.138654</c:v>
                </c:pt>
                <c:pt idx="464">
                  <c:v>6.9462999999999997E-2</c:v>
                </c:pt>
                <c:pt idx="465">
                  <c:v>9.4538999999999998E-2</c:v>
                </c:pt>
                <c:pt idx="466">
                  <c:v>0.13536300000000001</c:v>
                </c:pt>
                <c:pt idx="467">
                  <c:v>9.7160999999999997E-2</c:v>
                </c:pt>
                <c:pt idx="468">
                  <c:v>6.1809999999999997E-2</c:v>
                </c:pt>
                <c:pt idx="469">
                  <c:v>0.20421400000000001</c:v>
                </c:pt>
                <c:pt idx="470">
                  <c:v>6.1628000000000002E-2</c:v>
                </c:pt>
                <c:pt idx="471">
                  <c:v>8.8335999999999998E-2</c:v>
                </c:pt>
                <c:pt idx="472">
                  <c:v>8.7515999999999997E-2</c:v>
                </c:pt>
                <c:pt idx="473">
                  <c:v>0.142989</c:v>
                </c:pt>
                <c:pt idx="474">
                  <c:v>0.23942099999999999</c:v>
                </c:pt>
                <c:pt idx="475">
                  <c:v>4.9570999999999997E-2</c:v>
                </c:pt>
                <c:pt idx="476">
                  <c:v>9.6490999999999993E-2</c:v>
                </c:pt>
                <c:pt idx="477">
                  <c:v>4.938E-2</c:v>
                </c:pt>
                <c:pt idx="478">
                  <c:v>0.17954300000000001</c:v>
                </c:pt>
                <c:pt idx="479">
                  <c:v>0.27711799999999998</c:v>
                </c:pt>
                <c:pt idx="480">
                  <c:v>0.20963300000000001</c:v>
                </c:pt>
                <c:pt idx="481">
                  <c:v>5.6231000000000003E-2</c:v>
                </c:pt>
                <c:pt idx="482">
                  <c:v>9.4884999999999997E-2</c:v>
                </c:pt>
                <c:pt idx="483">
                  <c:v>4.9030999999999998E-2</c:v>
                </c:pt>
                <c:pt idx="484">
                  <c:v>0.16799900000000001</c:v>
                </c:pt>
                <c:pt idx="485">
                  <c:v>6.8190000000000001E-2</c:v>
                </c:pt>
                <c:pt idx="486">
                  <c:v>0.25736300000000001</c:v>
                </c:pt>
                <c:pt idx="487">
                  <c:v>4.2443000000000002E-2</c:v>
                </c:pt>
                <c:pt idx="488">
                  <c:v>3.7501E-2</c:v>
                </c:pt>
                <c:pt idx="489">
                  <c:v>6.9684999999999997E-2</c:v>
                </c:pt>
                <c:pt idx="490">
                  <c:v>3.7135000000000001E-2</c:v>
                </c:pt>
                <c:pt idx="491">
                  <c:v>0.11355800000000001</c:v>
                </c:pt>
                <c:pt idx="492">
                  <c:v>3.6916999999999998E-2</c:v>
                </c:pt>
                <c:pt idx="493">
                  <c:v>5.7513000000000002E-2</c:v>
                </c:pt>
                <c:pt idx="494">
                  <c:v>4.5668E-2</c:v>
                </c:pt>
                <c:pt idx="495">
                  <c:v>7.2370000000000004E-2</c:v>
                </c:pt>
                <c:pt idx="496">
                  <c:v>0.181284</c:v>
                </c:pt>
                <c:pt idx="497">
                  <c:v>8.3636000000000002E-2</c:v>
                </c:pt>
                <c:pt idx="498">
                  <c:v>0.189025</c:v>
                </c:pt>
                <c:pt idx="499">
                  <c:v>3.7124999999999998E-2</c:v>
                </c:pt>
                <c:pt idx="500">
                  <c:v>0.28397</c:v>
                </c:pt>
                <c:pt idx="501">
                  <c:v>5.9950999999999997E-2</c:v>
                </c:pt>
                <c:pt idx="502">
                  <c:v>4.2255000000000001E-2</c:v>
                </c:pt>
                <c:pt idx="503">
                  <c:v>0.17499400000000001</c:v>
                </c:pt>
                <c:pt idx="504">
                  <c:v>8.5856000000000002E-2</c:v>
                </c:pt>
                <c:pt idx="505">
                  <c:v>0.126662</c:v>
                </c:pt>
                <c:pt idx="506">
                  <c:v>0.14851400000000001</c:v>
                </c:pt>
                <c:pt idx="507">
                  <c:v>5.2575999999999998E-2</c:v>
                </c:pt>
                <c:pt idx="508">
                  <c:v>4.1225999999999999E-2</c:v>
                </c:pt>
                <c:pt idx="509">
                  <c:v>0.147955</c:v>
                </c:pt>
                <c:pt idx="510">
                  <c:v>4.7141000000000002E-2</c:v>
                </c:pt>
                <c:pt idx="511">
                  <c:v>9.4168000000000002E-2</c:v>
                </c:pt>
                <c:pt idx="512">
                  <c:v>0.128751</c:v>
                </c:pt>
                <c:pt idx="513">
                  <c:v>0.42193999999999998</c:v>
                </c:pt>
                <c:pt idx="514">
                  <c:v>0.18501400000000001</c:v>
                </c:pt>
                <c:pt idx="515">
                  <c:v>0.115608</c:v>
                </c:pt>
                <c:pt idx="516">
                  <c:v>0.13356599999999999</c:v>
                </c:pt>
                <c:pt idx="517">
                  <c:v>3.7435999999999997E-2</c:v>
                </c:pt>
                <c:pt idx="518">
                  <c:v>3.8385000000000002E-2</c:v>
                </c:pt>
                <c:pt idx="519">
                  <c:v>0.274449</c:v>
                </c:pt>
                <c:pt idx="520">
                  <c:v>0.15798799999999999</c:v>
                </c:pt>
                <c:pt idx="521">
                  <c:v>0.17617099999999999</c:v>
                </c:pt>
                <c:pt idx="522">
                  <c:v>0.116609</c:v>
                </c:pt>
                <c:pt idx="523">
                  <c:v>2.6588000000000001E-2</c:v>
                </c:pt>
                <c:pt idx="524">
                  <c:v>0.13089899999999999</c:v>
                </c:pt>
                <c:pt idx="525">
                  <c:v>4.0934999999999999E-2</c:v>
                </c:pt>
                <c:pt idx="526">
                  <c:v>0.193999</c:v>
                </c:pt>
                <c:pt idx="527">
                  <c:v>8.3985000000000004E-2</c:v>
                </c:pt>
                <c:pt idx="528">
                  <c:v>3.1802999999999998E-2</c:v>
                </c:pt>
                <c:pt idx="529">
                  <c:v>0.130851</c:v>
                </c:pt>
                <c:pt idx="530">
                  <c:v>2.8507999999999999E-2</c:v>
                </c:pt>
                <c:pt idx="531">
                  <c:v>2.9211000000000001E-2</c:v>
                </c:pt>
                <c:pt idx="532">
                  <c:v>6.0812999999999999E-2</c:v>
                </c:pt>
                <c:pt idx="533">
                  <c:v>0.275341</c:v>
                </c:pt>
                <c:pt idx="534">
                  <c:v>0.210587</c:v>
                </c:pt>
                <c:pt idx="535">
                  <c:v>4.1432999999999998E-2</c:v>
                </c:pt>
                <c:pt idx="536">
                  <c:v>3.3699E-2</c:v>
                </c:pt>
                <c:pt idx="537">
                  <c:v>0.1754</c:v>
                </c:pt>
                <c:pt idx="538">
                  <c:v>0.12811600000000001</c:v>
                </c:pt>
                <c:pt idx="539">
                  <c:v>6.5944000000000003E-2</c:v>
                </c:pt>
                <c:pt idx="540">
                  <c:v>3.9380999999999999E-2</c:v>
                </c:pt>
                <c:pt idx="541">
                  <c:v>4.5349E-2</c:v>
                </c:pt>
                <c:pt idx="542">
                  <c:v>9.4483999999999999E-2</c:v>
                </c:pt>
                <c:pt idx="543">
                  <c:v>3.8198999999999997E-2</c:v>
                </c:pt>
                <c:pt idx="544">
                  <c:v>4.206E-2</c:v>
                </c:pt>
                <c:pt idx="545">
                  <c:v>0.131406</c:v>
                </c:pt>
                <c:pt idx="546">
                  <c:v>8.6461999999999997E-2</c:v>
                </c:pt>
                <c:pt idx="547">
                  <c:v>4.5761999999999997E-2</c:v>
                </c:pt>
                <c:pt idx="548">
                  <c:v>4.1778000000000003E-2</c:v>
                </c:pt>
                <c:pt idx="549">
                  <c:v>3.7395999999999999E-2</c:v>
                </c:pt>
                <c:pt idx="550">
                  <c:v>3.2698999999999999E-2</c:v>
                </c:pt>
                <c:pt idx="551">
                  <c:v>8.2177E-2</c:v>
                </c:pt>
                <c:pt idx="552">
                  <c:v>3.4379E-2</c:v>
                </c:pt>
                <c:pt idx="553">
                  <c:v>2.9862E-2</c:v>
                </c:pt>
                <c:pt idx="554">
                  <c:v>0.102592</c:v>
                </c:pt>
                <c:pt idx="555">
                  <c:v>5.0035000000000003E-2</c:v>
                </c:pt>
                <c:pt idx="556">
                  <c:v>5.8458000000000003E-2</c:v>
                </c:pt>
                <c:pt idx="557">
                  <c:v>0.13571800000000001</c:v>
                </c:pt>
                <c:pt idx="558">
                  <c:v>3.4051999999999999E-2</c:v>
                </c:pt>
                <c:pt idx="559">
                  <c:v>0.29281800000000002</c:v>
                </c:pt>
                <c:pt idx="560">
                  <c:v>6.0063999999999999E-2</c:v>
                </c:pt>
                <c:pt idx="561">
                  <c:v>0.108612</c:v>
                </c:pt>
                <c:pt idx="562">
                  <c:v>8.8541999999999996E-2</c:v>
                </c:pt>
                <c:pt idx="563">
                  <c:v>5.3321E-2</c:v>
                </c:pt>
                <c:pt idx="564">
                  <c:v>2.6388999999999999E-2</c:v>
                </c:pt>
                <c:pt idx="565">
                  <c:v>0.17425499999999999</c:v>
                </c:pt>
                <c:pt idx="566">
                  <c:v>7.0607000000000003E-2</c:v>
                </c:pt>
                <c:pt idx="567">
                  <c:v>5.5100999999999997E-2</c:v>
                </c:pt>
                <c:pt idx="568">
                  <c:v>0.36452600000000002</c:v>
                </c:pt>
                <c:pt idx="569">
                  <c:v>0.30934400000000001</c:v>
                </c:pt>
                <c:pt idx="570">
                  <c:v>0.28959000000000001</c:v>
                </c:pt>
                <c:pt idx="571">
                  <c:v>0.14496500000000001</c:v>
                </c:pt>
                <c:pt idx="572">
                  <c:v>6.0158000000000003E-2</c:v>
                </c:pt>
                <c:pt idx="573">
                  <c:v>0.52387600000000001</c:v>
                </c:pt>
                <c:pt idx="574">
                  <c:v>0.16650300000000001</c:v>
                </c:pt>
                <c:pt idx="575">
                  <c:v>7.4260999999999994E-2</c:v>
                </c:pt>
                <c:pt idx="576">
                  <c:v>2.6870999999999999E-2</c:v>
                </c:pt>
                <c:pt idx="577">
                  <c:v>4.4104999999999998E-2</c:v>
                </c:pt>
                <c:pt idx="578">
                  <c:v>8.0839999999999995E-2</c:v>
                </c:pt>
                <c:pt idx="579">
                  <c:v>4.7301999999999997E-2</c:v>
                </c:pt>
                <c:pt idx="580">
                  <c:v>9.4987000000000002E-2</c:v>
                </c:pt>
                <c:pt idx="581">
                  <c:v>0.21714700000000001</c:v>
                </c:pt>
                <c:pt idx="582">
                  <c:v>8.1577999999999998E-2</c:v>
                </c:pt>
                <c:pt idx="583">
                  <c:v>0.15015899999999999</c:v>
                </c:pt>
                <c:pt idx="584">
                  <c:v>3.8189000000000001E-2</c:v>
                </c:pt>
                <c:pt idx="585">
                  <c:v>0.10938000000000001</c:v>
                </c:pt>
                <c:pt idx="586">
                  <c:v>0.13467000000000001</c:v>
                </c:pt>
                <c:pt idx="587">
                  <c:v>8.1888000000000002E-2</c:v>
                </c:pt>
                <c:pt idx="588">
                  <c:v>0.145541</c:v>
                </c:pt>
                <c:pt idx="589">
                  <c:v>0.13749</c:v>
                </c:pt>
                <c:pt idx="590">
                  <c:v>5.4518999999999998E-2</c:v>
                </c:pt>
                <c:pt idx="591">
                  <c:v>5.6573999999999999E-2</c:v>
                </c:pt>
                <c:pt idx="592">
                  <c:v>5.6696999999999997E-2</c:v>
                </c:pt>
                <c:pt idx="593">
                  <c:v>0.17982699999999999</c:v>
                </c:pt>
                <c:pt idx="594">
                  <c:v>0.16154099999999999</c:v>
                </c:pt>
                <c:pt idx="595">
                  <c:v>9.7961000000000006E-2</c:v>
                </c:pt>
                <c:pt idx="596">
                  <c:v>0.11217100000000001</c:v>
                </c:pt>
                <c:pt idx="597">
                  <c:v>5.9442000000000002E-2</c:v>
                </c:pt>
                <c:pt idx="598">
                  <c:v>5.3331999999999997E-2</c:v>
                </c:pt>
                <c:pt idx="599">
                  <c:v>0.32242700000000002</c:v>
                </c:pt>
                <c:pt idx="600">
                  <c:v>9.2908000000000004E-2</c:v>
                </c:pt>
                <c:pt idx="601">
                  <c:v>0.106847</c:v>
                </c:pt>
                <c:pt idx="602">
                  <c:v>4.7593999999999997E-2</c:v>
                </c:pt>
                <c:pt idx="603">
                  <c:v>0.161105</c:v>
                </c:pt>
                <c:pt idx="604">
                  <c:v>0.137464</c:v>
                </c:pt>
                <c:pt idx="605">
                  <c:v>4.0002999999999997E-2</c:v>
                </c:pt>
                <c:pt idx="606">
                  <c:v>0.16728100000000001</c:v>
                </c:pt>
                <c:pt idx="607">
                  <c:v>5.3474000000000001E-2</c:v>
                </c:pt>
                <c:pt idx="608">
                  <c:v>4.8460000000000003E-2</c:v>
                </c:pt>
                <c:pt idx="609">
                  <c:v>9.2029E-2</c:v>
                </c:pt>
                <c:pt idx="610">
                  <c:v>3.8764E-2</c:v>
                </c:pt>
                <c:pt idx="611">
                  <c:v>0.18719</c:v>
                </c:pt>
                <c:pt idx="612">
                  <c:v>0.29309400000000002</c:v>
                </c:pt>
                <c:pt idx="613">
                  <c:v>3.9139E-2</c:v>
                </c:pt>
                <c:pt idx="614">
                  <c:v>0.135044</c:v>
                </c:pt>
                <c:pt idx="615">
                  <c:v>0.15331900000000001</c:v>
                </c:pt>
                <c:pt idx="616">
                  <c:v>4.6009000000000001E-2</c:v>
                </c:pt>
                <c:pt idx="617">
                  <c:v>3.2599000000000003E-2</c:v>
                </c:pt>
                <c:pt idx="618">
                  <c:v>0.14113999999999999</c:v>
                </c:pt>
                <c:pt idx="619">
                  <c:v>0.10344399999999999</c:v>
                </c:pt>
                <c:pt idx="620">
                  <c:v>0.37508999999999998</c:v>
                </c:pt>
                <c:pt idx="621">
                  <c:v>4.2127999999999999E-2</c:v>
                </c:pt>
                <c:pt idx="622">
                  <c:v>8.9344000000000007E-2</c:v>
                </c:pt>
                <c:pt idx="623">
                  <c:v>7.2734999999999994E-2</c:v>
                </c:pt>
                <c:pt idx="624">
                  <c:v>6.4316999999999999E-2</c:v>
                </c:pt>
                <c:pt idx="625">
                  <c:v>3.3259999999999998E-2</c:v>
                </c:pt>
                <c:pt idx="626">
                  <c:v>0.40168199999999998</c:v>
                </c:pt>
                <c:pt idx="627">
                  <c:v>9.6230999999999997E-2</c:v>
                </c:pt>
                <c:pt idx="628">
                  <c:v>4.3192000000000001E-2</c:v>
                </c:pt>
                <c:pt idx="629">
                  <c:v>0.15756999999999999</c:v>
                </c:pt>
                <c:pt idx="630">
                  <c:v>9.1941999999999996E-2</c:v>
                </c:pt>
                <c:pt idx="631">
                  <c:v>4.9669999999999999E-2</c:v>
                </c:pt>
                <c:pt idx="632">
                  <c:v>3.0967000000000001E-2</c:v>
                </c:pt>
                <c:pt idx="633">
                  <c:v>3.3001000000000003E-2</c:v>
                </c:pt>
                <c:pt idx="634">
                  <c:v>0.22528799999999999</c:v>
                </c:pt>
                <c:pt idx="635">
                  <c:v>0.121368</c:v>
                </c:pt>
                <c:pt idx="636">
                  <c:v>4.4299999999999999E-2</c:v>
                </c:pt>
                <c:pt idx="637">
                  <c:v>3.6502E-2</c:v>
                </c:pt>
                <c:pt idx="638">
                  <c:v>6.3538999999999998E-2</c:v>
                </c:pt>
                <c:pt idx="639">
                  <c:v>0.16456299999999999</c:v>
                </c:pt>
                <c:pt idx="640">
                  <c:v>5.2940000000000001E-2</c:v>
                </c:pt>
                <c:pt idx="641">
                  <c:v>3.3449E-2</c:v>
                </c:pt>
                <c:pt idx="642">
                  <c:v>0.22417799999999999</c:v>
                </c:pt>
                <c:pt idx="643">
                  <c:v>6.3141000000000003E-2</c:v>
                </c:pt>
                <c:pt idx="644">
                  <c:v>0.108482</c:v>
                </c:pt>
                <c:pt idx="645">
                  <c:v>5.1325000000000003E-2</c:v>
                </c:pt>
                <c:pt idx="646">
                  <c:v>5.9256999999999997E-2</c:v>
                </c:pt>
                <c:pt idx="647">
                  <c:v>6.6201999999999997E-2</c:v>
                </c:pt>
                <c:pt idx="648">
                  <c:v>7.3439000000000004E-2</c:v>
                </c:pt>
                <c:pt idx="649">
                  <c:v>0.17371700000000001</c:v>
                </c:pt>
                <c:pt idx="650">
                  <c:v>0.193576</c:v>
                </c:pt>
                <c:pt idx="651">
                  <c:v>4.1190999999999998E-2</c:v>
                </c:pt>
                <c:pt idx="652">
                  <c:v>0.27168500000000001</c:v>
                </c:pt>
                <c:pt idx="653">
                  <c:v>0.13438600000000001</c:v>
                </c:pt>
                <c:pt idx="654">
                  <c:v>5.3429999999999998E-2</c:v>
                </c:pt>
                <c:pt idx="655">
                  <c:v>0.20041900000000001</c:v>
                </c:pt>
                <c:pt idx="656">
                  <c:v>0.177257</c:v>
                </c:pt>
                <c:pt idx="657">
                  <c:v>6.1476999999999997E-2</c:v>
                </c:pt>
                <c:pt idx="658">
                  <c:v>4.2297000000000001E-2</c:v>
                </c:pt>
                <c:pt idx="659">
                  <c:v>6.3024999999999998E-2</c:v>
                </c:pt>
                <c:pt idx="660">
                  <c:v>9.1822000000000001E-2</c:v>
                </c:pt>
                <c:pt idx="661">
                  <c:v>8.0213000000000007E-2</c:v>
                </c:pt>
                <c:pt idx="662">
                  <c:v>5.5287999999999997E-2</c:v>
                </c:pt>
                <c:pt idx="663">
                  <c:v>0.27871600000000002</c:v>
                </c:pt>
                <c:pt idx="664">
                  <c:v>0.20661499999999999</c:v>
                </c:pt>
                <c:pt idx="665">
                  <c:v>7.6358999999999996E-2</c:v>
                </c:pt>
                <c:pt idx="666">
                  <c:v>3.3183999999999998E-2</c:v>
                </c:pt>
                <c:pt idx="667">
                  <c:v>0.177841</c:v>
                </c:pt>
                <c:pt idx="668">
                  <c:v>0.22086700000000001</c:v>
                </c:pt>
                <c:pt idx="669">
                  <c:v>0.21726799999999999</c:v>
                </c:pt>
                <c:pt idx="670">
                  <c:v>6.2869999999999995E-2</c:v>
                </c:pt>
                <c:pt idx="671">
                  <c:v>7.4399000000000007E-2</c:v>
                </c:pt>
                <c:pt idx="672">
                  <c:v>0.11956</c:v>
                </c:pt>
                <c:pt idx="673">
                  <c:v>9.1540999999999997E-2</c:v>
                </c:pt>
                <c:pt idx="674">
                  <c:v>7.1720999999999993E-2</c:v>
                </c:pt>
                <c:pt idx="675">
                  <c:v>5.6841999999999997E-2</c:v>
                </c:pt>
                <c:pt idx="676">
                  <c:v>5.3481000000000001E-2</c:v>
                </c:pt>
                <c:pt idx="677">
                  <c:v>3.2573999999999999E-2</c:v>
                </c:pt>
                <c:pt idx="678">
                  <c:v>6.9683999999999996E-2</c:v>
                </c:pt>
                <c:pt idx="679">
                  <c:v>4.5976999999999997E-2</c:v>
                </c:pt>
                <c:pt idx="680">
                  <c:v>2.7477000000000001E-2</c:v>
                </c:pt>
                <c:pt idx="681">
                  <c:v>6.9343000000000002E-2</c:v>
                </c:pt>
                <c:pt idx="682">
                  <c:v>9.8013000000000003E-2</c:v>
                </c:pt>
                <c:pt idx="683">
                  <c:v>0.175373</c:v>
                </c:pt>
                <c:pt idx="684">
                  <c:v>0.13014800000000001</c:v>
                </c:pt>
                <c:pt idx="685">
                  <c:v>4.9549999999999997E-2</c:v>
                </c:pt>
                <c:pt idx="686">
                  <c:v>0.33343800000000001</c:v>
                </c:pt>
                <c:pt idx="687">
                  <c:v>0.22522700000000001</c:v>
                </c:pt>
                <c:pt idx="688">
                  <c:v>0.42961199999999999</c:v>
                </c:pt>
                <c:pt idx="689">
                  <c:v>2.8121E-2</c:v>
                </c:pt>
                <c:pt idx="690">
                  <c:v>6.9928000000000004E-2</c:v>
                </c:pt>
                <c:pt idx="691">
                  <c:v>7.1609000000000006E-2</c:v>
                </c:pt>
                <c:pt idx="692">
                  <c:v>0.262019</c:v>
                </c:pt>
                <c:pt idx="693">
                  <c:v>0.15886</c:v>
                </c:pt>
                <c:pt idx="694">
                  <c:v>8.1984000000000001E-2</c:v>
                </c:pt>
                <c:pt idx="695">
                  <c:v>0.20752200000000001</c:v>
                </c:pt>
                <c:pt idx="696">
                  <c:v>0.23000399999999999</c:v>
                </c:pt>
                <c:pt idx="697">
                  <c:v>3.8045000000000002E-2</c:v>
                </c:pt>
                <c:pt idx="698">
                  <c:v>0.233679</c:v>
                </c:pt>
                <c:pt idx="699">
                  <c:v>4.5358000000000002E-2</c:v>
                </c:pt>
                <c:pt idx="700">
                  <c:v>0.16109499999999999</c:v>
                </c:pt>
                <c:pt idx="701">
                  <c:v>8.9244000000000004E-2</c:v>
                </c:pt>
                <c:pt idx="702">
                  <c:v>0.13611899999999999</c:v>
                </c:pt>
                <c:pt idx="703">
                  <c:v>3.9815000000000003E-2</c:v>
                </c:pt>
                <c:pt idx="704">
                  <c:v>0.18711700000000001</c:v>
                </c:pt>
                <c:pt idx="705">
                  <c:v>3.6727000000000003E-2</c:v>
                </c:pt>
                <c:pt idx="706">
                  <c:v>6.5190999999999999E-2</c:v>
                </c:pt>
                <c:pt idx="707">
                  <c:v>0.17634900000000001</c:v>
                </c:pt>
                <c:pt idx="708">
                  <c:v>3.2655999999999998E-2</c:v>
                </c:pt>
                <c:pt idx="709">
                  <c:v>5.1241000000000002E-2</c:v>
                </c:pt>
                <c:pt idx="710">
                  <c:v>0.140906</c:v>
                </c:pt>
                <c:pt idx="711">
                  <c:v>3.5928000000000002E-2</c:v>
                </c:pt>
                <c:pt idx="712">
                  <c:v>0.147565</c:v>
                </c:pt>
                <c:pt idx="713">
                  <c:v>3.6847999999999999E-2</c:v>
                </c:pt>
                <c:pt idx="714">
                  <c:v>0.163331</c:v>
                </c:pt>
                <c:pt idx="715">
                  <c:v>0.13614599999999999</c:v>
                </c:pt>
                <c:pt idx="716">
                  <c:v>5.5086000000000003E-2</c:v>
                </c:pt>
                <c:pt idx="717">
                  <c:v>7.5481000000000006E-2</c:v>
                </c:pt>
                <c:pt idx="718">
                  <c:v>2.5082E-2</c:v>
                </c:pt>
                <c:pt idx="719">
                  <c:v>0.13270100000000001</c:v>
                </c:pt>
                <c:pt idx="720">
                  <c:v>0.20938699999999999</c:v>
                </c:pt>
                <c:pt idx="721">
                  <c:v>7.5491000000000003E-2</c:v>
                </c:pt>
                <c:pt idx="722">
                  <c:v>0.22665299999999999</c:v>
                </c:pt>
                <c:pt idx="723">
                  <c:v>4.3505000000000002E-2</c:v>
                </c:pt>
                <c:pt idx="724">
                  <c:v>3.4297000000000001E-2</c:v>
                </c:pt>
                <c:pt idx="725">
                  <c:v>0.27683400000000002</c:v>
                </c:pt>
                <c:pt idx="726">
                  <c:v>4.9457000000000001E-2</c:v>
                </c:pt>
                <c:pt idx="727">
                  <c:v>0.316992</c:v>
                </c:pt>
                <c:pt idx="728">
                  <c:v>0.185473</c:v>
                </c:pt>
                <c:pt idx="729">
                  <c:v>6.7062999999999998E-2</c:v>
                </c:pt>
                <c:pt idx="730">
                  <c:v>0.157004</c:v>
                </c:pt>
                <c:pt idx="731">
                  <c:v>0.228376</c:v>
                </c:pt>
                <c:pt idx="732">
                  <c:v>9.7136E-2</c:v>
                </c:pt>
                <c:pt idx="733">
                  <c:v>0.14227400000000001</c:v>
                </c:pt>
                <c:pt idx="734">
                  <c:v>3.0231000000000001E-2</c:v>
                </c:pt>
                <c:pt idx="735">
                  <c:v>0.108891</c:v>
                </c:pt>
                <c:pt idx="736">
                  <c:v>6.7379999999999995E-2</c:v>
                </c:pt>
                <c:pt idx="737">
                  <c:v>6.7137000000000002E-2</c:v>
                </c:pt>
                <c:pt idx="738">
                  <c:v>0.24257899999999999</c:v>
                </c:pt>
                <c:pt idx="739">
                  <c:v>0.13070699999999999</c:v>
                </c:pt>
                <c:pt idx="740">
                  <c:v>6.4854999999999996E-2</c:v>
                </c:pt>
                <c:pt idx="741">
                  <c:v>0.19162799999999999</c:v>
                </c:pt>
                <c:pt idx="742">
                  <c:v>0.21717500000000001</c:v>
                </c:pt>
                <c:pt idx="743">
                  <c:v>0.25828899999999999</c:v>
                </c:pt>
                <c:pt idx="744">
                  <c:v>0.20891499999999999</c:v>
                </c:pt>
                <c:pt idx="745">
                  <c:v>0.15497900000000001</c:v>
                </c:pt>
                <c:pt idx="746">
                  <c:v>3.8288000000000003E-2</c:v>
                </c:pt>
                <c:pt idx="747">
                  <c:v>8.7670999999999999E-2</c:v>
                </c:pt>
                <c:pt idx="748">
                  <c:v>5.5669999999999997E-2</c:v>
                </c:pt>
                <c:pt idx="749">
                  <c:v>0.13972499999999999</c:v>
                </c:pt>
                <c:pt idx="750">
                  <c:v>0.14957300000000001</c:v>
                </c:pt>
                <c:pt idx="751">
                  <c:v>0.13583999999999999</c:v>
                </c:pt>
                <c:pt idx="752">
                  <c:v>8.3932000000000007E-2</c:v>
                </c:pt>
                <c:pt idx="753">
                  <c:v>0.19572600000000001</c:v>
                </c:pt>
                <c:pt idx="754">
                  <c:v>0.20724899999999999</c:v>
                </c:pt>
                <c:pt idx="755">
                  <c:v>6.9781999999999997E-2</c:v>
                </c:pt>
                <c:pt idx="756">
                  <c:v>0.17556099999999999</c:v>
                </c:pt>
                <c:pt idx="757">
                  <c:v>0.12509100000000001</c:v>
                </c:pt>
                <c:pt idx="758">
                  <c:v>4.0607999999999998E-2</c:v>
                </c:pt>
                <c:pt idx="759">
                  <c:v>0.154803</c:v>
                </c:pt>
                <c:pt idx="760">
                  <c:v>0.300456</c:v>
                </c:pt>
                <c:pt idx="761">
                  <c:v>0.117672</c:v>
                </c:pt>
                <c:pt idx="762">
                  <c:v>0.114704</c:v>
                </c:pt>
                <c:pt idx="763">
                  <c:v>0.24330499999999999</c:v>
                </c:pt>
                <c:pt idx="764">
                  <c:v>3.2231999999999997E-2</c:v>
                </c:pt>
                <c:pt idx="765">
                  <c:v>0.16265399999999999</c:v>
                </c:pt>
                <c:pt idx="766">
                  <c:v>5.4475000000000003E-2</c:v>
                </c:pt>
                <c:pt idx="767">
                  <c:v>0.108642</c:v>
                </c:pt>
                <c:pt idx="768">
                  <c:v>3.4712E-2</c:v>
                </c:pt>
                <c:pt idx="769">
                  <c:v>0.193581</c:v>
                </c:pt>
                <c:pt idx="770">
                  <c:v>4.2544999999999999E-2</c:v>
                </c:pt>
                <c:pt idx="771">
                  <c:v>0.228329</c:v>
                </c:pt>
                <c:pt idx="772">
                  <c:v>0.27885399999999999</c:v>
                </c:pt>
                <c:pt idx="773">
                  <c:v>0.15849199999999999</c:v>
                </c:pt>
                <c:pt idx="774">
                  <c:v>0.135712</c:v>
                </c:pt>
                <c:pt idx="775">
                  <c:v>0.10043000000000001</c:v>
                </c:pt>
                <c:pt idx="776">
                  <c:v>6.4748E-2</c:v>
                </c:pt>
                <c:pt idx="777">
                  <c:v>9.5561999999999994E-2</c:v>
                </c:pt>
                <c:pt idx="778">
                  <c:v>7.8961000000000003E-2</c:v>
                </c:pt>
                <c:pt idx="779">
                  <c:v>0.231685</c:v>
                </c:pt>
                <c:pt idx="780">
                  <c:v>0.10803599999999999</c:v>
                </c:pt>
                <c:pt idx="781">
                  <c:v>5.1464999999999997E-2</c:v>
                </c:pt>
                <c:pt idx="782">
                  <c:v>0.10048799999999999</c:v>
                </c:pt>
                <c:pt idx="783">
                  <c:v>8.6885000000000004E-2</c:v>
                </c:pt>
                <c:pt idx="784">
                  <c:v>4.4484000000000003E-2</c:v>
                </c:pt>
                <c:pt idx="785">
                  <c:v>0.10177600000000001</c:v>
                </c:pt>
                <c:pt idx="786">
                  <c:v>3.9719999999999998E-2</c:v>
                </c:pt>
                <c:pt idx="787">
                  <c:v>7.4376999999999999E-2</c:v>
                </c:pt>
                <c:pt idx="788">
                  <c:v>6.4973000000000003E-2</c:v>
                </c:pt>
                <c:pt idx="789">
                  <c:v>0.106833</c:v>
                </c:pt>
                <c:pt idx="790">
                  <c:v>8.7658E-2</c:v>
                </c:pt>
                <c:pt idx="791">
                  <c:v>0.17532800000000001</c:v>
                </c:pt>
                <c:pt idx="792">
                  <c:v>3.2599000000000003E-2</c:v>
                </c:pt>
                <c:pt idx="793">
                  <c:v>3.0372E-2</c:v>
                </c:pt>
                <c:pt idx="794">
                  <c:v>2.6622E-2</c:v>
                </c:pt>
                <c:pt idx="795">
                  <c:v>0.33994400000000002</c:v>
                </c:pt>
                <c:pt idx="796">
                  <c:v>6.0505999999999997E-2</c:v>
                </c:pt>
                <c:pt idx="797">
                  <c:v>0.117949</c:v>
                </c:pt>
                <c:pt idx="798">
                  <c:v>8.5922999999999999E-2</c:v>
                </c:pt>
                <c:pt idx="799">
                  <c:v>0.169019</c:v>
                </c:pt>
                <c:pt idx="800">
                  <c:v>4.1029000000000003E-2</c:v>
                </c:pt>
                <c:pt idx="801">
                  <c:v>0.19723299999999999</c:v>
                </c:pt>
                <c:pt idx="802">
                  <c:v>0.29742600000000002</c:v>
                </c:pt>
                <c:pt idx="803">
                  <c:v>8.6618000000000001E-2</c:v>
                </c:pt>
                <c:pt idx="804">
                  <c:v>0.47997299999999998</c:v>
                </c:pt>
                <c:pt idx="805">
                  <c:v>6.2995999999999996E-2</c:v>
                </c:pt>
                <c:pt idx="806">
                  <c:v>0.13250899999999999</c:v>
                </c:pt>
                <c:pt idx="807">
                  <c:v>5.7253999999999999E-2</c:v>
                </c:pt>
                <c:pt idx="808">
                  <c:v>4.6751000000000001E-2</c:v>
                </c:pt>
                <c:pt idx="809">
                  <c:v>3.5270000000000003E-2</c:v>
                </c:pt>
                <c:pt idx="810">
                  <c:v>8.4500000000000006E-2</c:v>
                </c:pt>
                <c:pt idx="811">
                  <c:v>0.18779299999999999</c:v>
                </c:pt>
                <c:pt idx="812">
                  <c:v>0.24156</c:v>
                </c:pt>
                <c:pt idx="813">
                  <c:v>3.1342000000000002E-2</c:v>
                </c:pt>
                <c:pt idx="814">
                  <c:v>0.100066</c:v>
                </c:pt>
                <c:pt idx="815">
                  <c:v>0.12610499999999999</c:v>
                </c:pt>
                <c:pt idx="816">
                  <c:v>3.9581999999999999E-2</c:v>
                </c:pt>
                <c:pt idx="817">
                  <c:v>0.122667</c:v>
                </c:pt>
                <c:pt idx="818">
                  <c:v>0.39863100000000001</c:v>
                </c:pt>
                <c:pt idx="819">
                  <c:v>0.37096899999999999</c:v>
                </c:pt>
                <c:pt idx="820">
                  <c:v>0.29846899999999998</c:v>
                </c:pt>
                <c:pt idx="821">
                  <c:v>7.2692999999999994E-2</c:v>
                </c:pt>
                <c:pt idx="822">
                  <c:v>0.14708299999999999</c:v>
                </c:pt>
                <c:pt idx="823">
                  <c:v>0.19635</c:v>
                </c:pt>
                <c:pt idx="824">
                  <c:v>7.4819999999999998E-2</c:v>
                </c:pt>
                <c:pt idx="825">
                  <c:v>6.2056E-2</c:v>
                </c:pt>
                <c:pt idx="826">
                  <c:v>8.5694000000000006E-2</c:v>
                </c:pt>
                <c:pt idx="827">
                  <c:v>6.6776000000000002E-2</c:v>
                </c:pt>
                <c:pt idx="828">
                  <c:v>9.1347999999999999E-2</c:v>
                </c:pt>
                <c:pt idx="829">
                  <c:v>5.4468000000000003E-2</c:v>
                </c:pt>
                <c:pt idx="830">
                  <c:v>9.6429000000000001E-2</c:v>
                </c:pt>
                <c:pt idx="831">
                  <c:v>3.5288E-2</c:v>
                </c:pt>
                <c:pt idx="832">
                  <c:v>4.9320000000000003E-2</c:v>
                </c:pt>
                <c:pt idx="833">
                  <c:v>4.5589999999999999E-2</c:v>
                </c:pt>
                <c:pt idx="834">
                  <c:v>3.8915999999999999E-2</c:v>
                </c:pt>
                <c:pt idx="835">
                  <c:v>6.4831E-2</c:v>
                </c:pt>
                <c:pt idx="836">
                  <c:v>9.1200000000000003E-2</c:v>
                </c:pt>
                <c:pt idx="837">
                  <c:v>3.1905999999999997E-2</c:v>
                </c:pt>
                <c:pt idx="838">
                  <c:v>2.3366000000000001E-2</c:v>
                </c:pt>
                <c:pt idx="839">
                  <c:v>0.178008</c:v>
                </c:pt>
                <c:pt idx="840">
                  <c:v>3.5158000000000002E-2</c:v>
                </c:pt>
                <c:pt idx="841">
                  <c:v>0.116955</c:v>
                </c:pt>
                <c:pt idx="842">
                  <c:v>0.25074800000000003</c:v>
                </c:pt>
                <c:pt idx="843">
                  <c:v>0.10634299999999999</c:v>
                </c:pt>
                <c:pt idx="844">
                  <c:v>0.15083099999999999</c:v>
                </c:pt>
                <c:pt idx="845">
                  <c:v>0.112026</c:v>
                </c:pt>
                <c:pt idx="846">
                  <c:v>0.22525899999999999</c:v>
                </c:pt>
                <c:pt idx="847">
                  <c:v>4.8416000000000001E-2</c:v>
                </c:pt>
                <c:pt idx="848">
                  <c:v>0.118413</c:v>
                </c:pt>
                <c:pt idx="849">
                  <c:v>6.0854999999999999E-2</c:v>
                </c:pt>
                <c:pt idx="850">
                  <c:v>9.6507999999999997E-2</c:v>
                </c:pt>
                <c:pt idx="851">
                  <c:v>0.124372</c:v>
                </c:pt>
                <c:pt idx="852">
                  <c:v>5.6048000000000001E-2</c:v>
                </c:pt>
                <c:pt idx="853">
                  <c:v>3.8883000000000001E-2</c:v>
                </c:pt>
                <c:pt idx="854">
                  <c:v>0.108441</c:v>
                </c:pt>
                <c:pt idx="855">
                  <c:v>0.15886800000000001</c:v>
                </c:pt>
                <c:pt idx="856">
                  <c:v>7.528E-2</c:v>
                </c:pt>
                <c:pt idx="857">
                  <c:v>3.1655000000000003E-2</c:v>
                </c:pt>
                <c:pt idx="858">
                  <c:v>4.4415000000000003E-2</c:v>
                </c:pt>
                <c:pt idx="859">
                  <c:v>4.8140000000000002E-2</c:v>
                </c:pt>
                <c:pt idx="860">
                  <c:v>6.0913000000000002E-2</c:v>
                </c:pt>
                <c:pt idx="861">
                  <c:v>5.4235999999999999E-2</c:v>
                </c:pt>
                <c:pt idx="862">
                  <c:v>9.8887000000000003E-2</c:v>
                </c:pt>
                <c:pt idx="863">
                  <c:v>8.5361000000000006E-2</c:v>
                </c:pt>
                <c:pt idx="864">
                  <c:v>0.13179399999999999</c:v>
                </c:pt>
                <c:pt idx="865">
                  <c:v>7.7289999999999998E-2</c:v>
                </c:pt>
                <c:pt idx="866">
                  <c:v>5.697E-2</c:v>
                </c:pt>
                <c:pt idx="867">
                  <c:v>6.8630999999999998E-2</c:v>
                </c:pt>
                <c:pt idx="868">
                  <c:v>3.5298000000000003E-2</c:v>
                </c:pt>
                <c:pt idx="869">
                  <c:v>6.3374E-2</c:v>
                </c:pt>
                <c:pt idx="870">
                  <c:v>4.3549999999999998E-2</c:v>
                </c:pt>
                <c:pt idx="871">
                  <c:v>7.1530999999999997E-2</c:v>
                </c:pt>
                <c:pt idx="872">
                  <c:v>0.64654500000000004</c:v>
                </c:pt>
                <c:pt idx="873">
                  <c:v>8.8618000000000002E-2</c:v>
                </c:pt>
                <c:pt idx="874">
                  <c:v>5.2200999999999997E-2</c:v>
                </c:pt>
                <c:pt idx="875">
                  <c:v>0.12018</c:v>
                </c:pt>
                <c:pt idx="876">
                  <c:v>8.2503999999999994E-2</c:v>
                </c:pt>
                <c:pt idx="877">
                  <c:v>7.5144000000000002E-2</c:v>
                </c:pt>
                <c:pt idx="878">
                  <c:v>4.4026999999999997E-2</c:v>
                </c:pt>
                <c:pt idx="879">
                  <c:v>7.2184999999999999E-2</c:v>
                </c:pt>
                <c:pt idx="880">
                  <c:v>3.6679999999999997E-2</c:v>
                </c:pt>
                <c:pt idx="881">
                  <c:v>2.9673000000000001E-2</c:v>
                </c:pt>
                <c:pt idx="882">
                  <c:v>7.5351000000000001E-2</c:v>
                </c:pt>
                <c:pt idx="883">
                  <c:v>9.0010000000000007E-2</c:v>
                </c:pt>
                <c:pt idx="884">
                  <c:v>4.3938999999999999E-2</c:v>
                </c:pt>
                <c:pt idx="885">
                  <c:v>0.15770799999999999</c:v>
                </c:pt>
                <c:pt idx="886">
                  <c:v>0.184082</c:v>
                </c:pt>
                <c:pt idx="887">
                  <c:v>3.4826999999999997E-2</c:v>
                </c:pt>
                <c:pt idx="888">
                  <c:v>3.3338E-2</c:v>
                </c:pt>
                <c:pt idx="889">
                  <c:v>7.1714E-2</c:v>
                </c:pt>
                <c:pt idx="890">
                  <c:v>6.1055999999999999E-2</c:v>
                </c:pt>
                <c:pt idx="891">
                  <c:v>0.48031400000000002</c:v>
                </c:pt>
                <c:pt idx="892">
                  <c:v>3.8167E-2</c:v>
                </c:pt>
                <c:pt idx="893">
                  <c:v>0.10305599999999999</c:v>
                </c:pt>
                <c:pt idx="894">
                  <c:v>5.4043000000000001E-2</c:v>
                </c:pt>
                <c:pt idx="895">
                  <c:v>4.9603000000000001E-2</c:v>
                </c:pt>
                <c:pt idx="896">
                  <c:v>0.116691</c:v>
                </c:pt>
                <c:pt idx="897">
                  <c:v>6.7947999999999995E-2</c:v>
                </c:pt>
                <c:pt idx="898">
                  <c:v>8.3900000000000002E-2</c:v>
                </c:pt>
                <c:pt idx="899">
                  <c:v>0.13287099999999999</c:v>
                </c:pt>
                <c:pt idx="900">
                  <c:v>5.6113000000000003E-2</c:v>
                </c:pt>
                <c:pt idx="901">
                  <c:v>6.8039000000000002E-2</c:v>
                </c:pt>
                <c:pt idx="902">
                  <c:v>0.64476199999999995</c:v>
                </c:pt>
                <c:pt idx="903">
                  <c:v>4.7795999999999998E-2</c:v>
                </c:pt>
                <c:pt idx="904">
                  <c:v>8.3068000000000003E-2</c:v>
                </c:pt>
                <c:pt idx="905">
                  <c:v>0.113038</c:v>
                </c:pt>
                <c:pt idx="906">
                  <c:v>8.8281999999999999E-2</c:v>
                </c:pt>
                <c:pt idx="907">
                  <c:v>0.20294799999999999</c:v>
                </c:pt>
                <c:pt idx="908">
                  <c:v>7.2832999999999995E-2</c:v>
                </c:pt>
                <c:pt idx="909">
                  <c:v>3.6405E-2</c:v>
                </c:pt>
                <c:pt idx="910">
                  <c:v>0.19003500000000001</c:v>
                </c:pt>
                <c:pt idx="911">
                  <c:v>0.11357399999999999</c:v>
                </c:pt>
                <c:pt idx="912">
                  <c:v>3.1057999999999999E-2</c:v>
                </c:pt>
                <c:pt idx="913">
                  <c:v>8.6263000000000006E-2</c:v>
                </c:pt>
                <c:pt idx="914">
                  <c:v>5.2901999999999998E-2</c:v>
                </c:pt>
                <c:pt idx="915">
                  <c:v>0.113244</c:v>
                </c:pt>
                <c:pt idx="916">
                  <c:v>0.24227799999999999</c:v>
                </c:pt>
                <c:pt idx="917">
                  <c:v>0.130298</c:v>
                </c:pt>
                <c:pt idx="918">
                  <c:v>9.2952999999999994E-2</c:v>
                </c:pt>
                <c:pt idx="919">
                  <c:v>4.5261000000000003E-2</c:v>
                </c:pt>
                <c:pt idx="920">
                  <c:v>0.22628699999999999</c:v>
                </c:pt>
                <c:pt idx="921">
                  <c:v>0.21579599999999999</c:v>
                </c:pt>
                <c:pt idx="922">
                  <c:v>6.4812999999999996E-2</c:v>
                </c:pt>
                <c:pt idx="923">
                  <c:v>0.22698099999999999</c:v>
                </c:pt>
                <c:pt idx="924">
                  <c:v>3.3789E-2</c:v>
                </c:pt>
                <c:pt idx="925">
                  <c:v>3.7694999999999999E-2</c:v>
                </c:pt>
                <c:pt idx="926">
                  <c:v>4.6914999999999998E-2</c:v>
                </c:pt>
                <c:pt idx="927">
                  <c:v>3.3616E-2</c:v>
                </c:pt>
                <c:pt idx="928">
                  <c:v>0.14153499999999999</c:v>
                </c:pt>
                <c:pt idx="929">
                  <c:v>0.157662</c:v>
                </c:pt>
                <c:pt idx="930">
                  <c:v>3.7963999999999998E-2</c:v>
                </c:pt>
                <c:pt idx="931">
                  <c:v>6.1086000000000001E-2</c:v>
                </c:pt>
                <c:pt idx="932">
                  <c:v>4.0957E-2</c:v>
                </c:pt>
                <c:pt idx="933">
                  <c:v>0.24376400000000001</c:v>
                </c:pt>
                <c:pt idx="934">
                  <c:v>0.139296</c:v>
                </c:pt>
                <c:pt idx="935">
                  <c:v>4.0662999999999998E-2</c:v>
                </c:pt>
                <c:pt idx="936">
                  <c:v>0.110569</c:v>
                </c:pt>
                <c:pt idx="937">
                  <c:v>0.126362</c:v>
                </c:pt>
                <c:pt idx="938">
                  <c:v>2.9812000000000002E-2</c:v>
                </c:pt>
                <c:pt idx="939">
                  <c:v>5.3008E-2</c:v>
                </c:pt>
                <c:pt idx="940">
                  <c:v>0.18577399999999999</c:v>
                </c:pt>
                <c:pt idx="941">
                  <c:v>0.19689300000000001</c:v>
                </c:pt>
                <c:pt idx="942">
                  <c:v>4.5221999999999998E-2</c:v>
                </c:pt>
                <c:pt idx="943">
                  <c:v>5.4157999999999998E-2</c:v>
                </c:pt>
                <c:pt idx="944">
                  <c:v>0.19614100000000001</c:v>
                </c:pt>
                <c:pt idx="945">
                  <c:v>9.5252000000000003E-2</c:v>
                </c:pt>
                <c:pt idx="946">
                  <c:v>0.28137899999999999</c:v>
                </c:pt>
                <c:pt idx="947">
                  <c:v>5.4115000000000003E-2</c:v>
                </c:pt>
                <c:pt idx="948">
                  <c:v>3.4462E-2</c:v>
                </c:pt>
                <c:pt idx="949">
                  <c:v>0.13800000000000001</c:v>
                </c:pt>
                <c:pt idx="950">
                  <c:v>0.27814699999999998</c:v>
                </c:pt>
                <c:pt idx="951">
                  <c:v>8.9252999999999999E-2</c:v>
                </c:pt>
                <c:pt idx="952">
                  <c:v>7.3871000000000006E-2</c:v>
                </c:pt>
                <c:pt idx="953">
                  <c:v>4.7641000000000003E-2</c:v>
                </c:pt>
                <c:pt idx="954">
                  <c:v>5.2354999999999999E-2</c:v>
                </c:pt>
                <c:pt idx="955">
                  <c:v>7.7196000000000001E-2</c:v>
                </c:pt>
                <c:pt idx="956">
                  <c:v>4.2376999999999998E-2</c:v>
                </c:pt>
                <c:pt idx="957">
                  <c:v>7.7344999999999997E-2</c:v>
                </c:pt>
                <c:pt idx="958">
                  <c:v>0.222578</c:v>
                </c:pt>
                <c:pt idx="959">
                  <c:v>2.8697E-2</c:v>
                </c:pt>
                <c:pt idx="960">
                  <c:v>9.7128999999999993E-2</c:v>
                </c:pt>
                <c:pt idx="961">
                  <c:v>0.28805199999999997</c:v>
                </c:pt>
                <c:pt idx="962">
                  <c:v>8.9387999999999995E-2</c:v>
                </c:pt>
                <c:pt idx="963">
                  <c:v>7.9454999999999998E-2</c:v>
                </c:pt>
                <c:pt idx="964">
                  <c:v>0.58943299999999998</c:v>
                </c:pt>
                <c:pt idx="965">
                  <c:v>6.9640999999999995E-2</c:v>
                </c:pt>
                <c:pt idx="966">
                  <c:v>3.2133000000000002E-2</c:v>
                </c:pt>
                <c:pt idx="967">
                  <c:v>3.2256E-2</c:v>
                </c:pt>
                <c:pt idx="968">
                  <c:v>3.2665E-2</c:v>
                </c:pt>
                <c:pt idx="969">
                  <c:v>5.4004000000000003E-2</c:v>
                </c:pt>
                <c:pt idx="970">
                  <c:v>2.9052999999999999E-2</c:v>
                </c:pt>
                <c:pt idx="971">
                  <c:v>0.18448300000000001</c:v>
                </c:pt>
                <c:pt idx="972">
                  <c:v>6.4124E-2</c:v>
                </c:pt>
                <c:pt idx="973">
                  <c:v>5.3149000000000002E-2</c:v>
                </c:pt>
                <c:pt idx="974">
                  <c:v>0.28442600000000001</c:v>
                </c:pt>
                <c:pt idx="975">
                  <c:v>3.6011000000000001E-2</c:v>
                </c:pt>
                <c:pt idx="976">
                  <c:v>6.2698000000000004E-2</c:v>
                </c:pt>
                <c:pt idx="977">
                  <c:v>0.111001</c:v>
                </c:pt>
                <c:pt idx="978">
                  <c:v>2.5803E-2</c:v>
                </c:pt>
                <c:pt idx="979">
                  <c:v>4.8926999999999998E-2</c:v>
                </c:pt>
                <c:pt idx="980">
                  <c:v>0.142818</c:v>
                </c:pt>
                <c:pt idx="981">
                  <c:v>0.17669599999999999</c:v>
                </c:pt>
                <c:pt idx="982">
                  <c:v>0.12933500000000001</c:v>
                </c:pt>
                <c:pt idx="983">
                  <c:v>0.13133500000000001</c:v>
                </c:pt>
                <c:pt idx="984">
                  <c:v>0.27263100000000001</c:v>
                </c:pt>
                <c:pt idx="985">
                  <c:v>4.8371999999999998E-2</c:v>
                </c:pt>
                <c:pt idx="986">
                  <c:v>0.146587</c:v>
                </c:pt>
                <c:pt idx="987">
                  <c:v>8.2357E-2</c:v>
                </c:pt>
                <c:pt idx="988">
                  <c:v>7.2054000000000007E-2</c:v>
                </c:pt>
                <c:pt idx="989">
                  <c:v>2.9301000000000001E-2</c:v>
                </c:pt>
                <c:pt idx="990">
                  <c:v>0.287082</c:v>
                </c:pt>
                <c:pt idx="991">
                  <c:v>7.2114999999999999E-2</c:v>
                </c:pt>
                <c:pt idx="992">
                  <c:v>0.10877299999999999</c:v>
                </c:pt>
                <c:pt idx="993">
                  <c:v>5.6100999999999998E-2</c:v>
                </c:pt>
                <c:pt idx="994">
                  <c:v>0.53871899999999995</c:v>
                </c:pt>
                <c:pt idx="995">
                  <c:v>0.11700099999999999</c:v>
                </c:pt>
                <c:pt idx="996">
                  <c:v>3.0394000000000001E-2</c:v>
                </c:pt>
                <c:pt idx="997">
                  <c:v>0.13799</c:v>
                </c:pt>
                <c:pt idx="998">
                  <c:v>3.3094999999999999E-2</c:v>
                </c:pt>
                <c:pt idx="999">
                  <c:v>0.13587299999999999</c:v>
                </c:pt>
                <c:pt idx="1000">
                  <c:v>7.7726000000000003E-2</c:v>
                </c:pt>
                <c:pt idx="1001">
                  <c:v>6.1511999999999997E-2</c:v>
                </c:pt>
                <c:pt idx="1002">
                  <c:v>3.0228999999999999E-2</c:v>
                </c:pt>
                <c:pt idx="1003">
                  <c:v>7.4379000000000001E-2</c:v>
                </c:pt>
                <c:pt idx="1004">
                  <c:v>0.47821900000000001</c:v>
                </c:pt>
                <c:pt idx="1005">
                  <c:v>0.17998700000000001</c:v>
                </c:pt>
                <c:pt idx="1006">
                  <c:v>5.1707000000000003E-2</c:v>
                </c:pt>
                <c:pt idx="1007">
                  <c:v>8.1112000000000004E-2</c:v>
                </c:pt>
                <c:pt idx="1008">
                  <c:v>8.6193000000000006E-2</c:v>
                </c:pt>
                <c:pt idx="1009">
                  <c:v>5.5780999999999997E-2</c:v>
                </c:pt>
                <c:pt idx="1010">
                  <c:v>0.19009599999999999</c:v>
                </c:pt>
                <c:pt idx="1011">
                  <c:v>8.3704000000000001E-2</c:v>
                </c:pt>
                <c:pt idx="1012">
                  <c:v>0.12790799999999999</c:v>
                </c:pt>
                <c:pt idx="1013">
                  <c:v>7.6290999999999998E-2</c:v>
                </c:pt>
                <c:pt idx="1014">
                  <c:v>0.26835599999999998</c:v>
                </c:pt>
                <c:pt idx="1015">
                  <c:v>4.6332999999999999E-2</c:v>
                </c:pt>
                <c:pt idx="1016">
                  <c:v>0.26986300000000002</c:v>
                </c:pt>
                <c:pt idx="1017">
                  <c:v>5.1535999999999998E-2</c:v>
                </c:pt>
                <c:pt idx="1018">
                  <c:v>4.4157000000000002E-2</c:v>
                </c:pt>
                <c:pt idx="1019">
                  <c:v>5.8283000000000001E-2</c:v>
                </c:pt>
                <c:pt idx="1020">
                  <c:v>0.18895600000000001</c:v>
                </c:pt>
                <c:pt idx="1021">
                  <c:v>8.8654999999999998E-2</c:v>
                </c:pt>
                <c:pt idx="1022">
                  <c:v>0.18684600000000001</c:v>
                </c:pt>
                <c:pt idx="1023">
                  <c:v>4.6455999999999997E-2</c:v>
                </c:pt>
                <c:pt idx="1024">
                  <c:v>8.6287000000000003E-2</c:v>
                </c:pt>
                <c:pt idx="1025">
                  <c:v>6.4154000000000003E-2</c:v>
                </c:pt>
                <c:pt idx="1026">
                  <c:v>4.0356000000000003E-2</c:v>
                </c:pt>
                <c:pt idx="1027">
                  <c:v>0.125941</c:v>
                </c:pt>
                <c:pt idx="1028">
                  <c:v>5.4096999999999999E-2</c:v>
                </c:pt>
                <c:pt idx="1029">
                  <c:v>9.2262999999999998E-2</c:v>
                </c:pt>
                <c:pt idx="1030">
                  <c:v>8.2150000000000001E-2</c:v>
                </c:pt>
                <c:pt idx="1031">
                  <c:v>0.139427</c:v>
                </c:pt>
                <c:pt idx="1032">
                  <c:v>0.30039500000000002</c:v>
                </c:pt>
                <c:pt idx="1033">
                  <c:v>0.22268299999999999</c:v>
                </c:pt>
                <c:pt idx="1034">
                  <c:v>0.116593</c:v>
                </c:pt>
                <c:pt idx="1035">
                  <c:v>5.0992000000000003E-2</c:v>
                </c:pt>
                <c:pt idx="1036">
                  <c:v>7.8355999999999995E-2</c:v>
                </c:pt>
                <c:pt idx="1037">
                  <c:v>0.13853199999999999</c:v>
                </c:pt>
                <c:pt idx="1038">
                  <c:v>0.31479099999999999</c:v>
                </c:pt>
                <c:pt idx="1039">
                  <c:v>3.1011E-2</c:v>
                </c:pt>
                <c:pt idx="1040">
                  <c:v>8.6534E-2</c:v>
                </c:pt>
                <c:pt idx="1041">
                  <c:v>4.8835000000000003E-2</c:v>
                </c:pt>
                <c:pt idx="1042">
                  <c:v>0.12962299999999999</c:v>
                </c:pt>
                <c:pt idx="1043">
                  <c:v>4.0016999999999997E-2</c:v>
                </c:pt>
                <c:pt idx="1044">
                  <c:v>9.7444000000000003E-2</c:v>
                </c:pt>
                <c:pt idx="1045">
                  <c:v>0.169215</c:v>
                </c:pt>
                <c:pt idx="1046">
                  <c:v>4.5809999999999997E-2</c:v>
                </c:pt>
                <c:pt idx="1047">
                  <c:v>3.3141999999999998E-2</c:v>
                </c:pt>
                <c:pt idx="1048">
                  <c:v>0.11357100000000001</c:v>
                </c:pt>
                <c:pt idx="1049">
                  <c:v>0.13763700000000001</c:v>
                </c:pt>
                <c:pt idx="1050">
                  <c:v>7.0333999999999994E-2</c:v>
                </c:pt>
                <c:pt idx="1051">
                  <c:v>0.26349099999999998</c:v>
                </c:pt>
                <c:pt idx="1052">
                  <c:v>6.2542E-2</c:v>
                </c:pt>
                <c:pt idx="1053">
                  <c:v>5.4609999999999999E-2</c:v>
                </c:pt>
                <c:pt idx="1054">
                  <c:v>4.3553000000000001E-2</c:v>
                </c:pt>
                <c:pt idx="1055">
                  <c:v>0.19794300000000001</c:v>
                </c:pt>
                <c:pt idx="1056">
                  <c:v>5.6325E-2</c:v>
                </c:pt>
                <c:pt idx="1057">
                  <c:v>7.3114999999999999E-2</c:v>
                </c:pt>
                <c:pt idx="1058">
                  <c:v>0.148701</c:v>
                </c:pt>
                <c:pt idx="1059">
                  <c:v>9.1180999999999998E-2</c:v>
                </c:pt>
                <c:pt idx="1060">
                  <c:v>6.1282000000000003E-2</c:v>
                </c:pt>
                <c:pt idx="1061">
                  <c:v>0.227019</c:v>
                </c:pt>
                <c:pt idx="1062">
                  <c:v>3.7034999999999998E-2</c:v>
                </c:pt>
                <c:pt idx="1063">
                  <c:v>6.7053000000000001E-2</c:v>
                </c:pt>
                <c:pt idx="1064">
                  <c:v>0.103135</c:v>
                </c:pt>
                <c:pt idx="1065">
                  <c:v>0.11785</c:v>
                </c:pt>
                <c:pt idx="1066">
                  <c:v>0.183838</c:v>
                </c:pt>
                <c:pt idx="1067">
                  <c:v>3.2527E-2</c:v>
                </c:pt>
                <c:pt idx="1068">
                  <c:v>8.4817000000000004E-2</c:v>
                </c:pt>
                <c:pt idx="1069">
                  <c:v>0.147674</c:v>
                </c:pt>
                <c:pt idx="1070">
                  <c:v>8.1391000000000005E-2</c:v>
                </c:pt>
                <c:pt idx="1071">
                  <c:v>0.134742</c:v>
                </c:pt>
                <c:pt idx="1072">
                  <c:v>6.6104999999999997E-2</c:v>
                </c:pt>
                <c:pt idx="1073">
                  <c:v>6.2454999999999997E-2</c:v>
                </c:pt>
                <c:pt idx="1074">
                  <c:v>0.19159999999999999</c:v>
                </c:pt>
                <c:pt idx="1075">
                  <c:v>0.104144</c:v>
                </c:pt>
                <c:pt idx="1076">
                  <c:v>0.24124300000000001</c:v>
                </c:pt>
                <c:pt idx="1077">
                  <c:v>0.27463300000000002</c:v>
                </c:pt>
                <c:pt idx="1078">
                  <c:v>0.13067799999999999</c:v>
                </c:pt>
                <c:pt idx="1079">
                  <c:v>0.18820000000000001</c:v>
                </c:pt>
                <c:pt idx="1080">
                  <c:v>0.114951</c:v>
                </c:pt>
                <c:pt idx="1081">
                  <c:v>3.4425999999999998E-2</c:v>
                </c:pt>
                <c:pt idx="1082">
                  <c:v>5.2554999999999998E-2</c:v>
                </c:pt>
                <c:pt idx="1083">
                  <c:v>6.7926E-2</c:v>
                </c:pt>
                <c:pt idx="1084">
                  <c:v>0.100171</c:v>
                </c:pt>
                <c:pt idx="1085">
                  <c:v>6.6693000000000002E-2</c:v>
                </c:pt>
                <c:pt idx="1086">
                  <c:v>9.8844000000000001E-2</c:v>
                </c:pt>
                <c:pt idx="1087">
                  <c:v>5.4739999999999997E-2</c:v>
                </c:pt>
                <c:pt idx="1088">
                  <c:v>0.38744499999999998</c:v>
                </c:pt>
                <c:pt idx="1089">
                  <c:v>0.13760900000000001</c:v>
                </c:pt>
                <c:pt idx="1090">
                  <c:v>0.203731</c:v>
                </c:pt>
                <c:pt idx="1091">
                  <c:v>4.7014E-2</c:v>
                </c:pt>
                <c:pt idx="1092">
                  <c:v>0.162638</c:v>
                </c:pt>
                <c:pt idx="1093">
                  <c:v>9.5061000000000007E-2</c:v>
                </c:pt>
                <c:pt idx="1094">
                  <c:v>0.235349</c:v>
                </c:pt>
                <c:pt idx="1095">
                  <c:v>0.155833</c:v>
                </c:pt>
                <c:pt idx="1096">
                  <c:v>0.20813799999999999</c:v>
                </c:pt>
                <c:pt idx="1097">
                  <c:v>0.29550999999999999</c:v>
                </c:pt>
                <c:pt idx="1098">
                  <c:v>4.7513E-2</c:v>
                </c:pt>
                <c:pt idx="1099">
                  <c:v>7.8030000000000002E-2</c:v>
                </c:pt>
                <c:pt idx="1100">
                  <c:v>7.1413000000000004E-2</c:v>
                </c:pt>
                <c:pt idx="1101">
                  <c:v>0.332457</c:v>
                </c:pt>
                <c:pt idx="1102">
                  <c:v>0.218143</c:v>
                </c:pt>
                <c:pt idx="1103">
                  <c:v>0.13614899999999999</c:v>
                </c:pt>
                <c:pt idx="1104">
                  <c:v>5.6544999999999998E-2</c:v>
                </c:pt>
                <c:pt idx="1105">
                  <c:v>8.7399000000000004E-2</c:v>
                </c:pt>
                <c:pt idx="1106">
                  <c:v>0.22276399999999999</c:v>
                </c:pt>
                <c:pt idx="1107">
                  <c:v>8.1181000000000003E-2</c:v>
                </c:pt>
                <c:pt idx="1108">
                  <c:v>8.9783000000000002E-2</c:v>
                </c:pt>
                <c:pt idx="1109">
                  <c:v>0.293709</c:v>
                </c:pt>
                <c:pt idx="1110">
                  <c:v>3.5792999999999998E-2</c:v>
                </c:pt>
                <c:pt idx="1111">
                  <c:v>6.2060999999999998E-2</c:v>
                </c:pt>
                <c:pt idx="1112">
                  <c:v>4.6906999999999997E-2</c:v>
                </c:pt>
                <c:pt idx="1113">
                  <c:v>0.40054699999999999</c:v>
                </c:pt>
                <c:pt idx="1114">
                  <c:v>5.1387000000000002E-2</c:v>
                </c:pt>
                <c:pt idx="1115">
                  <c:v>5.1833999999999998E-2</c:v>
                </c:pt>
                <c:pt idx="1116">
                  <c:v>7.8160999999999994E-2</c:v>
                </c:pt>
                <c:pt idx="1117">
                  <c:v>2.9128999999999999E-2</c:v>
                </c:pt>
                <c:pt idx="1118">
                  <c:v>0.153363</c:v>
                </c:pt>
                <c:pt idx="1119">
                  <c:v>4.9520000000000002E-2</c:v>
                </c:pt>
                <c:pt idx="1120">
                  <c:v>0.29420200000000002</c:v>
                </c:pt>
                <c:pt idx="1121">
                  <c:v>0.20081099999999999</c:v>
                </c:pt>
                <c:pt idx="1122">
                  <c:v>9.2052999999999996E-2</c:v>
                </c:pt>
                <c:pt idx="1123">
                  <c:v>0.174099</c:v>
                </c:pt>
                <c:pt idx="1124">
                  <c:v>5.5326E-2</c:v>
                </c:pt>
                <c:pt idx="1125">
                  <c:v>0.16481000000000001</c:v>
                </c:pt>
                <c:pt idx="1126">
                  <c:v>3.2002999999999997E-2</c:v>
                </c:pt>
                <c:pt idx="1127">
                  <c:v>0.16506199999999999</c:v>
                </c:pt>
                <c:pt idx="1128">
                  <c:v>0.212308</c:v>
                </c:pt>
                <c:pt idx="1129">
                  <c:v>5.4598000000000001E-2</c:v>
                </c:pt>
                <c:pt idx="1130">
                  <c:v>0.163634</c:v>
                </c:pt>
                <c:pt idx="1131">
                  <c:v>3.2170999999999998E-2</c:v>
                </c:pt>
                <c:pt idx="1132">
                  <c:v>6.2052000000000003E-2</c:v>
                </c:pt>
                <c:pt idx="1133">
                  <c:v>9.2752000000000001E-2</c:v>
                </c:pt>
                <c:pt idx="1134">
                  <c:v>6.0897E-2</c:v>
                </c:pt>
                <c:pt idx="1135">
                  <c:v>3.9808999999999997E-2</c:v>
                </c:pt>
                <c:pt idx="1136">
                  <c:v>7.5992000000000004E-2</c:v>
                </c:pt>
                <c:pt idx="1137">
                  <c:v>0.17379900000000001</c:v>
                </c:pt>
                <c:pt idx="1138">
                  <c:v>4.7444E-2</c:v>
                </c:pt>
                <c:pt idx="1139">
                  <c:v>0.16103100000000001</c:v>
                </c:pt>
                <c:pt idx="1140">
                  <c:v>4.7187E-2</c:v>
                </c:pt>
                <c:pt idx="1141">
                  <c:v>4.8501000000000002E-2</c:v>
                </c:pt>
                <c:pt idx="1142">
                  <c:v>6.3343999999999998E-2</c:v>
                </c:pt>
                <c:pt idx="1143">
                  <c:v>4.1121999999999999E-2</c:v>
                </c:pt>
                <c:pt idx="1144">
                  <c:v>0.13436899999999999</c:v>
                </c:pt>
                <c:pt idx="1145">
                  <c:v>0.161498</c:v>
                </c:pt>
                <c:pt idx="1146">
                  <c:v>0.13289300000000001</c:v>
                </c:pt>
                <c:pt idx="1147">
                  <c:v>5.5617E-2</c:v>
                </c:pt>
                <c:pt idx="1148">
                  <c:v>4.8335999999999997E-2</c:v>
                </c:pt>
                <c:pt idx="1149">
                  <c:v>0.49107299999999998</c:v>
                </c:pt>
                <c:pt idx="1150">
                  <c:v>5.9887000000000003E-2</c:v>
                </c:pt>
                <c:pt idx="1151">
                  <c:v>0.18523600000000001</c:v>
                </c:pt>
                <c:pt idx="1152">
                  <c:v>6.0264999999999999E-2</c:v>
                </c:pt>
                <c:pt idx="1153">
                  <c:v>5.9345000000000002E-2</c:v>
                </c:pt>
                <c:pt idx="1154">
                  <c:v>0.18773500000000001</c:v>
                </c:pt>
                <c:pt idx="1155">
                  <c:v>6.3969999999999999E-2</c:v>
                </c:pt>
                <c:pt idx="1156">
                  <c:v>3.5214000000000002E-2</c:v>
                </c:pt>
                <c:pt idx="1157">
                  <c:v>0.14980399999999999</c:v>
                </c:pt>
                <c:pt idx="1158">
                  <c:v>0.17066700000000001</c:v>
                </c:pt>
                <c:pt idx="1159">
                  <c:v>2.7897000000000002E-2</c:v>
                </c:pt>
                <c:pt idx="1160">
                  <c:v>0.24723300000000001</c:v>
                </c:pt>
                <c:pt idx="1161">
                  <c:v>4.9333000000000002E-2</c:v>
                </c:pt>
                <c:pt idx="1162">
                  <c:v>0.25920399999999999</c:v>
                </c:pt>
                <c:pt idx="1163">
                  <c:v>0.30086299999999999</c:v>
                </c:pt>
                <c:pt idx="1164">
                  <c:v>7.4374999999999997E-2</c:v>
                </c:pt>
                <c:pt idx="1165">
                  <c:v>4.5876E-2</c:v>
                </c:pt>
                <c:pt idx="1166">
                  <c:v>6.0526999999999997E-2</c:v>
                </c:pt>
                <c:pt idx="1167">
                  <c:v>4.2457000000000002E-2</c:v>
                </c:pt>
                <c:pt idx="1168">
                  <c:v>0.28283599999999998</c:v>
                </c:pt>
                <c:pt idx="1169">
                  <c:v>7.8976000000000005E-2</c:v>
                </c:pt>
                <c:pt idx="1170">
                  <c:v>9.4950999999999994E-2</c:v>
                </c:pt>
                <c:pt idx="1171">
                  <c:v>0.21416299999999999</c:v>
                </c:pt>
                <c:pt idx="1172">
                  <c:v>3.6589999999999998E-2</c:v>
                </c:pt>
                <c:pt idx="1173">
                  <c:v>3.2407999999999999E-2</c:v>
                </c:pt>
                <c:pt idx="1174">
                  <c:v>0.21987300000000001</c:v>
                </c:pt>
                <c:pt idx="1175">
                  <c:v>0.16972799999999999</c:v>
                </c:pt>
                <c:pt idx="1176">
                  <c:v>0.18221399999999999</c:v>
                </c:pt>
                <c:pt idx="1177">
                  <c:v>6.9206000000000004E-2</c:v>
                </c:pt>
                <c:pt idx="1178">
                  <c:v>0.10370500000000001</c:v>
                </c:pt>
                <c:pt idx="1179">
                  <c:v>7.1119000000000002E-2</c:v>
                </c:pt>
                <c:pt idx="1180">
                  <c:v>0.25579600000000002</c:v>
                </c:pt>
                <c:pt idx="1181">
                  <c:v>8.3236000000000004E-2</c:v>
                </c:pt>
                <c:pt idx="1182">
                  <c:v>9.4227000000000005E-2</c:v>
                </c:pt>
                <c:pt idx="1183">
                  <c:v>0.116428</c:v>
                </c:pt>
                <c:pt idx="1184">
                  <c:v>4.9916000000000002E-2</c:v>
                </c:pt>
                <c:pt idx="1185">
                  <c:v>0.47594700000000001</c:v>
                </c:pt>
                <c:pt idx="1186">
                  <c:v>8.974E-2</c:v>
                </c:pt>
                <c:pt idx="1187">
                  <c:v>5.8243999999999997E-2</c:v>
                </c:pt>
                <c:pt idx="1188">
                  <c:v>6.3453999999999997E-2</c:v>
                </c:pt>
                <c:pt idx="1189">
                  <c:v>0.135466</c:v>
                </c:pt>
                <c:pt idx="1190">
                  <c:v>6.3694000000000001E-2</c:v>
                </c:pt>
                <c:pt idx="1191">
                  <c:v>0.10317999999999999</c:v>
                </c:pt>
                <c:pt idx="1192">
                  <c:v>5.1913000000000001E-2</c:v>
                </c:pt>
                <c:pt idx="1193">
                  <c:v>8.4298999999999999E-2</c:v>
                </c:pt>
                <c:pt idx="1194">
                  <c:v>0.18881999999999999</c:v>
                </c:pt>
                <c:pt idx="1195">
                  <c:v>0.16304199999999999</c:v>
                </c:pt>
                <c:pt idx="1196">
                  <c:v>8.7866E-2</c:v>
                </c:pt>
                <c:pt idx="1197">
                  <c:v>0.102572</c:v>
                </c:pt>
                <c:pt idx="1198">
                  <c:v>0.31610700000000003</c:v>
                </c:pt>
                <c:pt idx="1199">
                  <c:v>3.5302E-2</c:v>
                </c:pt>
                <c:pt idx="1200">
                  <c:v>0.109489</c:v>
                </c:pt>
                <c:pt idx="1201">
                  <c:v>6.4380999999999994E-2</c:v>
                </c:pt>
                <c:pt idx="1202">
                  <c:v>4.2244999999999998E-2</c:v>
                </c:pt>
                <c:pt idx="1203">
                  <c:v>6.5307000000000004E-2</c:v>
                </c:pt>
                <c:pt idx="1204">
                  <c:v>5.8486000000000003E-2</c:v>
                </c:pt>
                <c:pt idx="1205">
                  <c:v>0.10070999999999999</c:v>
                </c:pt>
                <c:pt idx="1206">
                  <c:v>6.8528000000000006E-2</c:v>
                </c:pt>
                <c:pt idx="1207">
                  <c:v>0.119356</c:v>
                </c:pt>
                <c:pt idx="1208">
                  <c:v>4.6299E-2</c:v>
                </c:pt>
                <c:pt idx="1209">
                  <c:v>7.0059999999999997E-2</c:v>
                </c:pt>
                <c:pt idx="1210">
                  <c:v>0.114479</c:v>
                </c:pt>
                <c:pt idx="1211">
                  <c:v>6.4945000000000003E-2</c:v>
                </c:pt>
                <c:pt idx="1212">
                  <c:v>0.192329</c:v>
                </c:pt>
                <c:pt idx="1213">
                  <c:v>3.8276999999999999E-2</c:v>
                </c:pt>
                <c:pt idx="1214">
                  <c:v>3.5387000000000002E-2</c:v>
                </c:pt>
                <c:pt idx="1215">
                  <c:v>5.5142999999999998E-2</c:v>
                </c:pt>
                <c:pt idx="1216">
                  <c:v>5.2839999999999998E-2</c:v>
                </c:pt>
                <c:pt idx="1217">
                  <c:v>9.1606000000000007E-2</c:v>
                </c:pt>
                <c:pt idx="1218">
                  <c:v>6.7040000000000002E-2</c:v>
                </c:pt>
                <c:pt idx="1219">
                  <c:v>0.17440900000000001</c:v>
                </c:pt>
                <c:pt idx="1220">
                  <c:v>5.3024000000000002E-2</c:v>
                </c:pt>
                <c:pt idx="1221">
                  <c:v>0.14511299999999999</c:v>
                </c:pt>
                <c:pt idx="1222">
                  <c:v>4.9528999999999997E-2</c:v>
                </c:pt>
                <c:pt idx="1223">
                  <c:v>0.111529</c:v>
                </c:pt>
                <c:pt idx="1224">
                  <c:v>3.5154999999999999E-2</c:v>
                </c:pt>
                <c:pt idx="1225">
                  <c:v>3.9654000000000002E-2</c:v>
                </c:pt>
                <c:pt idx="1226">
                  <c:v>9.1748999999999997E-2</c:v>
                </c:pt>
                <c:pt idx="1227">
                  <c:v>3.3806999999999997E-2</c:v>
                </c:pt>
                <c:pt idx="1228">
                  <c:v>0.222417</c:v>
                </c:pt>
                <c:pt idx="1229">
                  <c:v>6.9565000000000002E-2</c:v>
                </c:pt>
                <c:pt idx="1230">
                  <c:v>5.5440999999999997E-2</c:v>
                </c:pt>
                <c:pt idx="1231">
                  <c:v>0.19763900000000001</c:v>
                </c:pt>
                <c:pt idx="1232">
                  <c:v>5.6027E-2</c:v>
                </c:pt>
                <c:pt idx="1233">
                  <c:v>0.41339799999999999</c:v>
                </c:pt>
                <c:pt idx="1234">
                  <c:v>7.7202999999999994E-2</c:v>
                </c:pt>
                <c:pt idx="1235">
                  <c:v>0.233957</c:v>
                </c:pt>
                <c:pt idx="1236">
                  <c:v>6.1436999999999999E-2</c:v>
                </c:pt>
                <c:pt idx="1237">
                  <c:v>4.8016999999999997E-2</c:v>
                </c:pt>
                <c:pt idx="1238">
                  <c:v>8.2025000000000001E-2</c:v>
                </c:pt>
                <c:pt idx="1239">
                  <c:v>6.6070000000000004E-2</c:v>
                </c:pt>
                <c:pt idx="1240">
                  <c:v>0.179591</c:v>
                </c:pt>
                <c:pt idx="1241">
                  <c:v>5.3085E-2</c:v>
                </c:pt>
                <c:pt idx="1242">
                  <c:v>0.16733700000000001</c:v>
                </c:pt>
                <c:pt idx="1243">
                  <c:v>0.104923</c:v>
                </c:pt>
                <c:pt idx="1244">
                  <c:v>0.13794999999999999</c:v>
                </c:pt>
                <c:pt idx="1245">
                  <c:v>4.9097000000000002E-2</c:v>
                </c:pt>
                <c:pt idx="1246">
                  <c:v>7.5874999999999998E-2</c:v>
                </c:pt>
                <c:pt idx="1247">
                  <c:v>2.8889000000000001E-2</c:v>
                </c:pt>
                <c:pt idx="1248">
                  <c:v>3.4206E-2</c:v>
                </c:pt>
                <c:pt idx="1249">
                  <c:v>6.3653000000000001E-2</c:v>
                </c:pt>
                <c:pt idx="1250">
                  <c:v>0.149784</c:v>
                </c:pt>
                <c:pt idx="1251">
                  <c:v>4.6989999999999997E-2</c:v>
                </c:pt>
                <c:pt idx="1252">
                  <c:v>3.5554000000000002E-2</c:v>
                </c:pt>
                <c:pt idx="1253">
                  <c:v>9.6761E-2</c:v>
                </c:pt>
                <c:pt idx="1254">
                  <c:v>5.6690999999999998E-2</c:v>
                </c:pt>
                <c:pt idx="1255">
                  <c:v>5.2943999999999998E-2</c:v>
                </c:pt>
                <c:pt idx="1256">
                  <c:v>0.15127399999999999</c:v>
                </c:pt>
                <c:pt idx="1257">
                  <c:v>3.6309000000000001E-2</c:v>
                </c:pt>
                <c:pt idx="1258">
                  <c:v>7.2708999999999996E-2</c:v>
                </c:pt>
                <c:pt idx="1259">
                  <c:v>5.9634E-2</c:v>
                </c:pt>
                <c:pt idx="1260">
                  <c:v>0.24585899999999999</c:v>
                </c:pt>
                <c:pt idx="1261">
                  <c:v>0.10563599999999999</c:v>
                </c:pt>
                <c:pt idx="1262">
                  <c:v>5.2143000000000002E-2</c:v>
                </c:pt>
                <c:pt idx="1263">
                  <c:v>0.14962900000000001</c:v>
                </c:pt>
                <c:pt idx="1264">
                  <c:v>0.16029399999999999</c:v>
                </c:pt>
                <c:pt idx="1265">
                  <c:v>7.1763999999999994E-2</c:v>
                </c:pt>
                <c:pt idx="1266">
                  <c:v>8.7334999999999996E-2</c:v>
                </c:pt>
                <c:pt idx="1267">
                  <c:v>0.17582900000000001</c:v>
                </c:pt>
                <c:pt idx="1268">
                  <c:v>3.1191E-2</c:v>
                </c:pt>
                <c:pt idx="1269">
                  <c:v>8.2333000000000003E-2</c:v>
                </c:pt>
                <c:pt idx="1270">
                  <c:v>8.6606000000000002E-2</c:v>
                </c:pt>
                <c:pt idx="1271">
                  <c:v>6.4896999999999996E-2</c:v>
                </c:pt>
                <c:pt idx="1272">
                  <c:v>0.25533800000000001</c:v>
                </c:pt>
                <c:pt idx="1273">
                  <c:v>0.13412499999999999</c:v>
                </c:pt>
                <c:pt idx="1274">
                  <c:v>5.1768000000000002E-2</c:v>
                </c:pt>
                <c:pt idx="1275">
                  <c:v>7.5286000000000006E-2</c:v>
                </c:pt>
                <c:pt idx="1276">
                  <c:v>4.1681999999999997E-2</c:v>
                </c:pt>
                <c:pt idx="1277">
                  <c:v>4.1799000000000003E-2</c:v>
                </c:pt>
                <c:pt idx="1278">
                  <c:v>4.7655000000000003E-2</c:v>
                </c:pt>
                <c:pt idx="1279">
                  <c:v>7.3958999999999997E-2</c:v>
                </c:pt>
                <c:pt idx="1280">
                  <c:v>0.15784799999999999</c:v>
                </c:pt>
                <c:pt idx="1281">
                  <c:v>3.4444000000000002E-2</c:v>
                </c:pt>
                <c:pt idx="1282">
                  <c:v>0.145956</c:v>
                </c:pt>
                <c:pt idx="1283">
                  <c:v>0.16975100000000001</c:v>
                </c:pt>
                <c:pt idx="1284">
                  <c:v>6.2968999999999997E-2</c:v>
                </c:pt>
                <c:pt idx="1285">
                  <c:v>0.107199</c:v>
                </c:pt>
                <c:pt idx="1286">
                  <c:v>5.6284000000000001E-2</c:v>
                </c:pt>
                <c:pt idx="1287">
                  <c:v>4.8506000000000001E-2</c:v>
                </c:pt>
                <c:pt idx="1288">
                  <c:v>4.5391000000000001E-2</c:v>
                </c:pt>
                <c:pt idx="1289">
                  <c:v>0.19875200000000001</c:v>
                </c:pt>
                <c:pt idx="1290">
                  <c:v>3.5069000000000003E-2</c:v>
                </c:pt>
                <c:pt idx="1291">
                  <c:v>5.4081999999999998E-2</c:v>
                </c:pt>
                <c:pt idx="1292">
                  <c:v>0.12108099999999999</c:v>
                </c:pt>
                <c:pt idx="1293">
                  <c:v>8.4432999999999994E-2</c:v>
                </c:pt>
                <c:pt idx="1294">
                  <c:v>4.3246E-2</c:v>
                </c:pt>
                <c:pt idx="1295">
                  <c:v>7.0502999999999996E-2</c:v>
                </c:pt>
                <c:pt idx="1296">
                  <c:v>5.1653999999999999E-2</c:v>
                </c:pt>
                <c:pt idx="1297">
                  <c:v>0.36987100000000001</c:v>
                </c:pt>
                <c:pt idx="1298">
                  <c:v>8.4209999999999993E-2</c:v>
                </c:pt>
                <c:pt idx="1299">
                  <c:v>9.5310000000000006E-2</c:v>
                </c:pt>
                <c:pt idx="1300">
                  <c:v>0.211397</c:v>
                </c:pt>
                <c:pt idx="1301">
                  <c:v>4.1022999999999997E-2</c:v>
                </c:pt>
                <c:pt idx="1302">
                  <c:v>0.22800400000000001</c:v>
                </c:pt>
                <c:pt idx="1303">
                  <c:v>3.2285000000000001E-2</c:v>
                </c:pt>
                <c:pt idx="1304">
                  <c:v>0.22573199999999999</c:v>
                </c:pt>
                <c:pt idx="1305">
                  <c:v>0.29066500000000001</c:v>
                </c:pt>
                <c:pt idx="1306">
                  <c:v>0.28721000000000002</c:v>
                </c:pt>
                <c:pt idx="1307">
                  <c:v>8.9463000000000001E-2</c:v>
                </c:pt>
                <c:pt idx="1308">
                  <c:v>0.25247900000000001</c:v>
                </c:pt>
                <c:pt idx="1309">
                  <c:v>0.14335999999999999</c:v>
                </c:pt>
                <c:pt idx="1310">
                  <c:v>8.5574999999999998E-2</c:v>
                </c:pt>
                <c:pt idx="1311">
                  <c:v>3.4315999999999999E-2</c:v>
                </c:pt>
                <c:pt idx="1312">
                  <c:v>0.11809600000000001</c:v>
                </c:pt>
                <c:pt idx="1313">
                  <c:v>9.9614999999999995E-2</c:v>
                </c:pt>
                <c:pt idx="1314">
                  <c:v>5.7537999999999999E-2</c:v>
                </c:pt>
                <c:pt idx="1315">
                  <c:v>3.9944E-2</c:v>
                </c:pt>
                <c:pt idx="1316">
                  <c:v>0.16384099999999999</c:v>
                </c:pt>
                <c:pt idx="1317">
                  <c:v>6.6847000000000004E-2</c:v>
                </c:pt>
                <c:pt idx="1318">
                  <c:v>3.2682000000000003E-2</c:v>
                </c:pt>
                <c:pt idx="1319">
                  <c:v>3.5205E-2</c:v>
                </c:pt>
                <c:pt idx="1320">
                  <c:v>7.5262999999999997E-2</c:v>
                </c:pt>
                <c:pt idx="1321">
                  <c:v>0.18201500000000001</c:v>
                </c:pt>
                <c:pt idx="1322">
                  <c:v>0.11494500000000001</c:v>
                </c:pt>
                <c:pt idx="1323">
                  <c:v>7.9312999999999995E-2</c:v>
                </c:pt>
                <c:pt idx="1324">
                  <c:v>0.283717</c:v>
                </c:pt>
                <c:pt idx="1325">
                  <c:v>0.84703399999999995</c:v>
                </c:pt>
                <c:pt idx="1326">
                  <c:v>0.34865699999999999</c:v>
                </c:pt>
                <c:pt idx="1327">
                  <c:v>3.0942000000000001E-2</c:v>
                </c:pt>
                <c:pt idx="1328">
                  <c:v>9.6942E-2</c:v>
                </c:pt>
                <c:pt idx="1329">
                  <c:v>6.9448999999999997E-2</c:v>
                </c:pt>
                <c:pt idx="1330">
                  <c:v>0.1603</c:v>
                </c:pt>
                <c:pt idx="1331">
                  <c:v>0.39571099999999998</c:v>
                </c:pt>
                <c:pt idx="1332">
                  <c:v>4.7886999999999999E-2</c:v>
                </c:pt>
                <c:pt idx="1333">
                  <c:v>3.3196000000000003E-2</c:v>
                </c:pt>
                <c:pt idx="1334">
                  <c:v>6.6102999999999995E-2</c:v>
                </c:pt>
                <c:pt idx="1335">
                  <c:v>0.110386</c:v>
                </c:pt>
                <c:pt idx="1336">
                  <c:v>9.1037000000000007E-2</c:v>
                </c:pt>
                <c:pt idx="1337">
                  <c:v>8.8159000000000001E-2</c:v>
                </c:pt>
                <c:pt idx="1338">
                  <c:v>5.7528999999999997E-2</c:v>
                </c:pt>
                <c:pt idx="1339">
                  <c:v>0.124199</c:v>
                </c:pt>
                <c:pt idx="1340">
                  <c:v>0.32106299999999999</c:v>
                </c:pt>
                <c:pt idx="1341">
                  <c:v>3.4388000000000002E-2</c:v>
                </c:pt>
                <c:pt idx="1342">
                  <c:v>0.14074</c:v>
                </c:pt>
                <c:pt idx="1343">
                  <c:v>3.9189000000000002E-2</c:v>
                </c:pt>
                <c:pt idx="1344">
                  <c:v>9.1189000000000006E-2</c:v>
                </c:pt>
                <c:pt idx="1345">
                  <c:v>0.19996800000000001</c:v>
                </c:pt>
                <c:pt idx="1346">
                  <c:v>3.1008999999999998E-2</c:v>
                </c:pt>
                <c:pt idx="1347">
                  <c:v>4.9002999999999998E-2</c:v>
                </c:pt>
                <c:pt idx="1348">
                  <c:v>2.9655999999999998E-2</c:v>
                </c:pt>
                <c:pt idx="1349">
                  <c:v>4.1657E-2</c:v>
                </c:pt>
                <c:pt idx="1350">
                  <c:v>8.9797000000000002E-2</c:v>
                </c:pt>
                <c:pt idx="1351">
                  <c:v>6.2700000000000006E-2</c:v>
                </c:pt>
                <c:pt idx="1352">
                  <c:v>0.200548</c:v>
                </c:pt>
                <c:pt idx="1353">
                  <c:v>3.2918000000000003E-2</c:v>
                </c:pt>
                <c:pt idx="1354">
                  <c:v>0.14253099999999999</c:v>
                </c:pt>
                <c:pt idx="1355">
                  <c:v>9.2936000000000005E-2</c:v>
                </c:pt>
                <c:pt idx="1356">
                  <c:v>0.36739500000000003</c:v>
                </c:pt>
                <c:pt idx="1357">
                  <c:v>0.12169199999999999</c:v>
                </c:pt>
                <c:pt idx="1358">
                  <c:v>0.114373</c:v>
                </c:pt>
                <c:pt idx="1359">
                  <c:v>0.166994</c:v>
                </c:pt>
                <c:pt idx="1360">
                  <c:v>5.2124999999999998E-2</c:v>
                </c:pt>
                <c:pt idx="1361">
                  <c:v>5.3832999999999999E-2</c:v>
                </c:pt>
                <c:pt idx="1362">
                  <c:v>0.17050899999999999</c:v>
                </c:pt>
                <c:pt idx="1363">
                  <c:v>0.23067299999999999</c:v>
                </c:pt>
                <c:pt idx="1364">
                  <c:v>0.18872900000000001</c:v>
                </c:pt>
                <c:pt idx="1365">
                  <c:v>5.2662E-2</c:v>
                </c:pt>
                <c:pt idx="1366">
                  <c:v>0.14366200000000001</c:v>
                </c:pt>
                <c:pt idx="1367">
                  <c:v>5.6655999999999998E-2</c:v>
                </c:pt>
                <c:pt idx="1368">
                  <c:v>4.7239000000000003E-2</c:v>
                </c:pt>
                <c:pt idx="1369">
                  <c:v>5.3420000000000002E-2</c:v>
                </c:pt>
                <c:pt idx="1370">
                  <c:v>4.0489999999999998E-2</c:v>
                </c:pt>
                <c:pt idx="1371">
                  <c:v>4.1612000000000003E-2</c:v>
                </c:pt>
                <c:pt idx="1372">
                  <c:v>0.115074</c:v>
                </c:pt>
                <c:pt idx="1373">
                  <c:v>7.3783000000000001E-2</c:v>
                </c:pt>
                <c:pt idx="1374">
                  <c:v>4.7716000000000001E-2</c:v>
                </c:pt>
                <c:pt idx="1375">
                  <c:v>6.4697000000000005E-2</c:v>
                </c:pt>
                <c:pt idx="1376">
                  <c:v>9.5519000000000007E-2</c:v>
                </c:pt>
                <c:pt idx="1377">
                  <c:v>7.9681000000000002E-2</c:v>
                </c:pt>
                <c:pt idx="1378">
                  <c:v>0.100492</c:v>
                </c:pt>
                <c:pt idx="1379">
                  <c:v>7.2401999999999994E-2</c:v>
                </c:pt>
                <c:pt idx="1380">
                  <c:v>0.27357199999999998</c:v>
                </c:pt>
                <c:pt idx="1381">
                  <c:v>0.42771900000000002</c:v>
                </c:pt>
                <c:pt idx="1382">
                  <c:v>0.152222</c:v>
                </c:pt>
                <c:pt idx="1383">
                  <c:v>0.113361</c:v>
                </c:pt>
                <c:pt idx="1384">
                  <c:v>0.12712999999999999</c:v>
                </c:pt>
                <c:pt idx="1385">
                  <c:v>9.0452000000000005E-2</c:v>
                </c:pt>
                <c:pt idx="1386">
                  <c:v>0.13015499999999999</c:v>
                </c:pt>
                <c:pt idx="1387">
                  <c:v>0.14180000000000001</c:v>
                </c:pt>
                <c:pt idx="1388">
                  <c:v>9.5346E-2</c:v>
                </c:pt>
                <c:pt idx="1389">
                  <c:v>4.3124000000000003E-2</c:v>
                </c:pt>
                <c:pt idx="1390">
                  <c:v>8.5338999999999998E-2</c:v>
                </c:pt>
                <c:pt idx="1391">
                  <c:v>0.17095399999999999</c:v>
                </c:pt>
                <c:pt idx="1392">
                  <c:v>8.3156999999999995E-2</c:v>
                </c:pt>
                <c:pt idx="1393">
                  <c:v>0.32218000000000002</c:v>
                </c:pt>
                <c:pt idx="1394">
                  <c:v>9.6004000000000006E-2</c:v>
                </c:pt>
                <c:pt idx="1395">
                  <c:v>4.6170999999999997E-2</c:v>
                </c:pt>
                <c:pt idx="1396">
                  <c:v>0.123863</c:v>
                </c:pt>
                <c:pt idx="1397">
                  <c:v>0.35097099999999998</c:v>
                </c:pt>
                <c:pt idx="1398">
                  <c:v>0.211511</c:v>
                </c:pt>
                <c:pt idx="1399">
                  <c:v>0.10094400000000001</c:v>
                </c:pt>
                <c:pt idx="1400">
                  <c:v>0.19219700000000001</c:v>
                </c:pt>
                <c:pt idx="1401">
                  <c:v>3.3093999999999998E-2</c:v>
                </c:pt>
                <c:pt idx="1402">
                  <c:v>4.6304999999999999E-2</c:v>
                </c:pt>
                <c:pt idx="1403">
                  <c:v>7.9398999999999997E-2</c:v>
                </c:pt>
                <c:pt idx="1404">
                  <c:v>3.6714999999999998E-2</c:v>
                </c:pt>
                <c:pt idx="1405">
                  <c:v>0.10148799999999999</c:v>
                </c:pt>
                <c:pt idx="1406">
                  <c:v>9.3623999999999999E-2</c:v>
                </c:pt>
                <c:pt idx="1407">
                  <c:v>0.15049899999999999</c:v>
                </c:pt>
                <c:pt idx="1408">
                  <c:v>4.5963999999999998E-2</c:v>
                </c:pt>
                <c:pt idx="1409">
                  <c:v>0.116522</c:v>
                </c:pt>
                <c:pt idx="1410">
                  <c:v>0.227266</c:v>
                </c:pt>
                <c:pt idx="1411">
                  <c:v>3.6006999999999997E-2</c:v>
                </c:pt>
                <c:pt idx="1412">
                  <c:v>0.193602</c:v>
                </c:pt>
                <c:pt idx="1413">
                  <c:v>5.6190999999999998E-2</c:v>
                </c:pt>
                <c:pt idx="1414">
                  <c:v>3.4550999999999998E-2</c:v>
                </c:pt>
                <c:pt idx="1415">
                  <c:v>0.112051</c:v>
                </c:pt>
                <c:pt idx="1416">
                  <c:v>4.6296999999999998E-2</c:v>
                </c:pt>
                <c:pt idx="1417">
                  <c:v>8.3515000000000006E-2</c:v>
                </c:pt>
                <c:pt idx="1418">
                  <c:v>3.6406000000000001E-2</c:v>
                </c:pt>
                <c:pt idx="1419">
                  <c:v>3.1081000000000001E-2</c:v>
                </c:pt>
                <c:pt idx="1420">
                  <c:v>8.7265999999999996E-2</c:v>
                </c:pt>
                <c:pt idx="1421">
                  <c:v>0.14755399999999999</c:v>
                </c:pt>
                <c:pt idx="1422">
                  <c:v>6.9720000000000004E-2</c:v>
                </c:pt>
                <c:pt idx="1423">
                  <c:v>3.7381999999999999E-2</c:v>
                </c:pt>
                <c:pt idx="1424">
                  <c:v>9.6939999999999998E-2</c:v>
                </c:pt>
                <c:pt idx="1425">
                  <c:v>0.225045</c:v>
                </c:pt>
                <c:pt idx="1426">
                  <c:v>2.8489E-2</c:v>
                </c:pt>
                <c:pt idx="1427">
                  <c:v>0.29925000000000002</c:v>
                </c:pt>
                <c:pt idx="1428">
                  <c:v>0.17438100000000001</c:v>
                </c:pt>
                <c:pt idx="1429">
                  <c:v>6.1136999999999997E-2</c:v>
                </c:pt>
                <c:pt idx="1430">
                  <c:v>7.1030999999999997E-2</c:v>
                </c:pt>
                <c:pt idx="1431">
                  <c:v>5.4216E-2</c:v>
                </c:pt>
                <c:pt idx="1432">
                  <c:v>0.11758299999999999</c:v>
                </c:pt>
                <c:pt idx="1433">
                  <c:v>0.27444400000000002</c:v>
                </c:pt>
                <c:pt idx="1434">
                  <c:v>0.10198699999999999</c:v>
                </c:pt>
                <c:pt idx="1435">
                  <c:v>3.5337E-2</c:v>
                </c:pt>
                <c:pt idx="1436">
                  <c:v>0.27411600000000003</c:v>
                </c:pt>
                <c:pt idx="1437">
                  <c:v>8.1295000000000006E-2</c:v>
                </c:pt>
                <c:pt idx="1438">
                  <c:v>8.0266000000000004E-2</c:v>
                </c:pt>
                <c:pt idx="1439">
                  <c:v>0.15300800000000001</c:v>
                </c:pt>
                <c:pt idx="1440">
                  <c:v>0.20821400000000001</c:v>
                </c:pt>
                <c:pt idx="1441">
                  <c:v>4.1894000000000001E-2</c:v>
                </c:pt>
                <c:pt idx="1442">
                  <c:v>7.1892999999999999E-2</c:v>
                </c:pt>
                <c:pt idx="1443">
                  <c:v>3.7259E-2</c:v>
                </c:pt>
                <c:pt idx="1444">
                  <c:v>5.7778000000000003E-2</c:v>
                </c:pt>
                <c:pt idx="1445">
                  <c:v>7.9561000000000007E-2</c:v>
                </c:pt>
                <c:pt idx="1446">
                  <c:v>0.100824</c:v>
                </c:pt>
                <c:pt idx="1447">
                  <c:v>0.161387</c:v>
                </c:pt>
                <c:pt idx="1448">
                  <c:v>6.0440000000000001E-2</c:v>
                </c:pt>
                <c:pt idx="1449">
                  <c:v>5.6016999999999997E-2</c:v>
                </c:pt>
                <c:pt idx="1450">
                  <c:v>0.18513499999999999</c:v>
                </c:pt>
                <c:pt idx="1451">
                  <c:v>7.0098999999999995E-2</c:v>
                </c:pt>
                <c:pt idx="1452">
                  <c:v>5.8180000000000003E-2</c:v>
                </c:pt>
                <c:pt idx="1453">
                  <c:v>0.21310699999999999</c:v>
                </c:pt>
                <c:pt idx="1454">
                  <c:v>3.7166999999999999E-2</c:v>
                </c:pt>
                <c:pt idx="1455">
                  <c:v>5.0564999999999999E-2</c:v>
                </c:pt>
                <c:pt idx="1456">
                  <c:v>0.17952799999999999</c:v>
                </c:pt>
                <c:pt idx="1457">
                  <c:v>6.4239000000000004E-2</c:v>
                </c:pt>
                <c:pt idx="1458">
                  <c:v>4.8038999999999998E-2</c:v>
                </c:pt>
                <c:pt idx="1459">
                  <c:v>7.6303999999999997E-2</c:v>
                </c:pt>
                <c:pt idx="1460">
                  <c:v>0.15165799999999999</c:v>
                </c:pt>
                <c:pt idx="1461">
                  <c:v>5.7963000000000001E-2</c:v>
                </c:pt>
                <c:pt idx="1462">
                  <c:v>0.116547</c:v>
                </c:pt>
                <c:pt idx="1463">
                  <c:v>3.2117E-2</c:v>
                </c:pt>
                <c:pt idx="1464">
                  <c:v>4.3859000000000002E-2</c:v>
                </c:pt>
                <c:pt idx="1465">
                  <c:v>7.8843999999999997E-2</c:v>
                </c:pt>
                <c:pt idx="1466">
                  <c:v>0.23100599999999999</c:v>
                </c:pt>
                <c:pt idx="1467">
                  <c:v>6.4709000000000003E-2</c:v>
                </c:pt>
                <c:pt idx="1468">
                  <c:v>8.6451E-2</c:v>
                </c:pt>
                <c:pt idx="1469">
                  <c:v>6.1505999999999998E-2</c:v>
                </c:pt>
                <c:pt idx="1470">
                  <c:v>8.8396000000000002E-2</c:v>
                </c:pt>
                <c:pt idx="1471">
                  <c:v>0.22508500000000001</c:v>
                </c:pt>
                <c:pt idx="1472">
                  <c:v>6.3759999999999997E-2</c:v>
                </c:pt>
                <c:pt idx="1473">
                  <c:v>0.100769</c:v>
                </c:pt>
                <c:pt idx="1474">
                  <c:v>3.3826000000000002E-2</c:v>
                </c:pt>
                <c:pt idx="1475">
                  <c:v>5.5986000000000001E-2</c:v>
                </c:pt>
                <c:pt idx="1476">
                  <c:v>0.13602800000000001</c:v>
                </c:pt>
                <c:pt idx="1477">
                  <c:v>0.16667100000000001</c:v>
                </c:pt>
                <c:pt idx="1478">
                  <c:v>0.22491</c:v>
                </c:pt>
                <c:pt idx="1479">
                  <c:v>0.17594499999999999</c:v>
                </c:pt>
                <c:pt idx="1480">
                  <c:v>6.0761000000000003E-2</c:v>
                </c:pt>
                <c:pt idx="1481">
                  <c:v>7.1118000000000001E-2</c:v>
                </c:pt>
                <c:pt idx="1482">
                  <c:v>7.0568000000000006E-2</c:v>
                </c:pt>
                <c:pt idx="1483">
                  <c:v>0.56627700000000003</c:v>
                </c:pt>
                <c:pt idx="1484">
                  <c:v>3.5608000000000001E-2</c:v>
                </c:pt>
                <c:pt idx="1485">
                  <c:v>5.7865E-2</c:v>
                </c:pt>
                <c:pt idx="1486">
                  <c:v>6.2927999999999998E-2</c:v>
                </c:pt>
                <c:pt idx="1487">
                  <c:v>5.8768000000000001E-2</c:v>
                </c:pt>
                <c:pt idx="1488">
                  <c:v>0.22636400000000001</c:v>
                </c:pt>
                <c:pt idx="1489">
                  <c:v>0.24546000000000001</c:v>
                </c:pt>
                <c:pt idx="1490">
                  <c:v>0.13317799999999999</c:v>
                </c:pt>
                <c:pt idx="1491">
                  <c:v>0.233325</c:v>
                </c:pt>
                <c:pt idx="1492">
                  <c:v>0.18351100000000001</c:v>
                </c:pt>
                <c:pt idx="1493">
                  <c:v>0.18295900000000001</c:v>
                </c:pt>
                <c:pt idx="1494">
                  <c:v>7.7107999999999996E-2</c:v>
                </c:pt>
                <c:pt idx="1495">
                  <c:v>6.4464999999999995E-2</c:v>
                </c:pt>
                <c:pt idx="1496">
                  <c:v>5.246E-2</c:v>
                </c:pt>
                <c:pt idx="1497">
                  <c:v>4.8211999999999998E-2</c:v>
                </c:pt>
                <c:pt idx="1498">
                  <c:v>6.1018000000000003E-2</c:v>
                </c:pt>
                <c:pt idx="1499">
                  <c:v>0.156108</c:v>
                </c:pt>
                <c:pt idx="1500">
                  <c:v>0.32174199999999997</c:v>
                </c:pt>
                <c:pt idx="1501">
                  <c:v>5.9228999999999997E-2</c:v>
                </c:pt>
                <c:pt idx="1502">
                  <c:v>6.1981000000000001E-2</c:v>
                </c:pt>
                <c:pt idx="1503">
                  <c:v>3.7117999999999998E-2</c:v>
                </c:pt>
                <c:pt idx="1504">
                  <c:v>3.1156E-2</c:v>
                </c:pt>
                <c:pt idx="1505">
                  <c:v>4.3333999999999998E-2</c:v>
                </c:pt>
                <c:pt idx="1506">
                  <c:v>0.190527</c:v>
                </c:pt>
                <c:pt idx="1507">
                  <c:v>5.0518E-2</c:v>
                </c:pt>
                <c:pt idx="1508">
                  <c:v>0.70521699999999998</c:v>
                </c:pt>
                <c:pt idx="1509">
                  <c:v>2.8926E-2</c:v>
                </c:pt>
                <c:pt idx="1510">
                  <c:v>8.1050999999999998E-2</c:v>
                </c:pt>
                <c:pt idx="1511">
                  <c:v>4.0918999999999997E-2</c:v>
                </c:pt>
                <c:pt idx="1512">
                  <c:v>3.4803000000000001E-2</c:v>
                </c:pt>
                <c:pt idx="1513">
                  <c:v>6.0360999999999998E-2</c:v>
                </c:pt>
                <c:pt idx="1514">
                  <c:v>9.0964000000000003E-2</c:v>
                </c:pt>
                <c:pt idx="1515">
                  <c:v>5.0479999999999997E-2</c:v>
                </c:pt>
                <c:pt idx="1516">
                  <c:v>0.165605</c:v>
                </c:pt>
                <c:pt idx="1517">
                  <c:v>0.33307199999999998</c:v>
                </c:pt>
                <c:pt idx="1518">
                  <c:v>4.7150999999999998E-2</c:v>
                </c:pt>
                <c:pt idx="1519">
                  <c:v>0.32171100000000002</c:v>
                </c:pt>
                <c:pt idx="1520">
                  <c:v>2.7247E-2</c:v>
                </c:pt>
                <c:pt idx="1521">
                  <c:v>0.23761099999999999</c:v>
                </c:pt>
                <c:pt idx="1522">
                  <c:v>4.3538E-2</c:v>
                </c:pt>
                <c:pt idx="1523">
                  <c:v>4.8334000000000002E-2</c:v>
                </c:pt>
                <c:pt idx="1524">
                  <c:v>0.22214200000000001</c:v>
                </c:pt>
                <c:pt idx="1525">
                  <c:v>3.0231999999999998E-2</c:v>
                </c:pt>
                <c:pt idx="1526">
                  <c:v>0.17157700000000001</c:v>
                </c:pt>
                <c:pt idx="1527">
                  <c:v>7.6789999999999997E-2</c:v>
                </c:pt>
                <c:pt idx="1528">
                  <c:v>0.10386099999999999</c:v>
                </c:pt>
                <c:pt idx="1529">
                  <c:v>0.12615599999999999</c:v>
                </c:pt>
                <c:pt idx="1530">
                  <c:v>4.1688999999999997E-2</c:v>
                </c:pt>
                <c:pt idx="1531">
                  <c:v>2.8008999999999999E-2</c:v>
                </c:pt>
                <c:pt idx="1532">
                  <c:v>4.4253000000000001E-2</c:v>
                </c:pt>
                <c:pt idx="1533">
                  <c:v>0.18625800000000001</c:v>
                </c:pt>
                <c:pt idx="1534">
                  <c:v>2.8563000000000002E-2</c:v>
                </c:pt>
                <c:pt idx="1535">
                  <c:v>3.9595999999999999E-2</c:v>
                </c:pt>
                <c:pt idx="1536">
                  <c:v>3.8159999999999999E-2</c:v>
                </c:pt>
                <c:pt idx="1537">
                  <c:v>0.12284399999999999</c:v>
                </c:pt>
                <c:pt idx="1538">
                  <c:v>0.115232</c:v>
                </c:pt>
                <c:pt idx="1539">
                  <c:v>3.2321999999999997E-2</c:v>
                </c:pt>
                <c:pt idx="1540">
                  <c:v>0.116614</c:v>
                </c:pt>
                <c:pt idx="1541">
                  <c:v>5.8394000000000001E-2</c:v>
                </c:pt>
                <c:pt idx="1542">
                  <c:v>8.3127999999999994E-2</c:v>
                </c:pt>
                <c:pt idx="1543">
                  <c:v>4.5548999999999999E-2</c:v>
                </c:pt>
                <c:pt idx="1544">
                  <c:v>5.4593999999999997E-2</c:v>
                </c:pt>
                <c:pt idx="1545">
                  <c:v>4.3869999999999999E-2</c:v>
                </c:pt>
                <c:pt idx="1546">
                  <c:v>0.47491899999999998</c:v>
                </c:pt>
                <c:pt idx="1547">
                  <c:v>4.5652999999999999E-2</c:v>
                </c:pt>
                <c:pt idx="1548">
                  <c:v>4.6696000000000001E-2</c:v>
                </c:pt>
                <c:pt idx="1549">
                  <c:v>9.9368999999999999E-2</c:v>
                </c:pt>
                <c:pt idx="1550">
                  <c:v>0.66249100000000005</c:v>
                </c:pt>
                <c:pt idx="1551">
                  <c:v>0.240509</c:v>
                </c:pt>
                <c:pt idx="1552">
                  <c:v>5.5051999999999997E-2</c:v>
                </c:pt>
                <c:pt idx="1553">
                  <c:v>0.160637</c:v>
                </c:pt>
                <c:pt idx="1554">
                  <c:v>7.7160999999999993E-2</c:v>
                </c:pt>
                <c:pt idx="1555">
                  <c:v>4.3860000000000003E-2</c:v>
                </c:pt>
                <c:pt idx="1556">
                  <c:v>0.13170399999999999</c:v>
                </c:pt>
                <c:pt idx="1557">
                  <c:v>7.6189000000000007E-2</c:v>
                </c:pt>
                <c:pt idx="1558">
                  <c:v>0.15306</c:v>
                </c:pt>
                <c:pt idx="1559">
                  <c:v>2.7251000000000001E-2</c:v>
                </c:pt>
                <c:pt idx="1560">
                  <c:v>6.6512000000000002E-2</c:v>
                </c:pt>
                <c:pt idx="1561">
                  <c:v>3.1807000000000002E-2</c:v>
                </c:pt>
                <c:pt idx="1562">
                  <c:v>3.5520999999999997E-2</c:v>
                </c:pt>
                <c:pt idx="1563">
                  <c:v>0.71662400000000004</c:v>
                </c:pt>
                <c:pt idx="1564">
                  <c:v>4.0201000000000001E-2</c:v>
                </c:pt>
                <c:pt idx="1565">
                  <c:v>0.314716</c:v>
                </c:pt>
                <c:pt idx="1566">
                  <c:v>0.24440600000000001</c:v>
                </c:pt>
                <c:pt idx="1567">
                  <c:v>6.3099000000000002E-2</c:v>
                </c:pt>
                <c:pt idx="1568">
                  <c:v>0.51606399999999997</c:v>
                </c:pt>
                <c:pt idx="1569">
                  <c:v>7.4632000000000004E-2</c:v>
                </c:pt>
                <c:pt idx="1570">
                  <c:v>0.21354799999999999</c:v>
                </c:pt>
                <c:pt idx="1571">
                  <c:v>0.38130799999999998</c:v>
                </c:pt>
                <c:pt idx="1572">
                  <c:v>4.0648999999999998E-2</c:v>
                </c:pt>
                <c:pt idx="1573">
                  <c:v>6.3303999999999999E-2</c:v>
                </c:pt>
                <c:pt idx="1574">
                  <c:v>0.124334</c:v>
                </c:pt>
                <c:pt idx="1575">
                  <c:v>0.187498</c:v>
                </c:pt>
                <c:pt idx="1576">
                  <c:v>7.3127999999999999E-2</c:v>
                </c:pt>
                <c:pt idx="1577">
                  <c:v>0.23824899999999999</c:v>
                </c:pt>
                <c:pt idx="1578">
                  <c:v>4.0598000000000002E-2</c:v>
                </c:pt>
                <c:pt idx="1579">
                  <c:v>4.5350000000000001E-2</c:v>
                </c:pt>
                <c:pt idx="1580">
                  <c:v>0.10576099999999999</c:v>
                </c:pt>
                <c:pt idx="1581">
                  <c:v>0.12592800000000001</c:v>
                </c:pt>
                <c:pt idx="1582">
                  <c:v>6.1129999999999997E-2</c:v>
                </c:pt>
                <c:pt idx="1583">
                  <c:v>0.17513899999999999</c:v>
                </c:pt>
                <c:pt idx="1584">
                  <c:v>7.9743999999999995E-2</c:v>
                </c:pt>
                <c:pt idx="1585">
                  <c:v>0.209476</c:v>
                </c:pt>
                <c:pt idx="1586">
                  <c:v>3.1198E-2</c:v>
                </c:pt>
                <c:pt idx="1587">
                  <c:v>4.9174000000000002E-2</c:v>
                </c:pt>
                <c:pt idx="1588">
                  <c:v>0.164794</c:v>
                </c:pt>
                <c:pt idx="1589">
                  <c:v>4.6641000000000002E-2</c:v>
                </c:pt>
                <c:pt idx="1590">
                  <c:v>8.4453E-2</c:v>
                </c:pt>
                <c:pt idx="1591">
                  <c:v>0.14572399999999999</c:v>
                </c:pt>
                <c:pt idx="1592">
                  <c:v>0.13008500000000001</c:v>
                </c:pt>
                <c:pt idx="1593">
                  <c:v>8.7738999999999998E-2</c:v>
                </c:pt>
                <c:pt idx="1594">
                  <c:v>8.7870000000000004E-2</c:v>
                </c:pt>
                <c:pt idx="1595">
                  <c:v>9.8835000000000006E-2</c:v>
                </c:pt>
                <c:pt idx="1596">
                  <c:v>4.4659999999999998E-2</c:v>
                </c:pt>
                <c:pt idx="1597">
                  <c:v>0.21804599999999999</c:v>
                </c:pt>
                <c:pt idx="1598">
                  <c:v>0.182974</c:v>
                </c:pt>
                <c:pt idx="1599">
                  <c:v>0.202103</c:v>
                </c:pt>
                <c:pt idx="1600">
                  <c:v>6.5029000000000003E-2</c:v>
                </c:pt>
                <c:pt idx="1601">
                  <c:v>7.0045999999999997E-2</c:v>
                </c:pt>
                <c:pt idx="1602">
                  <c:v>8.4154999999999994E-2</c:v>
                </c:pt>
                <c:pt idx="1603">
                  <c:v>6.1463999999999998E-2</c:v>
                </c:pt>
                <c:pt idx="1604">
                  <c:v>3.6374999999999998E-2</c:v>
                </c:pt>
                <c:pt idx="1605">
                  <c:v>0.120586</c:v>
                </c:pt>
                <c:pt idx="1606">
                  <c:v>7.3234999999999995E-2</c:v>
                </c:pt>
                <c:pt idx="1607">
                  <c:v>8.9692999999999995E-2</c:v>
                </c:pt>
                <c:pt idx="1608">
                  <c:v>6.8630999999999998E-2</c:v>
                </c:pt>
                <c:pt idx="1609">
                  <c:v>0.124525</c:v>
                </c:pt>
                <c:pt idx="1610">
                  <c:v>0.322546</c:v>
                </c:pt>
                <c:pt idx="1611">
                  <c:v>5.1302E-2</c:v>
                </c:pt>
                <c:pt idx="1612">
                  <c:v>7.9323000000000005E-2</c:v>
                </c:pt>
                <c:pt idx="1613">
                  <c:v>9.5396999999999996E-2</c:v>
                </c:pt>
                <c:pt idx="1614">
                  <c:v>6.8031999999999995E-2</c:v>
                </c:pt>
                <c:pt idx="1615">
                  <c:v>0.27718700000000002</c:v>
                </c:pt>
                <c:pt idx="1616">
                  <c:v>3.8011999999999997E-2</c:v>
                </c:pt>
                <c:pt idx="1617">
                  <c:v>3.3057000000000003E-2</c:v>
                </c:pt>
                <c:pt idx="1618">
                  <c:v>0.100924</c:v>
                </c:pt>
                <c:pt idx="1619">
                  <c:v>0.130189</c:v>
                </c:pt>
                <c:pt idx="1620">
                  <c:v>3.5522999999999999E-2</c:v>
                </c:pt>
                <c:pt idx="1621">
                  <c:v>3.6764999999999999E-2</c:v>
                </c:pt>
                <c:pt idx="1622">
                  <c:v>4.4428000000000002E-2</c:v>
                </c:pt>
                <c:pt idx="1623">
                  <c:v>4.5741999999999998E-2</c:v>
                </c:pt>
                <c:pt idx="1624">
                  <c:v>5.4489000000000003E-2</c:v>
                </c:pt>
                <c:pt idx="1625">
                  <c:v>9.3573000000000003E-2</c:v>
                </c:pt>
                <c:pt idx="1626">
                  <c:v>4.9651000000000001E-2</c:v>
                </c:pt>
                <c:pt idx="1627">
                  <c:v>3.4643E-2</c:v>
                </c:pt>
                <c:pt idx="1628">
                  <c:v>0.24935299999999999</c:v>
                </c:pt>
                <c:pt idx="1629">
                  <c:v>5.6259000000000003E-2</c:v>
                </c:pt>
                <c:pt idx="1630">
                  <c:v>5.2736999999999999E-2</c:v>
                </c:pt>
                <c:pt idx="1631">
                  <c:v>7.2176000000000004E-2</c:v>
                </c:pt>
                <c:pt idx="1632">
                  <c:v>3.6568999999999997E-2</c:v>
                </c:pt>
                <c:pt idx="1633">
                  <c:v>6.3653000000000001E-2</c:v>
                </c:pt>
                <c:pt idx="1634">
                  <c:v>2.6530000000000001E-2</c:v>
                </c:pt>
                <c:pt idx="1635">
                  <c:v>3.7977999999999998E-2</c:v>
                </c:pt>
                <c:pt idx="1636">
                  <c:v>6.1946000000000001E-2</c:v>
                </c:pt>
                <c:pt idx="1637">
                  <c:v>3.8955999999999998E-2</c:v>
                </c:pt>
                <c:pt idx="1638">
                  <c:v>0.14512900000000001</c:v>
                </c:pt>
                <c:pt idx="1639">
                  <c:v>5.1483000000000001E-2</c:v>
                </c:pt>
                <c:pt idx="1640">
                  <c:v>3.7266000000000001E-2</c:v>
                </c:pt>
                <c:pt idx="1641">
                  <c:v>0.33121200000000001</c:v>
                </c:pt>
                <c:pt idx="1642">
                  <c:v>0.143821</c:v>
                </c:pt>
                <c:pt idx="1643">
                  <c:v>6.6807000000000005E-2</c:v>
                </c:pt>
                <c:pt idx="1644">
                  <c:v>0.20441899999999999</c:v>
                </c:pt>
                <c:pt idx="1645">
                  <c:v>3.0209E-2</c:v>
                </c:pt>
                <c:pt idx="1646">
                  <c:v>0.12567200000000001</c:v>
                </c:pt>
                <c:pt idx="1647">
                  <c:v>3.3244000000000003E-2</c:v>
                </c:pt>
                <c:pt idx="1648">
                  <c:v>8.1848000000000004E-2</c:v>
                </c:pt>
                <c:pt idx="1649">
                  <c:v>0.122643</c:v>
                </c:pt>
                <c:pt idx="1650">
                  <c:v>4.4283000000000003E-2</c:v>
                </c:pt>
                <c:pt idx="1651">
                  <c:v>5.4107000000000002E-2</c:v>
                </c:pt>
                <c:pt idx="1652">
                  <c:v>6.3057000000000002E-2</c:v>
                </c:pt>
                <c:pt idx="1653">
                  <c:v>5.0632000000000003E-2</c:v>
                </c:pt>
                <c:pt idx="1654">
                  <c:v>6.1039999999999997E-2</c:v>
                </c:pt>
                <c:pt idx="1655">
                  <c:v>4.7438000000000001E-2</c:v>
                </c:pt>
                <c:pt idx="1656">
                  <c:v>0.119144</c:v>
                </c:pt>
                <c:pt idx="1657">
                  <c:v>0.137767</c:v>
                </c:pt>
                <c:pt idx="1658">
                  <c:v>5.1683E-2</c:v>
                </c:pt>
                <c:pt idx="1659">
                  <c:v>0.27733600000000003</c:v>
                </c:pt>
                <c:pt idx="1660">
                  <c:v>4.2578999999999999E-2</c:v>
                </c:pt>
                <c:pt idx="1661">
                  <c:v>5.2318999999999997E-2</c:v>
                </c:pt>
                <c:pt idx="1662">
                  <c:v>7.7520000000000006E-2</c:v>
                </c:pt>
                <c:pt idx="1663">
                  <c:v>0.18715100000000001</c:v>
                </c:pt>
                <c:pt idx="1664">
                  <c:v>0.10460999999999999</c:v>
                </c:pt>
                <c:pt idx="1665">
                  <c:v>8.5176000000000002E-2</c:v>
                </c:pt>
                <c:pt idx="1666">
                  <c:v>0.201483</c:v>
                </c:pt>
                <c:pt idx="1667">
                  <c:v>3.8386000000000003E-2</c:v>
                </c:pt>
                <c:pt idx="1668">
                  <c:v>6.2817999999999999E-2</c:v>
                </c:pt>
                <c:pt idx="1669">
                  <c:v>4.1057999999999997E-2</c:v>
                </c:pt>
                <c:pt idx="1670">
                  <c:v>4.9195999999999997E-2</c:v>
                </c:pt>
                <c:pt idx="1671">
                  <c:v>9.9848000000000006E-2</c:v>
                </c:pt>
                <c:pt idx="1672">
                  <c:v>0.28059000000000001</c:v>
                </c:pt>
                <c:pt idx="1673">
                  <c:v>0.20168</c:v>
                </c:pt>
                <c:pt idx="1674">
                  <c:v>3.9127000000000002E-2</c:v>
                </c:pt>
                <c:pt idx="1675">
                  <c:v>0.26688800000000001</c:v>
                </c:pt>
                <c:pt idx="1676">
                  <c:v>5.9122000000000001E-2</c:v>
                </c:pt>
                <c:pt idx="1677">
                  <c:v>5.5406999999999998E-2</c:v>
                </c:pt>
                <c:pt idx="1678">
                  <c:v>3.7073000000000002E-2</c:v>
                </c:pt>
                <c:pt idx="1679">
                  <c:v>0.12434099999999999</c:v>
                </c:pt>
                <c:pt idx="1680">
                  <c:v>4.3740000000000001E-2</c:v>
                </c:pt>
                <c:pt idx="1681">
                  <c:v>8.8471999999999995E-2</c:v>
                </c:pt>
                <c:pt idx="1682">
                  <c:v>0.34567100000000001</c:v>
                </c:pt>
                <c:pt idx="1683">
                  <c:v>0.26844099999999999</c:v>
                </c:pt>
                <c:pt idx="1684">
                  <c:v>6.5416000000000002E-2</c:v>
                </c:pt>
                <c:pt idx="1685">
                  <c:v>3.7620000000000001E-2</c:v>
                </c:pt>
                <c:pt idx="1686">
                  <c:v>5.6168000000000003E-2</c:v>
                </c:pt>
                <c:pt idx="1687">
                  <c:v>7.9419000000000003E-2</c:v>
                </c:pt>
                <c:pt idx="1688">
                  <c:v>4.2909999999999997E-2</c:v>
                </c:pt>
                <c:pt idx="1689">
                  <c:v>6.5987000000000004E-2</c:v>
                </c:pt>
                <c:pt idx="1690">
                  <c:v>0.15551000000000001</c:v>
                </c:pt>
                <c:pt idx="1691">
                  <c:v>4.7752999999999997E-2</c:v>
                </c:pt>
                <c:pt idx="1692">
                  <c:v>0.140629</c:v>
                </c:pt>
                <c:pt idx="1693">
                  <c:v>4.0193E-2</c:v>
                </c:pt>
                <c:pt idx="1694">
                  <c:v>8.0775E-2</c:v>
                </c:pt>
                <c:pt idx="1695">
                  <c:v>3.4914000000000001E-2</c:v>
                </c:pt>
                <c:pt idx="1696">
                  <c:v>0.21720500000000001</c:v>
                </c:pt>
                <c:pt idx="1697">
                  <c:v>0.115538</c:v>
                </c:pt>
                <c:pt idx="1698">
                  <c:v>6.7949999999999997E-2</c:v>
                </c:pt>
                <c:pt idx="1699">
                  <c:v>0.118907</c:v>
                </c:pt>
                <c:pt idx="1700">
                  <c:v>4.1116E-2</c:v>
                </c:pt>
                <c:pt idx="1701">
                  <c:v>0.23871000000000001</c:v>
                </c:pt>
                <c:pt idx="1702">
                  <c:v>0.113789</c:v>
                </c:pt>
                <c:pt idx="1703">
                  <c:v>6.2964000000000006E-2</c:v>
                </c:pt>
                <c:pt idx="1704">
                  <c:v>5.1837000000000001E-2</c:v>
                </c:pt>
                <c:pt idx="1705">
                  <c:v>3.5931999999999999E-2</c:v>
                </c:pt>
                <c:pt idx="1706">
                  <c:v>4.965E-2</c:v>
                </c:pt>
                <c:pt idx="1707">
                  <c:v>4.6172999999999999E-2</c:v>
                </c:pt>
                <c:pt idx="1708">
                  <c:v>2.9648000000000001E-2</c:v>
                </c:pt>
                <c:pt idx="1709">
                  <c:v>4.5676000000000001E-2</c:v>
                </c:pt>
                <c:pt idx="1710">
                  <c:v>3.1826E-2</c:v>
                </c:pt>
                <c:pt idx="1711">
                  <c:v>0.19148799999999999</c:v>
                </c:pt>
                <c:pt idx="1712">
                  <c:v>5.3518000000000003E-2</c:v>
                </c:pt>
                <c:pt idx="1713">
                  <c:v>8.9754E-2</c:v>
                </c:pt>
                <c:pt idx="1714">
                  <c:v>0.343055</c:v>
                </c:pt>
                <c:pt idx="1715">
                  <c:v>5.6214E-2</c:v>
                </c:pt>
                <c:pt idx="1716">
                  <c:v>0.240092</c:v>
                </c:pt>
                <c:pt idx="1717">
                  <c:v>0.155222</c:v>
                </c:pt>
                <c:pt idx="1718">
                  <c:v>6.8970000000000004E-2</c:v>
                </c:pt>
                <c:pt idx="1719">
                  <c:v>4.4434000000000001E-2</c:v>
                </c:pt>
                <c:pt idx="1720">
                  <c:v>9.4625000000000001E-2</c:v>
                </c:pt>
                <c:pt idx="1721">
                  <c:v>6.1797999999999999E-2</c:v>
                </c:pt>
                <c:pt idx="1722">
                  <c:v>0.113425</c:v>
                </c:pt>
                <c:pt idx="1723">
                  <c:v>5.2810000000000003E-2</c:v>
                </c:pt>
                <c:pt idx="1724">
                  <c:v>4.5393000000000003E-2</c:v>
                </c:pt>
                <c:pt idx="1725">
                  <c:v>0.29063800000000001</c:v>
                </c:pt>
                <c:pt idx="1726">
                  <c:v>2.8646000000000001E-2</c:v>
                </c:pt>
                <c:pt idx="1727">
                  <c:v>0.121393</c:v>
                </c:pt>
                <c:pt idx="1728">
                  <c:v>6.9065000000000001E-2</c:v>
                </c:pt>
                <c:pt idx="1729">
                  <c:v>8.7501999999999996E-2</c:v>
                </c:pt>
                <c:pt idx="1730">
                  <c:v>0.31752000000000002</c:v>
                </c:pt>
                <c:pt idx="1731">
                  <c:v>3.0540000000000001E-2</c:v>
                </c:pt>
                <c:pt idx="1732">
                  <c:v>8.1866999999999995E-2</c:v>
                </c:pt>
                <c:pt idx="1733">
                  <c:v>3.5569999999999997E-2</c:v>
                </c:pt>
                <c:pt idx="1734">
                  <c:v>2.9850000000000002E-2</c:v>
                </c:pt>
                <c:pt idx="1735">
                  <c:v>4.7376000000000001E-2</c:v>
                </c:pt>
                <c:pt idx="1736">
                  <c:v>5.9783000000000003E-2</c:v>
                </c:pt>
                <c:pt idx="1737">
                  <c:v>0.121712</c:v>
                </c:pt>
                <c:pt idx="1738">
                  <c:v>0.117157</c:v>
                </c:pt>
                <c:pt idx="1739">
                  <c:v>0.13186200000000001</c:v>
                </c:pt>
                <c:pt idx="1740">
                  <c:v>0.162604</c:v>
                </c:pt>
                <c:pt idx="1741">
                  <c:v>7.0259000000000002E-2</c:v>
                </c:pt>
                <c:pt idx="1742">
                  <c:v>9.5991000000000007E-2</c:v>
                </c:pt>
                <c:pt idx="1743">
                  <c:v>0.31356200000000001</c:v>
                </c:pt>
                <c:pt idx="1744">
                  <c:v>3.2126000000000002E-2</c:v>
                </c:pt>
                <c:pt idx="1745">
                  <c:v>8.0245999999999998E-2</c:v>
                </c:pt>
                <c:pt idx="1746">
                  <c:v>4.0210000000000003E-2</c:v>
                </c:pt>
                <c:pt idx="1747">
                  <c:v>0.16846</c:v>
                </c:pt>
                <c:pt idx="1748">
                  <c:v>5.8643000000000001E-2</c:v>
                </c:pt>
                <c:pt idx="1749">
                  <c:v>7.1851999999999999E-2</c:v>
                </c:pt>
                <c:pt idx="1750">
                  <c:v>0.25638899999999998</c:v>
                </c:pt>
                <c:pt idx="1751">
                  <c:v>7.1641999999999997E-2</c:v>
                </c:pt>
                <c:pt idx="1752">
                  <c:v>5.2747000000000002E-2</c:v>
                </c:pt>
                <c:pt idx="1753">
                  <c:v>0.102121</c:v>
                </c:pt>
                <c:pt idx="1754">
                  <c:v>4.4200000000000003E-2</c:v>
                </c:pt>
                <c:pt idx="1755">
                  <c:v>0.139071</c:v>
                </c:pt>
                <c:pt idx="1756">
                  <c:v>0.28436499999999998</c:v>
                </c:pt>
                <c:pt idx="1757">
                  <c:v>7.9602999999999993E-2</c:v>
                </c:pt>
                <c:pt idx="1758">
                  <c:v>4.9634999999999999E-2</c:v>
                </c:pt>
                <c:pt idx="1759">
                  <c:v>2.5718000000000001E-2</c:v>
                </c:pt>
                <c:pt idx="1760">
                  <c:v>2.9961000000000002E-2</c:v>
                </c:pt>
                <c:pt idx="1761">
                  <c:v>0.170879</c:v>
                </c:pt>
                <c:pt idx="1762">
                  <c:v>9.8316000000000001E-2</c:v>
                </c:pt>
                <c:pt idx="1763">
                  <c:v>0.102454</c:v>
                </c:pt>
                <c:pt idx="1764">
                  <c:v>9.1447000000000001E-2</c:v>
                </c:pt>
                <c:pt idx="1765">
                  <c:v>0.227551</c:v>
                </c:pt>
                <c:pt idx="1766">
                  <c:v>5.4980000000000001E-2</c:v>
                </c:pt>
                <c:pt idx="1767">
                  <c:v>0.118995</c:v>
                </c:pt>
                <c:pt idx="1768">
                  <c:v>0.32354699999999997</c:v>
                </c:pt>
                <c:pt idx="1769">
                  <c:v>0.15659899999999999</c:v>
                </c:pt>
                <c:pt idx="1770">
                  <c:v>4.5128000000000001E-2</c:v>
                </c:pt>
                <c:pt idx="1771">
                  <c:v>5.6398999999999998E-2</c:v>
                </c:pt>
                <c:pt idx="1772">
                  <c:v>5.8688999999999998E-2</c:v>
                </c:pt>
                <c:pt idx="1773">
                  <c:v>5.3934000000000003E-2</c:v>
                </c:pt>
                <c:pt idx="1774">
                  <c:v>8.3029000000000006E-2</c:v>
                </c:pt>
                <c:pt idx="1775">
                  <c:v>7.5900999999999996E-2</c:v>
                </c:pt>
                <c:pt idx="1776">
                  <c:v>4.6794000000000002E-2</c:v>
                </c:pt>
                <c:pt idx="1777">
                  <c:v>0.56506699999999999</c:v>
                </c:pt>
                <c:pt idx="1778">
                  <c:v>4.5677000000000002E-2</c:v>
                </c:pt>
                <c:pt idx="1779">
                  <c:v>7.1794999999999998E-2</c:v>
                </c:pt>
                <c:pt idx="1780">
                  <c:v>9.1817999999999997E-2</c:v>
                </c:pt>
                <c:pt idx="1781">
                  <c:v>3.4057999999999998E-2</c:v>
                </c:pt>
                <c:pt idx="1782">
                  <c:v>4.3581000000000002E-2</c:v>
                </c:pt>
                <c:pt idx="1783">
                  <c:v>6.3705999999999999E-2</c:v>
                </c:pt>
                <c:pt idx="1784">
                  <c:v>6.2970999999999999E-2</c:v>
                </c:pt>
                <c:pt idx="1785">
                  <c:v>0.18290000000000001</c:v>
                </c:pt>
                <c:pt idx="1786">
                  <c:v>5.6507000000000002E-2</c:v>
                </c:pt>
                <c:pt idx="1787">
                  <c:v>0.133826</c:v>
                </c:pt>
                <c:pt idx="1788">
                  <c:v>0.149088</c:v>
                </c:pt>
                <c:pt idx="1789">
                  <c:v>6.2993999999999994E-2</c:v>
                </c:pt>
                <c:pt idx="1790">
                  <c:v>0.24748600000000001</c:v>
                </c:pt>
                <c:pt idx="1791">
                  <c:v>7.4423000000000003E-2</c:v>
                </c:pt>
                <c:pt idx="1792">
                  <c:v>2.9367999999999998E-2</c:v>
                </c:pt>
                <c:pt idx="1793">
                  <c:v>0.203372</c:v>
                </c:pt>
                <c:pt idx="1794">
                  <c:v>6.0898000000000001E-2</c:v>
                </c:pt>
                <c:pt idx="1795">
                  <c:v>0.142202</c:v>
                </c:pt>
                <c:pt idx="1796">
                  <c:v>0.22514500000000001</c:v>
                </c:pt>
                <c:pt idx="1797">
                  <c:v>4.4372000000000002E-2</c:v>
                </c:pt>
                <c:pt idx="1798">
                  <c:v>4.5585000000000001E-2</c:v>
                </c:pt>
                <c:pt idx="1799">
                  <c:v>0.22045699999999999</c:v>
                </c:pt>
                <c:pt idx="1800">
                  <c:v>9.1508999999999993E-2</c:v>
                </c:pt>
                <c:pt idx="1801">
                  <c:v>0.15632299999999999</c:v>
                </c:pt>
                <c:pt idx="1802">
                  <c:v>8.1773999999999999E-2</c:v>
                </c:pt>
                <c:pt idx="1803">
                  <c:v>0.107061</c:v>
                </c:pt>
                <c:pt idx="1804">
                  <c:v>8.3888000000000004E-2</c:v>
                </c:pt>
                <c:pt idx="1805">
                  <c:v>0.107657</c:v>
                </c:pt>
                <c:pt idx="1806">
                  <c:v>2.2522E-2</c:v>
                </c:pt>
                <c:pt idx="1807">
                  <c:v>5.1325000000000003E-2</c:v>
                </c:pt>
                <c:pt idx="1808">
                  <c:v>5.1052E-2</c:v>
                </c:pt>
                <c:pt idx="1809">
                  <c:v>0.23128499999999999</c:v>
                </c:pt>
                <c:pt idx="1810">
                  <c:v>3.3924999999999997E-2</c:v>
                </c:pt>
                <c:pt idx="1811">
                  <c:v>0.164772</c:v>
                </c:pt>
                <c:pt idx="1812">
                  <c:v>9.3052999999999997E-2</c:v>
                </c:pt>
                <c:pt idx="1813">
                  <c:v>0.21873300000000001</c:v>
                </c:pt>
                <c:pt idx="1814">
                  <c:v>0.24493500000000001</c:v>
                </c:pt>
                <c:pt idx="1815">
                  <c:v>5.9367000000000003E-2</c:v>
                </c:pt>
                <c:pt idx="1816">
                  <c:v>0.103191</c:v>
                </c:pt>
                <c:pt idx="1817">
                  <c:v>0.21243899999999999</c:v>
                </c:pt>
                <c:pt idx="1818">
                  <c:v>0.17383000000000001</c:v>
                </c:pt>
                <c:pt idx="1819">
                  <c:v>0.15598899999999999</c:v>
                </c:pt>
                <c:pt idx="1820">
                  <c:v>0.211783</c:v>
                </c:pt>
                <c:pt idx="1821">
                  <c:v>0.108791</c:v>
                </c:pt>
                <c:pt idx="1822">
                  <c:v>5.4057000000000001E-2</c:v>
                </c:pt>
                <c:pt idx="1823">
                  <c:v>0.25609399999999999</c:v>
                </c:pt>
                <c:pt idx="1824">
                  <c:v>4.5603999999999999E-2</c:v>
                </c:pt>
                <c:pt idx="1825">
                  <c:v>3.3792999999999997E-2</c:v>
                </c:pt>
                <c:pt idx="1826">
                  <c:v>7.7887999999999999E-2</c:v>
                </c:pt>
                <c:pt idx="1827">
                  <c:v>0.194746</c:v>
                </c:pt>
                <c:pt idx="1828">
                  <c:v>0.20078499999999999</c:v>
                </c:pt>
                <c:pt idx="1829">
                  <c:v>0.51646000000000003</c:v>
                </c:pt>
                <c:pt idx="1830">
                  <c:v>4.9484E-2</c:v>
                </c:pt>
                <c:pt idx="1831">
                  <c:v>7.0873000000000005E-2</c:v>
                </c:pt>
                <c:pt idx="1832">
                  <c:v>0.49768400000000002</c:v>
                </c:pt>
                <c:pt idx="1833">
                  <c:v>0.15639400000000001</c:v>
                </c:pt>
                <c:pt idx="1834">
                  <c:v>7.2311E-2</c:v>
                </c:pt>
                <c:pt idx="1835">
                  <c:v>9.5458000000000001E-2</c:v>
                </c:pt>
                <c:pt idx="1836">
                  <c:v>2.9236000000000002E-2</c:v>
                </c:pt>
                <c:pt idx="1837">
                  <c:v>4.7871999999999998E-2</c:v>
                </c:pt>
                <c:pt idx="1838">
                  <c:v>3.3882000000000002E-2</c:v>
                </c:pt>
                <c:pt idx="1839">
                  <c:v>3.8436999999999999E-2</c:v>
                </c:pt>
                <c:pt idx="1840">
                  <c:v>0.29376400000000003</c:v>
                </c:pt>
                <c:pt idx="1841">
                  <c:v>4.2333999999999997E-2</c:v>
                </c:pt>
                <c:pt idx="1842">
                  <c:v>0.114272</c:v>
                </c:pt>
                <c:pt idx="1843">
                  <c:v>4.5449000000000003E-2</c:v>
                </c:pt>
                <c:pt idx="1844">
                  <c:v>0.33730100000000002</c:v>
                </c:pt>
                <c:pt idx="1845">
                  <c:v>2.8282000000000002E-2</c:v>
                </c:pt>
                <c:pt idx="1846">
                  <c:v>8.2124000000000003E-2</c:v>
                </c:pt>
                <c:pt idx="1847">
                  <c:v>6.8122000000000002E-2</c:v>
                </c:pt>
                <c:pt idx="1848">
                  <c:v>8.0506999999999995E-2</c:v>
                </c:pt>
                <c:pt idx="1849">
                  <c:v>5.1013999999999997E-2</c:v>
                </c:pt>
                <c:pt idx="1850">
                  <c:v>3.9433999999999997E-2</c:v>
                </c:pt>
                <c:pt idx="1851">
                  <c:v>0.40041399999999999</c:v>
                </c:pt>
                <c:pt idx="1852">
                  <c:v>0.118218</c:v>
                </c:pt>
                <c:pt idx="1853">
                  <c:v>5.2981E-2</c:v>
                </c:pt>
                <c:pt idx="1854">
                  <c:v>0.102571</c:v>
                </c:pt>
                <c:pt idx="1855">
                  <c:v>5.6418000000000003E-2</c:v>
                </c:pt>
                <c:pt idx="1856">
                  <c:v>0.13764199999999999</c:v>
                </c:pt>
                <c:pt idx="1857">
                  <c:v>2.6401000000000001E-2</c:v>
                </c:pt>
                <c:pt idx="1858">
                  <c:v>2.8074000000000002E-2</c:v>
                </c:pt>
                <c:pt idx="1859">
                  <c:v>6.7579E-2</c:v>
                </c:pt>
                <c:pt idx="1860">
                  <c:v>0.119419</c:v>
                </c:pt>
                <c:pt idx="1861">
                  <c:v>4.1048000000000001E-2</c:v>
                </c:pt>
                <c:pt idx="1862">
                  <c:v>0.15035499999999999</c:v>
                </c:pt>
                <c:pt idx="1863">
                  <c:v>4.3679999999999997E-2</c:v>
                </c:pt>
                <c:pt idx="1864">
                  <c:v>3.8993E-2</c:v>
                </c:pt>
                <c:pt idx="1865">
                  <c:v>4.2379E-2</c:v>
                </c:pt>
                <c:pt idx="1866">
                  <c:v>4.1276E-2</c:v>
                </c:pt>
                <c:pt idx="1867">
                  <c:v>0.21102599999999999</c:v>
                </c:pt>
                <c:pt idx="1868">
                  <c:v>8.1245999999999999E-2</c:v>
                </c:pt>
                <c:pt idx="1869">
                  <c:v>0.17177999999999999</c:v>
                </c:pt>
                <c:pt idx="1870">
                  <c:v>0.13234699999999999</c:v>
                </c:pt>
                <c:pt idx="1871">
                  <c:v>5.1984000000000002E-2</c:v>
                </c:pt>
                <c:pt idx="1872">
                  <c:v>0.17320099999999999</c:v>
                </c:pt>
                <c:pt idx="1873">
                  <c:v>0.174402</c:v>
                </c:pt>
                <c:pt idx="1874">
                  <c:v>0.112439</c:v>
                </c:pt>
                <c:pt idx="1875">
                  <c:v>6.9194000000000006E-2</c:v>
                </c:pt>
                <c:pt idx="1876">
                  <c:v>3.8470999999999998E-2</c:v>
                </c:pt>
                <c:pt idx="1877">
                  <c:v>6.2295000000000003E-2</c:v>
                </c:pt>
                <c:pt idx="1878">
                  <c:v>9.0329999999999994E-2</c:v>
                </c:pt>
                <c:pt idx="1879">
                  <c:v>7.4440000000000006E-2</c:v>
                </c:pt>
                <c:pt idx="1880">
                  <c:v>0.13101499999999999</c:v>
                </c:pt>
                <c:pt idx="1881">
                  <c:v>0.10076499999999999</c:v>
                </c:pt>
                <c:pt idx="1882">
                  <c:v>0.163018</c:v>
                </c:pt>
                <c:pt idx="1883">
                  <c:v>0.12981400000000001</c:v>
                </c:pt>
                <c:pt idx="1884">
                  <c:v>2.6283999999999998E-2</c:v>
                </c:pt>
                <c:pt idx="1885">
                  <c:v>0.199161</c:v>
                </c:pt>
                <c:pt idx="1886">
                  <c:v>6.3084000000000001E-2</c:v>
                </c:pt>
                <c:pt idx="1887">
                  <c:v>0.19850300000000001</c:v>
                </c:pt>
                <c:pt idx="1888">
                  <c:v>4.2812999999999997E-2</c:v>
                </c:pt>
                <c:pt idx="1889">
                  <c:v>0.129524</c:v>
                </c:pt>
                <c:pt idx="1890">
                  <c:v>4.6365000000000003E-2</c:v>
                </c:pt>
                <c:pt idx="1891">
                  <c:v>0.14682300000000001</c:v>
                </c:pt>
                <c:pt idx="1892">
                  <c:v>7.8978000000000007E-2</c:v>
                </c:pt>
                <c:pt idx="1893">
                  <c:v>7.5961000000000001E-2</c:v>
                </c:pt>
                <c:pt idx="1894">
                  <c:v>0.25092399999999998</c:v>
                </c:pt>
                <c:pt idx="1895">
                  <c:v>7.1642999999999998E-2</c:v>
                </c:pt>
                <c:pt idx="1896">
                  <c:v>0.55271499999999996</c:v>
                </c:pt>
                <c:pt idx="1897">
                  <c:v>0.35662899999999997</c:v>
                </c:pt>
                <c:pt idx="1898">
                  <c:v>0.12300700000000001</c:v>
                </c:pt>
                <c:pt idx="1899">
                  <c:v>0.156357</c:v>
                </c:pt>
                <c:pt idx="1900">
                  <c:v>5.4795000000000003E-2</c:v>
                </c:pt>
                <c:pt idx="1901">
                  <c:v>0.13131300000000001</c:v>
                </c:pt>
                <c:pt idx="1902">
                  <c:v>8.8238999999999998E-2</c:v>
                </c:pt>
                <c:pt idx="1903">
                  <c:v>4.6110999999999999E-2</c:v>
                </c:pt>
                <c:pt idx="1904">
                  <c:v>0.24182100000000001</c:v>
                </c:pt>
                <c:pt idx="1905">
                  <c:v>4.2043999999999998E-2</c:v>
                </c:pt>
                <c:pt idx="1906">
                  <c:v>5.6454999999999998E-2</c:v>
                </c:pt>
                <c:pt idx="1907">
                  <c:v>0.112869</c:v>
                </c:pt>
                <c:pt idx="1908">
                  <c:v>0.12016300000000001</c:v>
                </c:pt>
                <c:pt idx="1909">
                  <c:v>3.9363000000000002E-2</c:v>
                </c:pt>
                <c:pt idx="1910">
                  <c:v>6.3907000000000005E-2</c:v>
                </c:pt>
                <c:pt idx="1911">
                  <c:v>7.8653000000000001E-2</c:v>
                </c:pt>
                <c:pt idx="1912">
                  <c:v>0.110805</c:v>
                </c:pt>
                <c:pt idx="1913">
                  <c:v>0.114914</c:v>
                </c:pt>
                <c:pt idx="1914">
                  <c:v>7.2400999999999993E-2</c:v>
                </c:pt>
                <c:pt idx="1915">
                  <c:v>6.2314000000000001E-2</c:v>
                </c:pt>
                <c:pt idx="1916">
                  <c:v>0.21651000000000001</c:v>
                </c:pt>
                <c:pt idx="1917">
                  <c:v>0.22794200000000001</c:v>
                </c:pt>
                <c:pt idx="1918">
                  <c:v>4.7781999999999998E-2</c:v>
                </c:pt>
                <c:pt idx="1919">
                  <c:v>7.4912999999999993E-2</c:v>
                </c:pt>
                <c:pt idx="1920">
                  <c:v>0.118686</c:v>
                </c:pt>
                <c:pt idx="1921">
                  <c:v>5.4951E-2</c:v>
                </c:pt>
                <c:pt idx="1922">
                  <c:v>3.304E-2</c:v>
                </c:pt>
                <c:pt idx="1923">
                  <c:v>4.5914000000000003E-2</c:v>
                </c:pt>
                <c:pt idx="1924">
                  <c:v>3.2495000000000003E-2</c:v>
                </c:pt>
                <c:pt idx="1925">
                  <c:v>0.14956700000000001</c:v>
                </c:pt>
                <c:pt idx="1926">
                  <c:v>8.1560999999999995E-2</c:v>
                </c:pt>
                <c:pt idx="1927">
                  <c:v>0.12033199999999999</c:v>
                </c:pt>
                <c:pt idx="1928">
                  <c:v>0.104378</c:v>
                </c:pt>
                <c:pt idx="1929">
                  <c:v>0.142397</c:v>
                </c:pt>
                <c:pt idx="1930">
                  <c:v>0.11045199999999999</c:v>
                </c:pt>
                <c:pt idx="1931">
                  <c:v>6.1327E-2</c:v>
                </c:pt>
                <c:pt idx="1932">
                  <c:v>9.5025999999999999E-2</c:v>
                </c:pt>
                <c:pt idx="1933">
                  <c:v>3.6179000000000003E-2</c:v>
                </c:pt>
                <c:pt idx="1934">
                  <c:v>7.3964000000000002E-2</c:v>
                </c:pt>
                <c:pt idx="1935">
                  <c:v>0.21915000000000001</c:v>
                </c:pt>
                <c:pt idx="1936">
                  <c:v>4.9474999999999998E-2</c:v>
                </c:pt>
                <c:pt idx="1937">
                  <c:v>0.216916</c:v>
                </c:pt>
                <c:pt idx="1938">
                  <c:v>0.181676</c:v>
                </c:pt>
                <c:pt idx="1939">
                  <c:v>0.10155500000000001</c:v>
                </c:pt>
                <c:pt idx="1940">
                  <c:v>8.9756000000000002E-2</c:v>
                </c:pt>
                <c:pt idx="1941">
                  <c:v>8.0866999999999994E-2</c:v>
                </c:pt>
                <c:pt idx="1942">
                  <c:v>0.10523299999999999</c:v>
                </c:pt>
                <c:pt idx="1943">
                  <c:v>3.619E-2</c:v>
                </c:pt>
                <c:pt idx="1944">
                  <c:v>5.7696999999999998E-2</c:v>
                </c:pt>
                <c:pt idx="1945">
                  <c:v>2.7727999999999999E-2</c:v>
                </c:pt>
                <c:pt idx="1946">
                  <c:v>0.104758</c:v>
                </c:pt>
                <c:pt idx="1947">
                  <c:v>0.179595</c:v>
                </c:pt>
                <c:pt idx="1948">
                  <c:v>2.9187999999999999E-2</c:v>
                </c:pt>
                <c:pt idx="1949">
                  <c:v>3.1635999999999997E-2</c:v>
                </c:pt>
                <c:pt idx="1950">
                  <c:v>4.0337999999999999E-2</c:v>
                </c:pt>
                <c:pt idx="1951">
                  <c:v>0.109967</c:v>
                </c:pt>
                <c:pt idx="1952">
                  <c:v>0.200875</c:v>
                </c:pt>
                <c:pt idx="1953">
                  <c:v>5.6044999999999998E-2</c:v>
                </c:pt>
                <c:pt idx="1954">
                  <c:v>4.7044000000000002E-2</c:v>
                </c:pt>
                <c:pt idx="1955">
                  <c:v>7.0000000000000007E-2</c:v>
                </c:pt>
                <c:pt idx="1956">
                  <c:v>0.46857500000000002</c:v>
                </c:pt>
                <c:pt idx="1957">
                  <c:v>0.14469799999999999</c:v>
                </c:pt>
                <c:pt idx="1958">
                  <c:v>4.4724E-2</c:v>
                </c:pt>
                <c:pt idx="1959">
                  <c:v>5.7017999999999999E-2</c:v>
                </c:pt>
                <c:pt idx="1960">
                  <c:v>7.2303000000000006E-2</c:v>
                </c:pt>
                <c:pt idx="1961">
                  <c:v>0.118815</c:v>
                </c:pt>
                <c:pt idx="1962">
                  <c:v>0.18506300000000001</c:v>
                </c:pt>
                <c:pt idx="1963">
                  <c:v>8.1836000000000006E-2</c:v>
                </c:pt>
                <c:pt idx="1964">
                  <c:v>0.22833800000000001</c:v>
                </c:pt>
                <c:pt idx="1965">
                  <c:v>0.10281800000000001</c:v>
                </c:pt>
                <c:pt idx="1966">
                  <c:v>0.360954</c:v>
                </c:pt>
                <c:pt idx="1967">
                  <c:v>7.5263999999999998E-2</c:v>
                </c:pt>
                <c:pt idx="1968">
                  <c:v>4.7723000000000002E-2</c:v>
                </c:pt>
                <c:pt idx="1969">
                  <c:v>2.8126000000000002E-2</c:v>
                </c:pt>
                <c:pt idx="1970">
                  <c:v>3.7354999999999999E-2</c:v>
                </c:pt>
                <c:pt idx="1971">
                  <c:v>0.39910699999999999</c:v>
                </c:pt>
                <c:pt idx="1972">
                  <c:v>7.1954000000000004E-2</c:v>
                </c:pt>
                <c:pt idx="1973">
                  <c:v>7.7545000000000003E-2</c:v>
                </c:pt>
                <c:pt idx="1974">
                  <c:v>7.7620999999999996E-2</c:v>
                </c:pt>
                <c:pt idx="1975">
                  <c:v>4.6633000000000001E-2</c:v>
                </c:pt>
                <c:pt idx="1976">
                  <c:v>3.8580000000000003E-2</c:v>
                </c:pt>
                <c:pt idx="1977">
                  <c:v>0.16078999999999999</c:v>
                </c:pt>
                <c:pt idx="1978">
                  <c:v>3.8448999999999997E-2</c:v>
                </c:pt>
                <c:pt idx="1979">
                  <c:v>5.373E-2</c:v>
                </c:pt>
                <c:pt idx="1980">
                  <c:v>3.6965999999999999E-2</c:v>
                </c:pt>
                <c:pt idx="1981">
                  <c:v>0.105391</c:v>
                </c:pt>
                <c:pt idx="1982">
                  <c:v>6.3374E-2</c:v>
                </c:pt>
                <c:pt idx="1983">
                  <c:v>4.7756E-2</c:v>
                </c:pt>
                <c:pt idx="1984">
                  <c:v>6.3822000000000004E-2</c:v>
                </c:pt>
                <c:pt idx="1985">
                  <c:v>0.200489</c:v>
                </c:pt>
                <c:pt idx="1986">
                  <c:v>0.28996</c:v>
                </c:pt>
                <c:pt idx="1987">
                  <c:v>6.2838000000000005E-2</c:v>
                </c:pt>
                <c:pt idx="1988">
                  <c:v>0.16534599999999999</c:v>
                </c:pt>
                <c:pt idx="1989">
                  <c:v>7.7834E-2</c:v>
                </c:pt>
                <c:pt idx="1990">
                  <c:v>9.5417000000000002E-2</c:v>
                </c:pt>
                <c:pt idx="1991">
                  <c:v>9.5721000000000001E-2</c:v>
                </c:pt>
                <c:pt idx="1992">
                  <c:v>4.2639000000000003E-2</c:v>
                </c:pt>
                <c:pt idx="1993">
                  <c:v>6.8667000000000006E-2</c:v>
                </c:pt>
                <c:pt idx="1994">
                  <c:v>0.108417</c:v>
                </c:pt>
                <c:pt idx="1995">
                  <c:v>8.1543000000000004E-2</c:v>
                </c:pt>
                <c:pt idx="1996">
                  <c:v>0.14854500000000001</c:v>
                </c:pt>
                <c:pt idx="1997">
                  <c:v>9.5393000000000006E-2</c:v>
                </c:pt>
                <c:pt idx="1998">
                  <c:v>0.100767</c:v>
                </c:pt>
                <c:pt idx="1999">
                  <c:v>0.18340300000000001</c:v>
                </c:pt>
                <c:pt idx="2000">
                  <c:v>3.9063000000000001E-2</c:v>
                </c:pt>
                <c:pt idx="2001">
                  <c:v>0.124251</c:v>
                </c:pt>
                <c:pt idx="2002">
                  <c:v>3.2569000000000001E-2</c:v>
                </c:pt>
                <c:pt idx="2003">
                  <c:v>4.8619999999999997E-2</c:v>
                </c:pt>
                <c:pt idx="2004">
                  <c:v>6.1115999999999997E-2</c:v>
                </c:pt>
                <c:pt idx="2005">
                  <c:v>0.13658799999999999</c:v>
                </c:pt>
                <c:pt idx="2006">
                  <c:v>0.284941</c:v>
                </c:pt>
                <c:pt idx="2007">
                  <c:v>0.15523600000000001</c:v>
                </c:pt>
                <c:pt idx="2008">
                  <c:v>6.8774000000000002E-2</c:v>
                </c:pt>
                <c:pt idx="2009">
                  <c:v>0.16367999999999999</c:v>
                </c:pt>
                <c:pt idx="2010">
                  <c:v>5.7863999999999999E-2</c:v>
                </c:pt>
                <c:pt idx="2011">
                  <c:v>7.6247999999999996E-2</c:v>
                </c:pt>
                <c:pt idx="2012">
                  <c:v>2.8434999999999998E-2</c:v>
                </c:pt>
                <c:pt idx="2013">
                  <c:v>3.1078000000000001E-2</c:v>
                </c:pt>
                <c:pt idx="2014">
                  <c:v>5.5476999999999999E-2</c:v>
                </c:pt>
                <c:pt idx="2015">
                  <c:v>0.136938</c:v>
                </c:pt>
                <c:pt idx="2016">
                  <c:v>0.144429</c:v>
                </c:pt>
                <c:pt idx="2017">
                  <c:v>3.8084E-2</c:v>
                </c:pt>
                <c:pt idx="2018">
                  <c:v>3.2343999999999998E-2</c:v>
                </c:pt>
                <c:pt idx="2019">
                  <c:v>5.3460000000000001E-2</c:v>
                </c:pt>
                <c:pt idx="2020">
                  <c:v>2.7209000000000001E-2</c:v>
                </c:pt>
                <c:pt idx="2021">
                  <c:v>0.108375</c:v>
                </c:pt>
                <c:pt idx="2022">
                  <c:v>0.170237</c:v>
                </c:pt>
                <c:pt idx="2023">
                  <c:v>8.0311999999999995E-2</c:v>
                </c:pt>
                <c:pt idx="2024">
                  <c:v>4.8533E-2</c:v>
                </c:pt>
                <c:pt idx="2025">
                  <c:v>0.24387</c:v>
                </c:pt>
                <c:pt idx="2026">
                  <c:v>3.9043000000000001E-2</c:v>
                </c:pt>
                <c:pt idx="2027">
                  <c:v>0.146754</c:v>
                </c:pt>
                <c:pt idx="2028">
                  <c:v>4.1564999999999998E-2</c:v>
                </c:pt>
                <c:pt idx="2029">
                  <c:v>6.8984000000000004E-2</c:v>
                </c:pt>
                <c:pt idx="2030">
                  <c:v>8.5696999999999995E-2</c:v>
                </c:pt>
                <c:pt idx="2031">
                  <c:v>3.4439999999999998E-2</c:v>
                </c:pt>
                <c:pt idx="2032">
                  <c:v>6.1789999999999998E-2</c:v>
                </c:pt>
                <c:pt idx="2033">
                  <c:v>0.12851799999999999</c:v>
                </c:pt>
                <c:pt idx="2034">
                  <c:v>6.4665E-2</c:v>
                </c:pt>
                <c:pt idx="2035">
                  <c:v>7.0763999999999994E-2</c:v>
                </c:pt>
                <c:pt idx="2036">
                  <c:v>0.13753399999999999</c:v>
                </c:pt>
                <c:pt idx="2037">
                  <c:v>0.17233299999999999</c:v>
                </c:pt>
                <c:pt idx="2038">
                  <c:v>0.229406</c:v>
                </c:pt>
                <c:pt idx="2039">
                  <c:v>0.26751000000000003</c:v>
                </c:pt>
                <c:pt idx="2040">
                  <c:v>4.1903000000000003E-2</c:v>
                </c:pt>
                <c:pt idx="2041">
                  <c:v>5.2268000000000002E-2</c:v>
                </c:pt>
                <c:pt idx="2042">
                  <c:v>4.2847999999999997E-2</c:v>
                </c:pt>
                <c:pt idx="2043">
                  <c:v>3.7669000000000001E-2</c:v>
                </c:pt>
                <c:pt idx="2044">
                  <c:v>4.6732000000000003E-2</c:v>
                </c:pt>
                <c:pt idx="2045">
                  <c:v>0.12479</c:v>
                </c:pt>
                <c:pt idx="2046">
                  <c:v>5.8319999999999997E-2</c:v>
                </c:pt>
                <c:pt idx="2047">
                  <c:v>9.2927999999999997E-2</c:v>
                </c:pt>
                <c:pt idx="2048">
                  <c:v>0.54912899999999998</c:v>
                </c:pt>
                <c:pt idx="2049">
                  <c:v>0.22994500000000001</c:v>
                </c:pt>
                <c:pt idx="2050">
                  <c:v>0.13409799999999999</c:v>
                </c:pt>
                <c:pt idx="2051">
                  <c:v>5.3832999999999999E-2</c:v>
                </c:pt>
                <c:pt idx="2052">
                  <c:v>8.4883E-2</c:v>
                </c:pt>
                <c:pt idx="2053">
                  <c:v>5.2984999999999997E-2</c:v>
                </c:pt>
                <c:pt idx="2054">
                  <c:v>4.6316000000000003E-2</c:v>
                </c:pt>
                <c:pt idx="2055">
                  <c:v>6.9235000000000005E-2</c:v>
                </c:pt>
                <c:pt idx="2056">
                  <c:v>0.23480999999999999</c:v>
                </c:pt>
                <c:pt idx="2057">
                  <c:v>4.4881999999999998E-2</c:v>
                </c:pt>
                <c:pt idx="2058">
                  <c:v>8.2792000000000004E-2</c:v>
                </c:pt>
                <c:pt idx="2059">
                  <c:v>0.54253300000000004</c:v>
                </c:pt>
                <c:pt idx="2060">
                  <c:v>8.0298999999999995E-2</c:v>
                </c:pt>
                <c:pt idx="2061">
                  <c:v>0.15167900000000001</c:v>
                </c:pt>
                <c:pt idx="2062">
                  <c:v>3.4708000000000003E-2</c:v>
                </c:pt>
                <c:pt idx="2063">
                  <c:v>2.7039000000000001E-2</c:v>
                </c:pt>
                <c:pt idx="2064">
                  <c:v>0.19706199999999999</c:v>
                </c:pt>
                <c:pt idx="2065">
                  <c:v>4.9036999999999997E-2</c:v>
                </c:pt>
                <c:pt idx="2066">
                  <c:v>9.0265999999999999E-2</c:v>
                </c:pt>
                <c:pt idx="2067">
                  <c:v>8.5347000000000006E-2</c:v>
                </c:pt>
                <c:pt idx="2068">
                  <c:v>3.6887999999999997E-2</c:v>
                </c:pt>
                <c:pt idx="2069">
                  <c:v>0.110543</c:v>
                </c:pt>
                <c:pt idx="2070">
                  <c:v>4.7983999999999999E-2</c:v>
                </c:pt>
                <c:pt idx="2071">
                  <c:v>5.4300000000000001E-2</c:v>
                </c:pt>
                <c:pt idx="2072">
                  <c:v>4.2774E-2</c:v>
                </c:pt>
                <c:pt idx="2073">
                  <c:v>2.5666000000000001E-2</c:v>
                </c:pt>
                <c:pt idx="2074">
                  <c:v>0.12488100000000001</c:v>
                </c:pt>
                <c:pt idx="2075">
                  <c:v>7.0576E-2</c:v>
                </c:pt>
                <c:pt idx="2076">
                  <c:v>9.9200999999999998E-2</c:v>
                </c:pt>
                <c:pt idx="2077">
                  <c:v>0.15576599999999999</c:v>
                </c:pt>
                <c:pt idx="2078">
                  <c:v>5.1723999999999999E-2</c:v>
                </c:pt>
                <c:pt idx="2079">
                  <c:v>5.2610999999999998E-2</c:v>
                </c:pt>
                <c:pt idx="2080">
                  <c:v>6.8168000000000006E-2</c:v>
                </c:pt>
                <c:pt idx="2081">
                  <c:v>3.9259000000000002E-2</c:v>
                </c:pt>
                <c:pt idx="2082">
                  <c:v>0.19117600000000001</c:v>
                </c:pt>
                <c:pt idx="2083">
                  <c:v>0.106228</c:v>
                </c:pt>
                <c:pt idx="2084">
                  <c:v>8.7304999999999994E-2</c:v>
                </c:pt>
                <c:pt idx="2085">
                  <c:v>4.8015000000000002E-2</c:v>
                </c:pt>
                <c:pt idx="2086">
                  <c:v>0.11040700000000001</c:v>
                </c:pt>
                <c:pt idx="2087">
                  <c:v>8.0417000000000002E-2</c:v>
                </c:pt>
                <c:pt idx="2088">
                  <c:v>9.2351000000000003E-2</c:v>
                </c:pt>
                <c:pt idx="2089">
                  <c:v>0.192304</c:v>
                </c:pt>
                <c:pt idx="2090">
                  <c:v>4.2645000000000002E-2</c:v>
                </c:pt>
                <c:pt idx="2091">
                  <c:v>0.30048900000000001</c:v>
                </c:pt>
                <c:pt idx="2092">
                  <c:v>0.112001</c:v>
                </c:pt>
                <c:pt idx="2093">
                  <c:v>0.12264</c:v>
                </c:pt>
                <c:pt idx="2094">
                  <c:v>0.106934</c:v>
                </c:pt>
                <c:pt idx="2095">
                  <c:v>6.7836999999999995E-2</c:v>
                </c:pt>
                <c:pt idx="2096">
                  <c:v>5.1838000000000002E-2</c:v>
                </c:pt>
                <c:pt idx="2097">
                  <c:v>3.4318000000000001E-2</c:v>
                </c:pt>
                <c:pt idx="2098">
                  <c:v>0.13652900000000001</c:v>
                </c:pt>
                <c:pt idx="2099">
                  <c:v>0.117367</c:v>
                </c:pt>
                <c:pt idx="2100">
                  <c:v>0.21976399999999999</c:v>
                </c:pt>
                <c:pt idx="2101">
                  <c:v>8.0033999999999994E-2</c:v>
                </c:pt>
                <c:pt idx="2102">
                  <c:v>4.9414E-2</c:v>
                </c:pt>
                <c:pt idx="2103">
                  <c:v>0.19906499999999999</c:v>
                </c:pt>
                <c:pt idx="2104">
                  <c:v>8.8341000000000003E-2</c:v>
                </c:pt>
                <c:pt idx="2105">
                  <c:v>5.8798000000000003E-2</c:v>
                </c:pt>
                <c:pt idx="2106">
                  <c:v>4.0233999999999999E-2</c:v>
                </c:pt>
                <c:pt idx="2107">
                  <c:v>3.2826000000000001E-2</c:v>
                </c:pt>
                <c:pt idx="2108">
                  <c:v>3.4367000000000002E-2</c:v>
                </c:pt>
                <c:pt idx="2109">
                  <c:v>5.4024000000000003E-2</c:v>
                </c:pt>
                <c:pt idx="2110">
                  <c:v>4.0215000000000001E-2</c:v>
                </c:pt>
                <c:pt idx="2111">
                  <c:v>0.289796</c:v>
                </c:pt>
                <c:pt idx="2112">
                  <c:v>5.2477000000000003E-2</c:v>
                </c:pt>
                <c:pt idx="2113">
                  <c:v>5.2200000000000003E-2</c:v>
                </c:pt>
                <c:pt idx="2114">
                  <c:v>0.23216200000000001</c:v>
                </c:pt>
                <c:pt idx="2115">
                  <c:v>0.18489700000000001</c:v>
                </c:pt>
                <c:pt idx="2116">
                  <c:v>9.6406000000000006E-2</c:v>
                </c:pt>
                <c:pt idx="2117">
                  <c:v>4.1938999999999997E-2</c:v>
                </c:pt>
                <c:pt idx="2118">
                  <c:v>0.160964</c:v>
                </c:pt>
                <c:pt idx="2119">
                  <c:v>0.15285899999999999</c:v>
                </c:pt>
                <c:pt idx="2120">
                  <c:v>8.5016999999999995E-2</c:v>
                </c:pt>
                <c:pt idx="2121">
                  <c:v>6.5474000000000004E-2</c:v>
                </c:pt>
                <c:pt idx="2122">
                  <c:v>4.1236000000000002E-2</c:v>
                </c:pt>
                <c:pt idx="2123">
                  <c:v>0.17852699999999999</c:v>
                </c:pt>
                <c:pt idx="2124">
                  <c:v>0.211696</c:v>
                </c:pt>
                <c:pt idx="2125">
                  <c:v>4.6031000000000002E-2</c:v>
                </c:pt>
                <c:pt idx="2126">
                  <c:v>5.0044999999999999E-2</c:v>
                </c:pt>
                <c:pt idx="2127">
                  <c:v>0.115132</c:v>
                </c:pt>
                <c:pt idx="2128">
                  <c:v>0.44554199999999999</c:v>
                </c:pt>
                <c:pt idx="2129">
                  <c:v>2.5954000000000001E-2</c:v>
                </c:pt>
                <c:pt idx="2130">
                  <c:v>7.1729000000000001E-2</c:v>
                </c:pt>
                <c:pt idx="2131">
                  <c:v>6.3287999999999997E-2</c:v>
                </c:pt>
                <c:pt idx="2132">
                  <c:v>0.45926400000000001</c:v>
                </c:pt>
                <c:pt idx="2133">
                  <c:v>8.9289999999999994E-2</c:v>
                </c:pt>
                <c:pt idx="2134">
                  <c:v>0.20666999999999999</c:v>
                </c:pt>
                <c:pt idx="2135">
                  <c:v>0.17722299999999999</c:v>
                </c:pt>
                <c:pt idx="2136">
                  <c:v>0.11151899999999999</c:v>
                </c:pt>
                <c:pt idx="2137">
                  <c:v>4.6566999999999997E-2</c:v>
                </c:pt>
                <c:pt idx="2138">
                  <c:v>0.218532</c:v>
                </c:pt>
                <c:pt idx="2139">
                  <c:v>9.4112000000000001E-2</c:v>
                </c:pt>
                <c:pt idx="2140">
                  <c:v>0.108191</c:v>
                </c:pt>
                <c:pt idx="2141">
                  <c:v>7.8506000000000006E-2</c:v>
                </c:pt>
                <c:pt idx="2142">
                  <c:v>6.7751000000000006E-2</c:v>
                </c:pt>
                <c:pt idx="2143">
                  <c:v>8.1311999999999995E-2</c:v>
                </c:pt>
                <c:pt idx="2144">
                  <c:v>6.8877999999999995E-2</c:v>
                </c:pt>
                <c:pt idx="2145">
                  <c:v>7.6494999999999994E-2</c:v>
                </c:pt>
                <c:pt idx="2146">
                  <c:v>0.22465199999999999</c:v>
                </c:pt>
                <c:pt idx="2147">
                  <c:v>0.103093</c:v>
                </c:pt>
                <c:pt idx="2148">
                  <c:v>0.16822100000000001</c:v>
                </c:pt>
                <c:pt idx="2149">
                  <c:v>0.168769</c:v>
                </c:pt>
                <c:pt idx="2150">
                  <c:v>0.105883</c:v>
                </c:pt>
                <c:pt idx="2151">
                  <c:v>6.8153000000000005E-2</c:v>
                </c:pt>
                <c:pt idx="2152">
                  <c:v>5.2416999999999998E-2</c:v>
                </c:pt>
                <c:pt idx="2153">
                  <c:v>0.11937200000000001</c:v>
                </c:pt>
                <c:pt idx="2154">
                  <c:v>4.9173000000000001E-2</c:v>
                </c:pt>
                <c:pt idx="2155">
                  <c:v>0.30923699999999998</c:v>
                </c:pt>
                <c:pt idx="2156">
                  <c:v>0.543902</c:v>
                </c:pt>
                <c:pt idx="2157">
                  <c:v>0.13580999999999999</c:v>
                </c:pt>
                <c:pt idx="2158">
                  <c:v>5.4115000000000003E-2</c:v>
                </c:pt>
                <c:pt idx="2159">
                  <c:v>0.17319699999999999</c:v>
                </c:pt>
                <c:pt idx="2160">
                  <c:v>0.115816</c:v>
                </c:pt>
                <c:pt idx="2161">
                  <c:v>0.18309400000000001</c:v>
                </c:pt>
                <c:pt idx="2162">
                  <c:v>7.9963999999999993E-2</c:v>
                </c:pt>
                <c:pt idx="2163">
                  <c:v>2.7705E-2</c:v>
                </c:pt>
                <c:pt idx="2164">
                  <c:v>7.4015999999999998E-2</c:v>
                </c:pt>
                <c:pt idx="2165">
                  <c:v>0.121449</c:v>
                </c:pt>
                <c:pt idx="2166">
                  <c:v>0.10709200000000001</c:v>
                </c:pt>
                <c:pt idx="2167">
                  <c:v>0.24402599999999999</c:v>
                </c:pt>
                <c:pt idx="2168">
                  <c:v>7.639E-2</c:v>
                </c:pt>
                <c:pt idx="2169">
                  <c:v>4.5009E-2</c:v>
                </c:pt>
                <c:pt idx="2170">
                  <c:v>6.9713999999999998E-2</c:v>
                </c:pt>
                <c:pt idx="2171">
                  <c:v>0.17124</c:v>
                </c:pt>
                <c:pt idx="2172">
                  <c:v>4.2737999999999998E-2</c:v>
                </c:pt>
                <c:pt idx="2173">
                  <c:v>0.34864200000000001</c:v>
                </c:pt>
                <c:pt idx="2174">
                  <c:v>0.102115</c:v>
                </c:pt>
                <c:pt idx="2175">
                  <c:v>7.7908000000000005E-2</c:v>
                </c:pt>
                <c:pt idx="2176">
                  <c:v>0.163796</c:v>
                </c:pt>
                <c:pt idx="2177">
                  <c:v>0.40897</c:v>
                </c:pt>
                <c:pt idx="2178">
                  <c:v>5.3735999999999999E-2</c:v>
                </c:pt>
                <c:pt idx="2179">
                  <c:v>2.9364999999999999E-2</c:v>
                </c:pt>
                <c:pt idx="2180">
                  <c:v>0.182724</c:v>
                </c:pt>
                <c:pt idx="2181">
                  <c:v>0.119543</c:v>
                </c:pt>
                <c:pt idx="2182">
                  <c:v>3.8599000000000001E-2</c:v>
                </c:pt>
                <c:pt idx="2183">
                  <c:v>7.1807999999999997E-2</c:v>
                </c:pt>
                <c:pt idx="2184">
                  <c:v>0.135684</c:v>
                </c:pt>
                <c:pt idx="2185">
                  <c:v>8.6813000000000001E-2</c:v>
                </c:pt>
                <c:pt idx="2186">
                  <c:v>0.25772499999999998</c:v>
                </c:pt>
                <c:pt idx="2187">
                  <c:v>3.1005999999999999E-2</c:v>
                </c:pt>
                <c:pt idx="2188">
                  <c:v>0.22398999999999999</c:v>
                </c:pt>
                <c:pt idx="2189">
                  <c:v>3.2321999999999997E-2</c:v>
                </c:pt>
                <c:pt idx="2190">
                  <c:v>7.2609000000000007E-2</c:v>
                </c:pt>
                <c:pt idx="2191">
                  <c:v>8.9108000000000007E-2</c:v>
                </c:pt>
                <c:pt idx="2192">
                  <c:v>6.5711000000000006E-2</c:v>
                </c:pt>
                <c:pt idx="2193">
                  <c:v>7.9097000000000001E-2</c:v>
                </c:pt>
                <c:pt idx="2194">
                  <c:v>0.157107</c:v>
                </c:pt>
                <c:pt idx="2195">
                  <c:v>9.8997000000000002E-2</c:v>
                </c:pt>
                <c:pt idx="2196">
                  <c:v>0.10985</c:v>
                </c:pt>
                <c:pt idx="2197">
                  <c:v>0.101519</c:v>
                </c:pt>
                <c:pt idx="2198">
                  <c:v>4.3147999999999999E-2</c:v>
                </c:pt>
                <c:pt idx="2199">
                  <c:v>4.6427999999999997E-2</c:v>
                </c:pt>
                <c:pt idx="2200">
                  <c:v>5.8520000000000003E-2</c:v>
                </c:pt>
                <c:pt idx="2201">
                  <c:v>0.28281600000000001</c:v>
                </c:pt>
                <c:pt idx="2202">
                  <c:v>5.5925000000000002E-2</c:v>
                </c:pt>
                <c:pt idx="2203">
                  <c:v>8.5283999999999999E-2</c:v>
                </c:pt>
                <c:pt idx="2204">
                  <c:v>6.2951999999999994E-2</c:v>
                </c:pt>
                <c:pt idx="2205">
                  <c:v>4.6717000000000002E-2</c:v>
                </c:pt>
                <c:pt idx="2206">
                  <c:v>7.1970000000000006E-2</c:v>
                </c:pt>
                <c:pt idx="2207">
                  <c:v>0.16021199999999999</c:v>
                </c:pt>
                <c:pt idx="2208">
                  <c:v>3.6533999999999997E-2</c:v>
                </c:pt>
                <c:pt idx="2209">
                  <c:v>4.6019999999999998E-2</c:v>
                </c:pt>
                <c:pt idx="2210">
                  <c:v>3.7998999999999998E-2</c:v>
                </c:pt>
                <c:pt idx="2211">
                  <c:v>4.2285999999999997E-2</c:v>
                </c:pt>
                <c:pt idx="2212">
                  <c:v>0.10181800000000001</c:v>
                </c:pt>
                <c:pt idx="2213">
                  <c:v>3.0668999999999998E-2</c:v>
                </c:pt>
                <c:pt idx="2214">
                  <c:v>4.7354E-2</c:v>
                </c:pt>
                <c:pt idx="2215">
                  <c:v>7.3445999999999997E-2</c:v>
                </c:pt>
                <c:pt idx="2216">
                  <c:v>0.12634799999999999</c:v>
                </c:pt>
                <c:pt idx="2217">
                  <c:v>0.27614699999999998</c:v>
                </c:pt>
                <c:pt idx="2218">
                  <c:v>0.152366</c:v>
                </c:pt>
                <c:pt idx="2219">
                  <c:v>2.7459000000000001E-2</c:v>
                </c:pt>
                <c:pt idx="2220">
                  <c:v>9.5147999999999996E-2</c:v>
                </c:pt>
                <c:pt idx="2221">
                  <c:v>4.5205000000000002E-2</c:v>
                </c:pt>
                <c:pt idx="2222">
                  <c:v>0.107214</c:v>
                </c:pt>
                <c:pt idx="2223">
                  <c:v>0.127024</c:v>
                </c:pt>
                <c:pt idx="2224">
                  <c:v>6.4048999999999995E-2</c:v>
                </c:pt>
                <c:pt idx="2225">
                  <c:v>4.7911000000000002E-2</c:v>
                </c:pt>
                <c:pt idx="2226">
                  <c:v>4.4151999999999997E-2</c:v>
                </c:pt>
                <c:pt idx="2227">
                  <c:v>3.6510000000000001E-2</c:v>
                </c:pt>
                <c:pt idx="2228">
                  <c:v>0.23863000000000001</c:v>
                </c:pt>
                <c:pt idx="2229">
                  <c:v>0.14704400000000001</c:v>
                </c:pt>
                <c:pt idx="2230">
                  <c:v>4.8792000000000002E-2</c:v>
                </c:pt>
                <c:pt idx="2231">
                  <c:v>7.0813000000000001E-2</c:v>
                </c:pt>
                <c:pt idx="2232">
                  <c:v>0.20285700000000001</c:v>
                </c:pt>
                <c:pt idx="2233">
                  <c:v>4.3394000000000002E-2</c:v>
                </c:pt>
                <c:pt idx="2234">
                  <c:v>7.0161000000000001E-2</c:v>
                </c:pt>
                <c:pt idx="2235">
                  <c:v>3.0136E-2</c:v>
                </c:pt>
                <c:pt idx="2236">
                  <c:v>5.9427000000000001E-2</c:v>
                </c:pt>
                <c:pt idx="2237">
                  <c:v>0.25031100000000001</c:v>
                </c:pt>
                <c:pt idx="2238">
                  <c:v>8.4611000000000006E-2</c:v>
                </c:pt>
                <c:pt idx="2239">
                  <c:v>4.0405999999999997E-2</c:v>
                </c:pt>
                <c:pt idx="2240">
                  <c:v>6.8211999999999995E-2</c:v>
                </c:pt>
                <c:pt idx="2241">
                  <c:v>4.9119000000000003E-2</c:v>
                </c:pt>
                <c:pt idx="2242">
                  <c:v>5.1007999999999998E-2</c:v>
                </c:pt>
                <c:pt idx="2243">
                  <c:v>6.5265000000000004E-2</c:v>
                </c:pt>
                <c:pt idx="2244">
                  <c:v>9.2816999999999997E-2</c:v>
                </c:pt>
                <c:pt idx="2245">
                  <c:v>0.14594599999999999</c:v>
                </c:pt>
                <c:pt idx="2246">
                  <c:v>9.4760999999999998E-2</c:v>
                </c:pt>
                <c:pt idx="2247">
                  <c:v>0.29632500000000001</c:v>
                </c:pt>
                <c:pt idx="2248">
                  <c:v>8.1918000000000005E-2</c:v>
                </c:pt>
                <c:pt idx="2249">
                  <c:v>3.8573000000000003E-2</c:v>
                </c:pt>
                <c:pt idx="2250">
                  <c:v>6.9473999999999994E-2</c:v>
                </c:pt>
                <c:pt idx="2251">
                  <c:v>0.45361699999999999</c:v>
                </c:pt>
                <c:pt idx="2252">
                  <c:v>5.4057000000000001E-2</c:v>
                </c:pt>
                <c:pt idx="2253">
                  <c:v>6.4114000000000004E-2</c:v>
                </c:pt>
                <c:pt idx="2254">
                  <c:v>0.44127300000000003</c:v>
                </c:pt>
                <c:pt idx="2255">
                  <c:v>9.4343999999999997E-2</c:v>
                </c:pt>
                <c:pt idx="2256">
                  <c:v>3.4569999999999997E-2</c:v>
                </c:pt>
                <c:pt idx="2257">
                  <c:v>0.123491</c:v>
                </c:pt>
                <c:pt idx="2258">
                  <c:v>0.115873</c:v>
                </c:pt>
                <c:pt idx="2259">
                  <c:v>3.8018000000000003E-2</c:v>
                </c:pt>
                <c:pt idx="2260">
                  <c:v>0.28403099999999998</c:v>
                </c:pt>
                <c:pt idx="2261">
                  <c:v>0.18019099999999999</c:v>
                </c:pt>
                <c:pt idx="2262">
                  <c:v>5.1020999999999997E-2</c:v>
                </c:pt>
                <c:pt idx="2263">
                  <c:v>0.12573500000000001</c:v>
                </c:pt>
                <c:pt idx="2264">
                  <c:v>6.3139000000000001E-2</c:v>
                </c:pt>
                <c:pt idx="2265">
                  <c:v>3.1267999999999997E-2</c:v>
                </c:pt>
                <c:pt idx="2266">
                  <c:v>7.0904999999999996E-2</c:v>
                </c:pt>
                <c:pt idx="2267">
                  <c:v>2.9843999999999999E-2</c:v>
                </c:pt>
                <c:pt idx="2268">
                  <c:v>3.0686999999999999E-2</c:v>
                </c:pt>
                <c:pt idx="2269">
                  <c:v>5.3851999999999997E-2</c:v>
                </c:pt>
                <c:pt idx="2270">
                  <c:v>6.0458999999999999E-2</c:v>
                </c:pt>
                <c:pt idx="2271">
                  <c:v>6.0054999999999997E-2</c:v>
                </c:pt>
                <c:pt idx="2272">
                  <c:v>7.9738000000000003E-2</c:v>
                </c:pt>
                <c:pt idx="2273">
                  <c:v>0.14861099999999999</c:v>
                </c:pt>
                <c:pt idx="2274">
                  <c:v>0.30470599999999998</c:v>
                </c:pt>
                <c:pt idx="2275">
                  <c:v>0.21862999999999999</c:v>
                </c:pt>
                <c:pt idx="2276">
                  <c:v>0.33102199999999998</c:v>
                </c:pt>
                <c:pt idx="2277">
                  <c:v>0.37544300000000003</c:v>
                </c:pt>
                <c:pt idx="2278">
                  <c:v>0.115748</c:v>
                </c:pt>
                <c:pt idx="2279">
                  <c:v>6.3561000000000006E-2</c:v>
                </c:pt>
                <c:pt idx="2280">
                  <c:v>3.6173999999999998E-2</c:v>
                </c:pt>
                <c:pt idx="2281">
                  <c:v>7.8787999999999997E-2</c:v>
                </c:pt>
                <c:pt idx="2282">
                  <c:v>0.313552</c:v>
                </c:pt>
                <c:pt idx="2283">
                  <c:v>8.9769000000000002E-2</c:v>
                </c:pt>
                <c:pt idx="2284">
                  <c:v>9.214E-2</c:v>
                </c:pt>
                <c:pt idx="2285">
                  <c:v>0.14877499999999999</c:v>
                </c:pt>
                <c:pt idx="2286">
                  <c:v>2.8878999999999998E-2</c:v>
                </c:pt>
                <c:pt idx="2287">
                  <c:v>5.6135999999999998E-2</c:v>
                </c:pt>
                <c:pt idx="2288">
                  <c:v>0.22373399999999999</c:v>
                </c:pt>
                <c:pt idx="2289">
                  <c:v>0.29987000000000003</c:v>
                </c:pt>
                <c:pt idx="2290">
                  <c:v>3.9153E-2</c:v>
                </c:pt>
                <c:pt idx="2291">
                  <c:v>0.20117499999999999</c:v>
                </c:pt>
                <c:pt idx="2292">
                  <c:v>5.2914999999999997E-2</c:v>
                </c:pt>
                <c:pt idx="2293">
                  <c:v>0.17010800000000001</c:v>
                </c:pt>
                <c:pt idx="2294">
                  <c:v>7.9945000000000002E-2</c:v>
                </c:pt>
                <c:pt idx="2295">
                  <c:v>7.0143999999999998E-2</c:v>
                </c:pt>
                <c:pt idx="2296">
                  <c:v>0.141823</c:v>
                </c:pt>
                <c:pt idx="2297">
                  <c:v>6.4429E-2</c:v>
                </c:pt>
                <c:pt idx="2298">
                  <c:v>6.5928E-2</c:v>
                </c:pt>
                <c:pt idx="2299">
                  <c:v>7.6733999999999997E-2</c:v>
                </c:pt>
                <c:pt idx="2300">
                  <c:v>0.16364699999999999</c:v>
                </c:pt>
                <c:pt idx="2301">
                  <c:v>0.269345</c:v>
                </c:pt>
                <c:pt idx="2302">
                  <c:v>5.4935999999999999E-2</c:v>
                </c:pt>
                <c:pt idx="2303">
                  <c:v>0.166104</c:v>
                </c:pt>
                <c:pt idx="2304">
                  <c:v>6.2322000000000002E-2</c:v>
                </c:pt>
                <c:pt idx="2305">
                  <c:v>7.2472999999999996E-2</c:v>
                </c:pt>
                <c:pt idx="2306">
                  <c:v>2.8407999999999999E-2</c:v>
                </c:pt>
                <c:pt idx="2307">
                  <c:v>0.145902</c:v>
                </c:pt>
                <c:pt idx="2308">
                  <c:v>0.16531299999999999</c:v>
                </c:pt>
                <c:pt idx="2309">
                  <c:v>0.12393800000000001</c:v>
                </c:pt>
                <c:pt idx="2310">
                  <c:v>6.4590999999999996E-2</c:v>
                </c:pt>
                <c:pt idx="2311">
                  <c:v>0.1724</c:v>
                </c:pt>
                <c:pt idx="2312">
                  <c:v>5.7514000000000003E-2</c:v>
                </c:pt>
                <c:pt idx="2313">
                  <c:v>0.12105200000000001</c:v>
                </c:pt>
                <c:pt idx="2314">
                  <c:v>7.2695999999999997E-2</c:v>
                </c:pt>
                <c:pt idx="2315">
                  <c:v>0.21207500000000001</c:v>
                </c:pt>
                <c:pt idx="2316">
                  <c:v>5.1652999999999998E-2</c:v>
                </c:pt>
                <c:pt idx="2317">
                  <c:v>9.5108999999999999E-2</c:v>
                </c:pt>
                <c:pt idx="2318">
                  <c:v>0.25530000000000003</c:v>
                </c:pt>
                <c:pt idx="2319">
                  <c:v>3.8906000000000003E-2</c:v>
                </c:pt>
                <c:pt idx="2320">
                  <c:v>7.9704999999999998E-2</c:v>
                </c:pt>
                <c:pt idx="2321">
                  <c:v>0.31356299999999998</c:v>
                </c:pt>
                <c:pt idx="2322">
                  <c:v>0.104855</c:v>
                </c:pt>
                <c:pt idx="2323">
                  <c:v>0.19425200000000001</c:v>
                </c:pt>
                <c:pt idx="2324">
                  <c:v>0.219637</c:v>
                </c:pt>
                <c:pt idx="2325">
                  <c:v>0.46029399999999998</c:v>
                </c:pt>
                <c:pt idx="2326">
                  <c:v>5.7253999999999999E-2</c:v>
                </c:pt>
                <c:pt idx="2327">
                  <c:v>0.31188500000000002</c:v>
                </c:pt>
                <c:pt idx="2328">
                  <c:v>7.5228000000000003E-2</c:v>
                </c:pt>
                <c:pt idx="2329">
                  <c:v>5.7131000000000001E-2</c:v>
                </c:pt>
                <c:pt idx="2330">
                  <c:v>0.174764</c:v>
                </c:pt>
                <c:pt idx="2331">
                  <c:v>0.32795000000000002</c:v>
                </c:pt>
                <c:pt idx="2332">
                  <c:v>0.19329499999999999</c:v>
                </c:pt>
                <c:pt idx="2333">
                  <c:v>0.152452</c:v>
                </c:pt>
                <c:pt idx="2334">
                  <c:v>8.4508E-2</c:v>
                </c:pt>
                <c:pt idx="2335">
                  <c:v>6.8822999999999995E-2</c:v>
                </c:pt>
                <c:pt idx="2336">
                  <c:v>3.5749999999999997E-2</c:v>
                </c:pt>
                <c:pt idx="2337">
                  <c:v>0.11693199999999999</c:v>
                </c:pt>
                <c:pt idx="2338">
                  <c:v>0.164827</c:v>
                </c:pt>
                <c:pt idx="2339">
                  <c:v>5.3059000000000002E-2</c:v>
                </c:pt>
                <c:pt idx="2340">
                  <c:v>4.8224999999999997E-2</c:v>
                </c:pt>
                <c:pt idx="2341">
                  <c:v>6.3211000000000003E-2</c:v>
                </c:pt>
                <c:pt idx="2342">
                  <c:v>5.1943000000000003E-2</c:v>
                </c:pt>
                <c:pt idx="2343">
                  <c:v>7.5207999999999997E-2</c:v>
                </c:pt>
                <c:pt idx="2344">
                  <c:v>3.0027000000000002E-2</c:v>
                </c:pt>
                <c:pt idx="2345">
                  <c:v>3.3156999999999999E-2</c:v>
                </c:pt>
                <c:pt idx="2346">
                  <c:v>0.153257</c:v>
                </c:pt>
                <c:pt idx="2347">
                  <c:v>0.144148</c:v>
                </c:pt>
                <c:pt idx="2348">
                  <c:v>0.118657</c:v>
                </c:pt>
                <c:pt idx="2349">
                  <c:v>6.1865000000000003E-2</c:v>
                </c:pt>
                <c:pt idx="2350">
                  <c:v>0.13650999999999999</c:v>
                </c:pt>
                <c:pt idx="2351">
                  <c:v>4.5221999999999998E-2</c:v>
                </c:pt>
                <c:pt idx="2352">
                  <c:v>4.5673999999999999E-2</c:v>
                </c:pt>
                <c:pt idx="2353">
                  <c:v>4.9374000000000001E-2</c:v>
                </c:pt>
                <c:pt idx="2354">
                  <c:v>0.20533499999999999</c:v>
                </c:pt>
                <c:pt idx="2355">
                  <c:v>3.0089999999999999E-2</c:v>
                </c:pt>
                <c:pt idx="2356">
                  <c:v>0.115283</c:v>
                </c:pt>
                <c:pt idx="2357">
                  <c:v>4.6439000000000001E-2</c:v>
                </c:pt>
                <c:pt idx="2358">
                  <c:v>0.110254</c:v>
                </c:pt>
                <c:pt idx="2359">
                  <c:v>0.16894000000000001</c:v>
                </c:pt>
                <c:pt idx="2360">
                  <c:v>7.5813000000000005E-2</c:v>
                </c:pt>
                <c:pt idx="2361">
                  <c:v>0.25622</c:v>
                </c:pt>
                <c:pt idx="2362">
                  <c:v>2.9811000000000001E-2</c:v>
                </c:pt>
                <c:pt idx="2363">
                  <c:v>5.3149000000000002E-2</c:v>
                </c:pt>
                <c:pt idx="2364">
                  <c:v>0.16622999999999999</c:v>
                </c:pt>
                <c:pt idx="2365">
                  <c:v>0.13889899999999999</c:v>
                </c:pt>
                <c:pt idx="2366">
                  <c:v>0.10759199999999999</c:v>
                </c:pt>
                <c:pt idx="2367">
                  <c:v>6.8209000000000006E-2</c:v>
                </c:pt>
                <c:pt idx="2368">
                  <c:v>0.155916</c:v>
                </c:pt>
                <c:pt idx="2369">
                  <c:v>5.2567000000000003E-2</c:v>
                </c:pt>
                <c:pt idx="2370">
                  <c:v>9.9607000000000001E-2</c:v>
                </c:pt>
                <c:pt idx="2371">
                  <c:v>5.5814000000000002E-2</c:v>
                </c:pt>
                <c:pt idx="2372">
                  <c:v>6.4132999999999996E-2</c:v>
                </c:pt>
                <c:pt idx="2373">
                  <c:v>6.9342000000000001E-2</c:v>
                </c:pt>
                <c:pt idx="2374">
                  <c:v>3.6774000000000001E-2</c:v>
                </c:pt>
                <c:pt idx="2375">
                  <c:v>5.2886000000000002E-2</c:v>
                </c:pt>
                <c:pt idx="2376">
                  <c:v>4.7743000000000001E-2</c:v>
                </c:pt>
                <c:pt idx="2377">
                  <c:v>9.4799999999999995E-2</c:v>
                </c:pt>
                <c:pt idx="2378">
                  <c:v>0.24101800000000001</c:v>
                </c:pt>
                <c:pt idx="2379">
                  <c:v>0.230431</c:v>
                </c:pt>
                <c:pt idx="2380">
                  <c:v>3.5318000000000002E-2</c:v>
                </c:pt>
                <c:pt idx="2381">
                  <c:v>9.7123000000000001E-2</c:v>
                </c:pt>
                <c:pt idx="2382">
                  <c:v>9.6734000000000001E-2</c:v>
                </c:pt>
                <c:pt idx="2383">
                  <c:v>0.18324599999999999</c:v>
                </c:pt>
                <c:pt idx="2384">
                  <c:v>7.9444000000000001E-2</c:v>
                </c:pt>
                <c:pt idx="2385">
                  <c:v>3.5813999999999999E-2</c:v>
                </c:pt>
                <c:pt idx="2386">
                  <c:v>7.8895000000000007E-2</c:v>
                </c:pt>
                <c:pt idx="2387">
                  <c:v>0.110141</c:v>
                </c:pt>
                <c:pt idx="2388">
                  <c:v>2.9437000000000001E-2</c:v>
                </c:pt>
                <c:pt idx="2389">
                  <c:v>0.19878699999999999</c:v>
                </c:pt>
                <c:pt idx="2390">
                  <c:v>0.102475</c:v>
                </c:pt>
                <c:pt idx="2391">
                  <c:v>0.111246</c:v>
                </c:pt>
                <c:pt idx="2392">
                  <c:v>0.118906</c:v>
                </c:pt>
                <c:pt idx="2393">
                  <c:v>7.2658E-2</c:v>
                </c:pt>
                <c:pt idx="2394">
                  <c:v>4.444E-2</c:v>
                </c:pt>
                <c:pt idx="2395">
                  <c:v>9.6922999999999995E-2</c:v>
                </c:pt>
                <c:pt idx="2396">
                  <c:v>0.19958300000000001</c:v>
                </c:pt>
                <c:pt idx="2397">
                  <c:v>5.6549000000000002E-2</c:v>
                </c:pt>
                <c:pt idx="2398">
                  <c:v>0.32768000000000003</c:v>
                </c:pt>
                <c:pt idx="2399">
                  <c:v>0.39615800000000001</c:v>
                </c:pt>
                <c:pt idx="2400">
                  <c:v>4.8238999999999997E-2</c:v>
                </c:pt>
                <c:pt idx="2401">
                  <c:v>0.14330100000000001</c:v>
                </c:pt>
                <c:pt idx="2402">
                  <c:v>9.0005000000000002E-2</c:v>
                </c:pt>
                <c:pt idx="2403">
                  <c:v>6.3747999999999999E-2</c:v>
                </c:pt>
                <c:pt idx="2404">
                  <c:v>0.16572300000000001</c:v>
                </c:pt>
                <c:pt idx="2405">
                  <c:v>3.3443000000000001E-2</c:v>
                </c:pt>
                <c:pt idx="2406">
                  <c:v>0.113024</c:v>
                </c:pt>
                <c:pt idx="2407">
                  <c:v>4.1311E-2</c:v>
                </c:pt>
                <c:pt idx="2408">
                  <c:v>6.6255999999999995E-2</c:v>
                </c:pt>
                <c:pt idx="2409">
                  <c:v>0.12378500000000001</c:v>
                </c:pt>
                <c:pt idx="2410">
                  <c:v>0.27582000000000001</c:v>
                </c:pt>
                <c:pt idx="2411">
                  <c:v>9.4631999999999994E-2</c:v>
                </c:pt>
                <c:pt idx="2412">
                  <c:v>4.3605999999999999E-2</c:v>
                </c:pt>
                <c:pt idx="2413">
                  <c:v>4.3746E-2</c:v>
                </c:pt>
                <c:pt idx="2414">
                  <c:v>9.8433000000000007E-2</c:v>
                </c:pt>
                <c:pt idx="2415">
                  <c:v>6.4240000000000005E-2</c:v>
                </c:pt>
                <c:pt idx="2416">
                  <c:v>0.16917499999999999</c:v>
                </c:pt>
                <c:pt idx="2417">
                  <c:v>9.3473000000000001E-2</c:v>
                </c:pt>
                <c:pt idx="2418">
                  <c:v>7.5495000000000007E-2</c:v>
                </c:pt>
                <c:pt idx="2419">
                  <c:v>8.4867999999999999E-2</c:v>
                </c:pt>
                <c:pt idx="2420">
                  <c:v>5.6311E-2</c:v>
                </c:pt>
                <c:pt idx="2421">
                  <c:v>6.8017999999999995E-2</c:v>
                </c:pt>
                <c:pt idx="2422">
                  <c:v>0.122651</c:v>
                </c:pt>
                <c:pt idx="2423">
                  <c:v>6.9176000000000001E-2</c:v>
                </c:pt>
                <c:pt idx="2424">
                  <c:v>6.5408999999999995E-2</c:v>
                </c:pt>
                <c:pt idx="2425">
                  <c:v>0.16129099999999999</c:v>
                </c:pt>
                <c:pt idx="2426">
                  <c:v>5.2853999999999998E-2</c:v>
                </c:pt>
                <c:pt idx="2427">
                  <c:v>6.0328E-2</c:v>
                </c:pt>
                <c:pt idx="2428">
                  <c:v>8.2683999999999994E-2</c:v>
                </c:pt>
                <c:pt idx="2429">
                  <c:v>3.0322999999999999E-2</c:v>
                </c:pt>
                <c:pt idx="2430">
                  <c:v>0.13148499999999999</c:v>
                </c:pt>
                <c:pt idx="2431">
                  <c:v>0.32392799999999999</c:v>
                </c:pt>
                <c:pt idx="2432">
                  <c:v>6.0956999999999997E-2</c:v>
                </c:pt>
                <c:pt idx="2433">
                  <c:v>5.4926000000000003E-2</c:v>
                </c:pt>
                <c:pt idx="2434">
                  <c:v>5.4358999999999998E-2</c:v>
                </c:pt>
                <c:pt idx="2435">
                  <c:v>5.0666999999999997E-2</c:v>
                </c:pt>
                <c:pt idx="2436">
                  <c:v>3.5449000000000001E-2</c:v>
                </c:pt>
                <c:pt idx="2437">
                  <c:v>0.18529300000000001</c:v>
                </c:pt>
                <c:pt idx="2438">
                  <c:v>0.130824</c:v>
                </c:pt>
                <c:pt idx="2439">
                  <c:v>0.29216900000000001</c:v>
                </c:pt>
                <c:pt idx="2440">
                  <c:v>0.15734699999999999</c:v>
                </c:pt>
                <c:pt idx="2441">
                  <c:v>0.13905600000000001</c:v>
                </c:pt>
                <c:pt idx="2442">
                  <c:v>0.16161400000000001</c:v>
                </c:pt>
                <c:pt idx="2443">
                  <c:v>0.124907</c:v>
                </c:pt>
                <c:pt idx="2444">
                  <c:v>8.7446999999999997E-2</c:v>
                </c:pt>
                <c:pt idx="2445">
                  <c:v>7.5453000000000006E-2</c:v>
                </c:pt>
                <c:pt idx="2446">
                  <c:v>2.5073999999999999E-2</c:v>
                </c:pt>
                <c:pt idx="2447">
                  <c:v>8.9555999999999997E-2</c:v>
                </c:pt>
                <c:pt idx="2448">
                  <c:v>0.18697</c:v>
                </c:pt>
                <c:pt idx="2449">
                  <c:v>0.295547</c:v>
                </c:pt>
                <c:pt idx="2450">
                  <c:v>3.9704999999999997E-2</c:v>
                </c:pt>
                <c:pt idx="2451">
                  <c:v>0.56218999999999997</c:v>
                </c:pt>
                <c:pt idx="2452">
                  <c:v>4.5506999999999999E-2</c:v>
                </c:pt>
                <c:pt idx="2453">
                  <c:v>4.4563999999999999E-2</c:v>
                </c:pt>
                <c:pt idx="2454">
                  <c:v>0.12976599999999999</c:v>
                </c:pt>
                <c:pt idx="2455">
                  <c:v>2.7927E-2</c:v>
                </c:pt>
                <c:pt idx="2456">
                  <c:v>2.8051E-2</c:v>
                </c:pt>
                <c:pt idx="2457">
                  <c:v>0.193108</c:v>
                </c:pt>
                <c:pt idx="2458">
                  <c:v>7.4033000000000002E-2</c:v>
                </c:pt>
                <c:pt idx="2459">
                  <c:v>4.4685999999999997E-2</c:v>
                </c:pt>
                <c:pt idx="2460">
                  <c:v>0.26774300000000001</c:v>
                </c:pt>
                <c:pt idx="2461">
                  <c:v>5.0344E-2</c:v>
                </c:pt>
                <c:pt idx="2462">
                  <c:v>4.2212E-2</c:v>
                </c:pt>
                <c:pt idx="2463">
                  <c:v>0.19140699999999999</c:v>
                </c:pt>
                <c:pt idx="2464">
                  <c:v>0.24863299999999999</c:v>
                </c:pt>
                <c:pt idx="2465">
                  <c:v>8.1233E-2</c:v>
                </c:pt>
                <c:pt idx="2466">
                  <c:v>3.6788000000000001E-2</c:v>
                </c:pt>
                <c:pt idx="2467">
                  <c:v>0.153061</c:v>
                </c:pt>
                <c:pt idx="2468">
                  <c:v>3.1968000000000003E-2</c:v>
                </c:pt>
                <c:pt idx="2469">
                  <c:v>5.0319000000000003E-2</c:v>
                </c:pt>
                <c:pt idx="2470">
                  <c:v>0.14222299999999999</c:v>
                </c:pt>
                <c:pt idx="2471">
                  <c:v>3.0765000000000001E-2</c:v>
                </c:pt>
                <c:pt idx="2472">
                  <c:v>9.6156000000000005E-2</c:v>
                </c:pt>
                <c:pt idx="2473">
                  <c:v>3.0952E-2</c:v>
                </c:pt>
                <c:pt idx="2474">
                  <c:v>3.9599000000000002E-2</c:v>
                </c:pt>
                <c:pt idx="2475">
                  <c:v>9.6667000000000003E-2</c:v>
                </c:pt>
                <c:pt idx="2476">
                  <c:v>7.7477000000000004E-2</c:v>
                </c:pt>
                <c:pt idx="2477">
                  <c:v>0.335814</c:v>
                </c:pt>
                <c:pt idx="2478">
                  <c:v>0.28241500000000003</c:v>
                </c:pt>
                <c:pt idx="2479">
                  <c:v>3.6770999999999998E-2</c:v>
                </c:pt>
                <c:pt idx="2480">
                  <c:v>3.0890999999999998E-2</c:v>
                </c:pt>
                <c:pt idx="2481">
                  <c:v>5.0585999999999999E-2</c:v>
                </c:pt>
                <c:pt idx="2482">
                  <c:v>4.4949999999999997E-2</c:v>
                </c:pt>
                <c:pt idx="2483">
                  <c:v>0.204098</c:v>
                </c:pt>
                <c:pt idx="2484">
                  <c:v>6.3348000000000002E-2</c:v>
                </c:pt>
                <c:pt idx="2485">
                  <c:v>4.8336999999999998E-2</c:v>
                </c:pt>
                <c:pt idx="2486">
                  <c:v>5.8807999999999999E-2</c:v>
                </c:pt>
                <c:pt idx="2487">
                  <c:v>4.9993999999999997E-2</c:v>
                </c:pt>
                <c:pt idx="2488">
                  <c:v>0.17294799999999999</c:v>
                </c:pt>
                <c:pt idx="2489">
                  <c:v>7.7284000000000005E-2</c:v>
                </c:pt>
                <c:pt idx="2490">
                  <c:v>3.4092999999999998E-2</c:v>
                </c:pt>
                <c:pt idx="2491">
                  <c:v>3.0779999999999998E-2</c:v>
                </c:pt>
                <c:pt idx="2492">
                  <c:v>4.5858999999999997E-2</c:v>
                </c:pt>
                <c:pt idx="2493">
                  <c:v>0.10742699999999999</c:v>
                </c:pt>
                <c:pt idx="2494">
                  <c:v>2.7718E-2</c:v>
                </c:pt>
                <c:pt idx="2495">
                  <c:v>0.35660999999999998</c:v>
                </c:pt>
                <c:pt idx="2496">
                  <c:v>3.7669000000000001E-2</c:v>
                </c:pt>
                <c:pt idx="2497">
                  <c:v>0.23774300000000001</c:v>
                </c:pt>
                <c:pt idx="2498">
                  <c:v>0.13930799999999999</c:v>
                </c:pt>
                <c:pt idx="2499">
                  <c:v>5.2726000000000002E-2</c:v>
                </c:pt>
                <c:pt idx="2500">
                  <c:v>0.16924</c:v>
                </c:pt>
                <c:pt idx="2501">
                  <c:v>4.7227999999999999E-2</c:v>
                </c:pt>
                <c:pt idx="2502">
                  <c:v>0.28846100000000002</c:v>
                </c:pt>
                <c:pt idx="2503">
                  <c:v>0.10055799999999999</c:v>
                </c:pt>
                <c:pt idx="2504">
                  <c:v>8.4476999999999997E-2</c:v>
                </c:pt>
                <c:pt idx="2505">
                  <c:v>0.106493</c:v>
                </c:pt>
                <c:pt idx="2506">
                  <c:v>5.1568999999999997E-2</c:v>
                </c:pt>
                <c:pt idx="2507">
                  <c:v>0.108361</c:v>
                </c:pt>
                <c:pt idx="2508">
                  <c:v>6.0814E-2</c:v>
                </c:pt>
                <c:pt idx="2509">
                  <c:v>4.2576000000000003E-2</c:v>
                </c:pt>
                <c:pt idx="2510">
                  <c:v>0.23835000000000001</c:v>
                </c:pt>
                <c:pt idx="2511">
                  <c:v>9.5222000000000001E-2</c:v>
                </c:pt>
                <c:pt idx="2512">
                  <c:v>4.3789000000000002E-2</c:v>
                </c:pt>
                <c:pt idx="2513">
                  <c:v>5.8476E-2</c:v>
                </c:pt>
                <c:pt idx="2514">
                  <c:v>2.7304999999999999E-2</c:v>
                </c:pt>
                <c:pt idx="2515">
                  <c:v>2.8968000000000001E-2</c:v>
                </c:pt>
                <c:pt idx="2516">
                  <c:v>0.22911799999999999</c:v>
                </c:pt>
                <c:pt idx="2517">
                  <c:v>0.26116699999999998</c:v>
                </c:pt>
                <c:pt idx="2518">
                  <c:v>4.7682000000000002E-2</c:v>
                </c:pt>
                <c:pt idx="2519">
                  <c:v>5.4386999999999998E-2</c:v>
                </c:pt>
                <c:pt idx="2520">
                  <c:v>0.17433499999999999</c:v>
                </c:pt>
                <c:pt idx="2521">
                  <c:v>9.2799000000000006E-2</c:v>
                </c:pt>
                <c:pt idx="2522">
                  <c:v>0.14837600000000001</c:v>
                </c:pt>
                <c:pt idx="2523">
                  <c:v>4.3213000000000001E-2</c:v>
                </c:pt>
                <c:pt idx="2524">
                  <c:v>9.3822000000000003E-2</c:v>
                </c:pt>
                <c:pt idx="2525">
                  <c:v>4.4061000000000003E-2</c:v>
                </c:pt>
                <c:pt idx="2526">
                  <c:v>4.0945000000000002E-2</c:v>
                </c:pt>
                <c:pt idx="2527">
                  <c:v>0.32534400000000002</c:v>
                </c:pt>
                <c:pt idx="2528">
                  <c:v>0.15232299999999999</c:v>
                </c:pt>
                <c:pt idx="2529">
                  <c:v>0.20629800000000001</c:v>
                </c:pt>
                <c:pt idx="2530">
                  <c:v>0.10782700000000001</c:v>
                </c:pt>
                <c:pt idx="2531">
                  <c:v>0.22853299999999999</c:v>
                </c:pt>
                <c:pt idx="2532">
                  <c:v>5.7417000000000003E-2</c:v>
                </c:pt>
                <c:pt idx="2533">
                  <c:v>3.3203000000000003E-2</c:v>
                </c:pt>
                <c:pt idx="2534">
                  <c:v>6.9760000000000003E-2</c:v>
                </c:pt>
                <c:pt idx="2535">
                  <c:v>0.155275</c:v>
                </c:pt>
                <c:pt idx="2536">
                  <c:v>8.4054000000000004E-2</c:v>
                </c:pt>
                <c:pt idx="2537">
                  <c:v>0.17988499999999999</c:v>
                </c:pt>
                <c:pt idx="2538">
                  <c:v>0.288879</c:v>
                </c:pt>
                <c:pt idx="2539">
                  <c:v>6.4785999999999996E-2</c:v>
                </c:pt>
                <c:pt idx="2540">
                  <c:v>3.2959000000000002E-2</c:v>
                </c:pt>
                <c:pt idx="2541">
                  <c:v>5.4045000000000003E-2</c:v>
                </c:pt>
                <c:pt idx="2542">
                  <c:v>0.20319899999999999</c:v>
                </c:pt>
                <c:pt idx="2543">
                  <c:v>0.126998</c:v>
                </c:pt>
                <c:pt idx="2544">
                  <c:v>3.1884999999999997E-2</c:v>
                </c:pt>
                <c:pt idx="2545">
                  <c:v>2.9433999999999998E-2</c:v>
                </c:pt>
                <c:pt idx="2546">
                  <c:v>7.9690999999999998E-2</c:v>
                </c:pt>
                <c:pt idx="2547">
                  <c:v>0.12442400000000001</c:v>
                </c:pt>
                <c:pt idx="2548">
                  <c:v>7.0578000000000002E-2</c:v>
                </c:pt>
                <c:pt idx="2549">
                  <c:v>5.0952999999999998E-2</c:v>
                </c:pt>
                <c:pt idx="2550">
                  <c:v>0.19778100000000001</c:v>
                </c:pt>
                <c:pt idx="2551">
                  <c:v>8.4779999999999994E-2</c:v>
                </c:pt>
                <c:pt idx="2552">
                  <c:v>6.9492999999999999E-2</c:v>
                </c:pt>
                <c:pt idx="2553">
                  <c:v>4.5956999999999998E-2</c:v>
                </c:pt>
                <c:pt idx="2554">
                  <c:v>5.3814000000000001E-2</c:v>
                </c:pt>
                <c:pt idx="2555">
                  <c:v>5.9282000000000001E-2</c:v>
                </c:pt>
                <c:pt idx="2556">
                  <c:v>6.9885000000000003E-2</c:v>
                </c:pt>
                <c:pt idx="2557">
                  <c:v>7.8807000000000002E-2</c:v>
                </c:pt>
                <c:pt idx="2558">
                  <c:v>0.15800600000000001</c:v>
                </c:pt>
                <c:pt idx="2559">
                  <c:v>7.1331000000000006E-2</c:v>
                </c:pt>
                <c:pt idx="2560">
                  <c:v>0.16184599999999999</c:v>
                </c:pt>
                <c:pt idx="2561">
                  <c:v>0.27782299999999999</c:v>
                </c:pt>
                <c:pt idx="2562">
                  <c:v>3.2214E-2</c:v>
                </c:pt>
                <c:pt idx="2563">
                  <c:v>8.0591999999999997E-2</c:v>
                </c:pt>
                <c:pt idx="2564">
                  <c:v>0.12642500000000001</c:v>
                </c:pt>
                <c:pt idx="2565">
                  <c:v>4.1199E-2</c:v>
                </c:pt>
                <c:pt idx="2566">
                  <c:v>3.4443000000000001E-2</c:v>
                </c:pt>
                <c:pt idx="2567">
                  <c:v>8.4365999999999997E-2</c:v>
                </c:pt>
                <c:pt idx="2568">
                  <c:v>0.12474200000000001</c:v>
                </c:pt>
                <c:pt idx="2569">
                  <c:v>0.15267</c:v>
                </c:pt>
                <c:pt idx="2570">
                  <c:v>6.6562999999999997E-2</c:v>
                </c:pt>
                <c:pt idx="2571">
                  <c:v>8.9409000000000002E-2</c:v>
                </c:pt>
                <c:pt idx="2572">
                  <c:v>4.3658000000000002E-2</c:v>
                </c:pt>
                <c:pt idx="2573">
                  <c:v>0.23996500000000001</c:v>
                </c:pt>
                <c:pt idx="2574">
                  <c:v>0.120231</c:v>
                </c:pt>
                <c:pt idx="2575">
                  <c:v>8.9519000000000001E-2</c:v>
                </c:pt>
                <c:pt idx="2576">
                  <c:v>3.6899000000000001E-2</c:v>
                </c:pt>
                <c:pt idx="2577">
                  <c:v>4.0910000000000002E-2</c:v>
                </c:pt>
                <c:pt idx="2578">
                  <c:v>6.2172999999999999E-2</c:v>
                </c:pt>
                <c:pt idx="2579">
                  <c:v>0.118827</c:v>
                </c:pt>
                <c:pt idx="2580">
                  <c:v>9.7460000000000005E-2</c:v>
                </c:pt>
                <c:pt idx="2581">
                  <c:v>3.3973000000000003E-2</c:v>
                </c:pt>
                <c:pt idx="2582">
                  <c:v>0.13264000000000001</c:v>
                </c:pt>
                <c:pt idx="2583">
                  <c:v>0.247085</c:v>
                </c:pt>
                <c:pt idx="2584">
                  <c:v>0.101253</c:v>
                </c:pt>
                <c:pt idx="2585">
                  <c:v>3.4023999999999999E-2</c:v>
                </c:pt>
                <c:pt idx="2586">
                  <c:v>0.500004</c:v>
                </c:pt>
                <c:pt idx="2587">
                  <c:v>2.5826999999999999E-2</c:v>
                </c:pt>
                <c:pt idx="2588">
                  <c:v>3.3783000000000001E-2</c:v>
                </c:pt>
                <c:pt idx="2589">
                  <c:v>9.8306000000000004E-2</c:v>
                </c:pt>
                <c:pt idx="2590">
                  <c:v>4.1977E-2</c:v>
                </c:pt>
                <c:pt idx="2591">
                  <c:v>3.3177999999999999E-2</c:v>
                </c:pt>
                <c:pt idx="2592">
                  <c:v>0.28113100000000002</c:v>
                </c:pt>
                <c:pt idx="2593">
                  <c:v>2.7556000000000001E-2</c:v>
                </c:pt>
                <c:pt idx="2594">
                  <c:v>8.5947999999999997E-2</c:v>
                </c:pt>
                <c:pt idx="2595">
                  <c:v>0.163823</c:v>
                </c:pt>
                <c:pt idx="2596">
                  <c:v>0.165962</c:v>
                </c:pt>
                <c:pt idx="2597">
                  <c:v>0.108001</c:v>
                </c:pt>
                <c:pt idx="2598">
                  <c:v>0.113871</c:v>
                </c:pt>
                <c:pt idx="2599">
                  <c:v>0.14403199999999999</c:v>
                </c:pt>
                <c:pt idx="2600">
                  <c:v>0.243563</c:v>
                </c:pt>
                <c:pt idx="2601">
                  <c:v>0.242483</c:v>
                </c:pt>
                <c:pt idx="2602">
                  <c:v>5.3328E-2</c:v>
                </c:pt>
                <c:pt idx="2603">
                  <c:v>5.1649E-2</c:v>
                </c:pt>
                <c:pt idx="2604">
                  <c:v>0.103191</c:v>
                </c:pt>
                <c:pt idx="2605">
                  <c:v>0.26569599999999999</c:v>
                </c:pt>
                <c:pt idx="2606">
                  <c:v>7.0967000000000002E-2</c:v>
                </c:pt>
                <c:pt idx="2607">
                  <c:v>5.0360000000000002E-2</c:v>
                </c:pt>
                <c:pt idx="2608">
                  <c:v>6.0946E-2</c:v>
                </c:pt>
                <c:pt idx="2609">
                  <c:v>0.23274900000000001</c:v>
                </c:pt>
                <c:pt idx="2610">
                  <c:v>0.16314999999999999</c:v>
                </c:pt>
                <c:pt idx="2611">
                  <c:v>5.9513000000000003E-2</c:v>
                </c:pt>
                <c:pt idx="2612">
                  <c:v>0.13148899999999999</c:v>
                </c:pt>
                <c:pt idx="2613">
                  <c:v>5.2312999999999998E-2</c:v>
                </c:pt>
                <c:pt idx="2614">
                  <c:v>4.5427000000000002E-2</c:v>
                </c:pt>
                <c:pt idx="2615">
                  <c:v>0.64050099999999999</c:v>
                </c:pt>
                <c:pt idx="2616">
                  <c:v>5.6035000000000001E-2</c:v>
                </c:pt>
                <c:pt idx="2617">
                  <c:v>7.9915E-2</c:v>
                </c:pt>
                <c:pt idx="2618">
                  <c:v>0.14127100000000001</c:v>
                </c:pt>
                <c:pt idx="2619">
                  <c:v>0.43247799999999997</c:v>
                </c:pt>
                <c:pt idx="2620">
                  <c:v>0.13774700000000001</c:v>
                </c:pt>
                <c:pt idx="2621">
                  <c:v>0.291522</c:v>
                </c:pt>
                <c:pt idx="2622">
                  <c:v>3.0061000000000001E-2</c:v>
                </c:pt>
                <c:pt idx="2623">
                  <c:v>3.3029000000000003E-2</c:v>
                </c:pt>
                <c:pt idx="2624">
                  <c:v>0.14223</c:v>
                </c:pt>
                <c:pt idx="2625">
                  <c:v>0.19611300000000001</c:v>
                </c:pt>
                <c:pt idx="2626">
                  <c:v>0.459818</c:v>
                </c:pt>
                <c:pt idx="2627">
                  <c:v>0.182256</c:v>
                </c:pt>
                <c:pt idx="2628">
                  <c:v>9.7423999999999997E-2</c:v>
                </c:pt>
                <c:pt idx="2629">
                  <c:v>3.4710999999999999E-2</c:v>
                </c:pt>
                <c:pt idx="2630">
                  <c:v>2.9256000000000001E-2</c:v>
                </c:pt>
                <c:pt idx="2631">
                  <c:v>0.122575</c:v>
                </c:pt>
                <c:pt idx="2632">
                  <c:v>0.139822</c:v>
                </c:pt>
                <c:pt idx="2633">
                  <c:v>0.116679</c:v>
                </c:pt>
                <c:pt idx="2634">
                  <c:v>0.12335400000000001</c:v>
                </c:pt>
                <c:pt idx="2635">
                  <c:v>4.4971999999999998E-2</c:v>
                </c:pt>
                <c:pt idx="2636">
                  <c:v>3.3311E-2</c:v>
                </c:pt>
                <c:pt idx="2637">
                  <c:v>7.4282000000000001E-2</c:v>
                </c:pt>
                <c:pt idx="2638">
                  <c:v>0.151091</c:v>
                </c:pt>
                <c:pt idx="2639">
                  <c:v>6.0650999999999997E-2</c:v>
                </c:pt>
                <c:pt idx="2640">
                  <c:v>7.0178000000000004E-2</c:v>
                </c:pt>
                <c:pt idx="2641">
                  <c:v>7.6994999999999994E-2</c:v>
                </c:pt>
                <c:pt idx="2642">
                  <c:v>0.36506899999999998</c:v>
                </c:pt>
                <c:pt idx="2643">
                  <c:v>9.4169000000000003E-2</c:v>
                </c:pt>
                <c:pt idx="2644">
                  <c:v>9.2301999999999995E-2</c:v>
                </c:pt>
                <c:pt idx="2645">
                  <c:v>0.20905899999999999</c:v>
                </c:pt>
                <c:pt idx="2646">
                  <c:v>0.113579</c:v>
                </c:pt>
                <c:pt idx="2647">
                  <c:v>0.149309</c:v>
                </c:pt>
                <c:pt idx="2648">
                  <c:v>4.6954999999999997E-2</c:v>
                </c:pt>
                <c:pt idx="2649">
                  <c:v>4.2646000000000003E-2</c:v>
                </c:pt>
                <c:pt idx="2650">
                  <c:v>0.13924300000000001</c:v>
                </c:pt>
                <c:pt idx="2651">
                  <c:v>0.112487</c:v>
                </c:pt>
                <c:pt idx="2652">
                  <c:v>4.8598000000000002E-2</c:v>
                </c:pt>
                <c:pt idx="2653">
                  <c:v>9.8350000000000007E-2</c:v>
                </c:pt>
                <c:pt idx="2654">
                  <c:v>0.14028599999999999</c:v>
                </c:pt>
                <c:pt idx="2655">
                  <c:v>0.35089599999999999</c:v>
                </c:pt>
                <c:pt idx="2656">
                  <c:v>5.3816000000000003E-2</c:v>
                </c:pt>
                <c:pt idx="2657">
                  <c:v>9.9623000000000003E-2</c:v>
                </c:pt>
                <c:pt idx="2658">
                  <c:v>0.107409</c:v>
                </c:pt>
                <c:pt idx="2659">
                  <c:v>0.25556899999999999</c:v>
                </c:pt>
                <c:pt idx="2660">
                  <c:v>0.17918300000000001</c:v>
                </c:pt>
                <c:pt idx="2661">
                  <c:v>0.11018799999999999</c:v>
                </c:pt>
                <c:pt idx="2662">
                  <c:v>0.102631</c:v>
                </c:pt>
                <c:pt idx="2663">
                  <c:v>6.3606999999999997E-2</c:v>
                </c:pt>
                <c:pt idx="2664">
                  <c:v>0.246332</c:v>
                </c:pt>
                <c:pt idx="2665">
                  <c:v>5.9256999999999997E-2</c:v>
                </c:pt>
                <c:pt idx="2666">
                  <c:v>0.18254200000000001</c:v>
                </c:pt>
                <c:pt idx="2667">
                  <c:v>5.1868999999999998E-2</c:v>
                </c:pt>
                <c:pt idx="2668">
                  <c:v>0.122492</c:v>
                </c:pt>
                <c:pt idx="2669">
                  <c:v>0.12428599999999999</c:v>
                </c:pt>
                <c:pt idx="2670">
                  <c:v>4.1071000000000003E-2</c:v>
                </c:pt>
                <c:pt idx="2671">
                  <c:v>3.3251000000000003E-2</c:v>
                </c:pt>
                <c:pt idx="2672">
                  <c:v>0.126362</c:v>
                </c:pt>
                <c:pt idx="2673">
                  <c:v>7.7035000000000006E-2</c:v>
                </c:pt>
                <c:pt idx="2674">
                  <c:v>0.42223500000000003</c:v>
                </c:pt>
                <c:pt idx="2675">
                  <c:v>9.0741000000000002E-2</c:v>
                </c:pt>
                <c:pt idx="2676">
                  <c:v>0.13834299999999999</c:v>
                </c:pt>
                <c:pt idx="2677">
                  <c:v>0.10459499999999999</c:v>
                </c:pt>
                <c:pt idx="2678">
                  <c:v>0.30410599999999999</c:v>
                </c:pt>
                <c:pt idx="2679">
                  <c:v>0.17862</c:v>
                </c:pt>
                <c:pt idx="2680">
                  <c:v>4.3035999999999998E-2</c:v>
                </c:pt>
                <c:pt idx="2681">
                  <c:v>5.5689000000000002E-2</c:v>
                </c:pt>
                <c:pt idx="2682">
                  <c:v>0.15221399999999999</c:v>
                </c:pt>
                <c:pt idx="2683">
                  <c:v>3.0918000000000001E-2</c:v>
                </c:pt>
                <c:pt idx="2684">
                  <c:v>0.22020899999999999</c:v>
                </c:pt>
                <c:pt idx="2685">
                  <c:v>9.2501E-2</c:v>
                </c:pt>
                <c:pt idx="2686">
                  <c:v>4.7980000000000002E-2</c:v>
                </c:pt>
                <c:pt idx="2687">
                  <c:v>7.0392999999999997E-2</c:v>
                </c:pt>
                <c:pt idx="2688">
                  <c:v>0.360707</c:v>
                </c:pt>
                <c:pt idx="2689">
                  <c:v>0.26215899999999998</c:v>
                </c:pt>
                <c:pt idx="2690">
                  <c:v>3.9872999999999999E-2</c:v>
                </c:pt>
                <c:pt idx="2691">
                  <c:v>9.3731999999999996E-2</c:v>
                </c:pt>
                <c:pt idx="2692">
                  <c:v>0.150754</c:v>
                </c:pt>
                <c:pt idx="2693">
                  <c:v>7.8642000000000004E-2</c:v>
                </c:pt>
                <c:pt idx="2694">
                  <c:v>0.189386</c:v>
                </c:pt>
                <c:pt idx="2695">
                  <c:v>3.0661999999999998E-2</c:v>
                </c:pt>
                <c:pt idx="2696">
                  <c:v>4.9591000000000003E-2</c:v>
                </c:pt>
                <c:pt idx="2697">
                  <c:v>0.27002300000000001</c:v>
                </c:pt>
                <c:pt idx="2698">
                  <c:v>0.26315300000000003</c:v>
                </c:pt>
                <c:pt idx="2699">
                  <c:v>8.1287999999999999E-2</c:v>
                </c:pt>
                <c:pt idx="2700">
                  <c:v>5.6398999999999998E-2</c:v>
                </c:pt>
                <c:pt idx="2701">
                  <c:v>5.1300999999999999E-2</c:v>
                </c:pt>
                <c:pt idx="2702">
                  <c:v>8.9976E-2</c:v>
                </c:pt>
                <c:pt idx="2703">
                  <c:v>0.791107</c:v>
                </c:pt>
                <c:pt idx="2704">
                  <c:v>3.6087000000000001E-2</c:v>
                </c:pt>
                <c:pt idx="2705">
                  <c:v>0.16881399999999999</c:v>
                </c:pt>
                <c:pt idx="2706">
                  <c:v>0.137934</c:v>
                </c:pt>
                <c:pt idx="2707">
                  <c:v>0.31910100000000002</c:v>
                </c:pt>
                <c:pt idx="2708">
                  <c:v>0.16628899999999999</c:v>
                </c:pt>
                <c:pt idx="2709">
                  <c:v>0.10358100000000001</c:v>
                </c:pt>
                <c:pt idx="2710">
                  <c:v>0.17469699999999999</c:v>
                </c:pt>
                <c:pt idx="2711">
                  <c:v>0.13655999999999999</c:v>
                </c:pt>
                <c:pt idx="2712">
                  <c:v>7.8756000000000007E-2</c:v>
                </c:pt>
                <c:pt idx="2713">
                  <c:v>9.7230999999999998E-2</c:v>
                </c:pt>
                <c:pt idx="2714">
                  <c:v>5.4387999999999999E-2</c:v>
                </c:pt>
                <c:pt idx="2715">
                  <c:v>5.2353999999999998E-2</c:v>
                </c:pt>
                <c:pt idx="2716">
                  <c:v>3.5896999999999998E-2</c:v>
                </c:pt>
                <c:pt idx="2717">
                  <c:v>0.106054</c:v>
                </c:pt>
                <c:pt idx="2718">
                  <c:v>0.111689</c:v>
                </c:pt>
                <c:pt idx="2719">
                  <c:v>8.0926999999999999E-2</c:v>
                </c:pt>
                <c:pt idx="2720">
                  <c:v>5.1524E-2</c:v>
                </c:pt>
                <c:pt idx="2721">
                  <c:v>6.1557000000000001E-2</c:v>
                </c:pt>
                <c:pt idx="2722">
                  <c:v>6.7003999999999994E-2</c:v>
                </c:pt>
                <c:pt idx="2723">
                  <c:v>7.0073999999999997E-2</c:v>
                </c:pt>
                <c:pt idx="2724">
                  <c:v>4.9020000000000001E-2</c:v>
                </c:pt>
                <c:pt idx="2725">
                  <c:v>0.14374500000000001</c:v>
                </c:pt>
                <c:pt idx="2726">
                  <c:v>0.113663</c:v>
                </c:pt>
                <c:pt idx="2727">
                  <c:v>2.6078E-2</c:v>
                </c:pt>
                <c:pt idx="2728">
                  <c:v>0.23108899999999999</c:v>
                </c:pt>
                <c:pt idx="2729">
                  <c:v>5.6564999999999997E-2</c:v>
                </c:pt>
                <c:pt idx="2730">
                  <c:v>0.56913800000000003</c:v>
                </c:pt>
                <c:pt idx="2731">
                  <c:v>5.0789000000000001E-2</c:v>
                </c:pt>
                <c:pt idx="2732">
                  <c:v>0.11905300000000001</c:v>
                </c:pt>
                <c:pt idx="2733">
                  <c:v>2.2460000000000001E-2</c:v>
                </c:pt>
                <c:pt idx="2734">
                  <c:v>0.32533200000000001</c:v>
                </c:pt>
                <c:pt idx="2735">
                  <c:v>4.8454999999999998E-2</c:v>
                </c:pt>
                <c:pt idx="2736">
                  <c:v>4.0844999999999999E-2</c:v>
                </c:pt>
                <c:pt idx="2737">
                  <c:v>6.1023000000000001E-2</c:v>
                </c:pt>
                <c:pt idx="2738">
                  <c:v>0.112234</c:v>
                </c:pt>
                <c:pt idx="2739">
                  <c:v>3.3486000000000002E-2</c:v>
                </c:pt>
                <c:pt idx="2740">
                  <c:v>0.12725600000000001</c:v>
                </c:pt>
                <c:pt idx="2741">
                  <c:v>6.5529000000000004E-2</c:v>
                </c:pt>
                <c:pt idx="2742">
                  <c:v>4.1991000000000001E-2</c:v>
                </c:pt>
                <c:pt idx="2743">
                  <c:v>6.5779000000000004E-2</c:v>
                </c:pt>
                <c:pt idx="2744">
                  <c:v>0.14997099999999999</c:v>
                </c:pt>
                <c:pt idx="2745">
                  <c:v>9.1166999999999998E-2</c:v>
                </c:pt>
                <c:pt idx="2746">
                  <c:v>6.7081000000000002E-2</c:v>
                </c:pt>
                <c:pt idx="2747">
                  <c:v>4.4962000000000002E-2</c:v>
                </c:pt>
                <c:pt idx="2748">
                  <c:v>3.2187E-2</c:v>
                </c:pt>
                <c:pt idx="2749">
                  <c:v>0.13179399999999999</c:v>
                </c:pt>
                <c:pt idx="2750">
                  <c:v>0.295622</c:v>
                </c:pt>
                <c:pt idx="2751">
                  <c:v>8.6788000000000004E-2</c:v>
                </c:pt>
                <c:pt idx="2752">
                  <c:v>7.0095000000000005E-2</c:v>
                </c:pt>
                <c:pt idx="2753">
                  <c:v>3.9850999999999998E-2</c:v>
                </c:pt>
                <c:pt idx="2754">
                  <c:v>0.14411599999999999</c:v>
                </c:pt>
                <c:pt idx="2755">
                  <c:v>0.18496399999999999</c:v>
                </c:pt>
                <c:pt idx="2756">
                  <c:v>5.7611999999999997E-2</c:v>
                </c:pt>
                <c:pt idx="2757">
                  <c:v>3.6804999999999997E-2</c:v>
                </c:pt>
                <c:pt idx="2758">
                  <c:v>7.8550999999999996E-2</c:v>
                </c:pt>
                <c:pt idx="2759">
                  <c:v>6.5408999999999995E-2</c:v>
                </c:pt>
                <c:pt idx="2760">
                  <c:v>6.6170000000000007E-2</c:v>
                </c:pt>
                <c:pt idx="2761">
                  <c:v>0.34964000000000001</c:v>
                </c:pt>
                <c:pt idx="2762">
                  <c:v>0.13983300000000001</c:v>
                </c:pt>
                <c:pt idx="2763">
                  <c:v>0.13514300000000001</c:v>
                </c:pt>
                <c:pt idx="2764">
                  <c:v>5.4192999999999998E-2</c:v>
                </c:pt>
                <c:pt idx="2765">
                  <c:v>7.0201E-2</c:v>
                </c:pt>
                <c:pt idx="2766">
                  <c:v>0.16136</c:v>
                </c:pt>
                <c:pt idx="2767">
                  <c:v>7.0944999999999994E-2</c:v>
                </c:pt>
                <c:pt idx="2768">
                  <c:v>3.4647999999999998E-2</c:v>
                </c:pt>
                <c:pt idx="2769">
                  <c:v>0.116393</c:v>
                </c:pt>
                <c:pt idx="2770">
                  <c:v>0.59403099999999998</c:v>
                </c:pt>
                <c:pt idx="2771">
                  <c:v>3.9816999999999998E-2</c:v>
                </c:pt>
                <c:pt idx="2772">
                  <c:v>0.138069</c:v>
                </c:pt>
                <c:pt idx="2773">
                  <c:v>3.4685000000000001E-2</c:v>
                </c:pt>
                <c:pt idx="2774">
                  <c:v>0.17446200000000001</c:v>
                </c:pt>
                <c:pt idx="2775">
                  <c:v>0.274733</c:v>
                </c:pt>
                <c:pt idx="2776">
                  <c:v>0.25535999999999998</c:v>
                </c:pt>
                <c:pt idx="2777">
                  <c:v>0.11333799999999999</c:v>
                </c:pt>
                <c:pt idx="2778">
                  <c:v>4.9156999999999999E-2</c:v>
                </c:pt>
                <c:pt idx="2779">
                  <c:v>3.5892E-2</c:v>
                </c:pt>
                <c:pt idx="2780">
                  <c:v>0.10717599999999999</c:v>
                </c:pt>
                <c:pt idx="2781">
                  <c:v>8.2317000000000001E-2</c:v>
                </c:pt>
                <c:pt idx="2782">
                  <c:v>7.9488000000000003E-2</c:v>
                </c:pt>
                <c:pt idx="2783">
                  <c:v>0.33792699999999998</c:v>
                </c:pt>
                <c:pt idx="2784">
                  <c:v>6.6790000000000002E-2</c:v>
                </c:pt>
                <c:pt idx="2785">
                  <c:v>3.6832999999999998E-2</c:v>
                </c:pt>
                <c:pt idx="2786">
                  <c:v>0.182087</c:v>
                </c:pt>
                <c:pt idx="2787">
                  <c:v>3.9504999999999998E-2</c:v>
                </c:pt>
                <c:pt idx="2788">
                  <c:v>0.17607300000000001</c:v>
                </c:pt>
                <c:pt idx="2789">
                  <c:v>0.19969500000000001</c:v>
                </c:pt>
                <c:pt idx="2790">
                  <c:v>3.4854000000000003E-2</c:v>
                </c:pt>
                <c:pt idx="2791">
                  <c:v>5.2392000000000001E-2</c:v>
                </c:pt>
                <c:pt idx="2792">
                  <c:v>9.4173000000000007E-2</c:v>
                </c:pt>
                <c:pt idx="2793">
                  <c:v>0.13716200000000001</c:v>
                </c:pt>
                <c:pt idx="2794">
                  <c:v>0.18993099999999999</c:v>
                </c:pt>
                <c:pt idx="2795">
                  <c:v>0.34723100000000001</c:v>
                </c:pt>
                <c:pt idx="2796">
                  <c:v>0.26538899999999999</c:v>
                </c:pt>
                <c:pt idx="2797">
                  <c:v>0.25099399999999999</c:v>
                </c:pt>
                <c:pt idx="2798">
                  <c:v>0.16576199999999999</c:v>
                </c:pt>
                <c:pt idx="2799">
                  <c:v>5.5493000000000001E-2</c:v>
                </c:pt>
                <c:pt idx="2800">
                  <c:v>6.3349000000000003E-2</c:v>
                </c:pt>
                <c:pt idx="2801">
                  <c:v>7.3200000000000001E-2</c:v>
                </c:pt>
                <c:pt idx="2802">
                  <c:v>0.210253</c:v>
                </c:pt>
                <c:pt idx="2803">
                  <c:v>0.18721299999999999</c:v>
                </c:pt>
                <c:pt idx="2804">
                  <c:v>3.5278999999999998E-2</c:v>
                </c:pt>
                <c:pt idx="2805">
                  <c:v>0.19631699999999999</c:v>
                </c:pt>
                <c:pt idx="2806">
                  <c:v>0.19595399999999999</c:v>
                </c:pt>
                <c:pt idx="2807">
                  <c:v>0.12667800000000001</c:v>
                </c:pt>
                <c:pt idx="2808">
                  <c:v>0.183837</c:v>
                </c:pt>
                <c:pt idx="2809">
                  <c:v>4.1881000000000002E-2</c:v>
                </c:pt>
                <c:pt idx="2810">
                  <c:v>7.8519000000000005E-2</c:v>
                </c:pt>
                <c:pt idx="2811">
                  <c:v>7.2478000000000001E-2</c:v>
                </c:pt>
                <c:pt idx="2812">
                  <c:v>4.1437000000000002E-2</c:v>
                </c:pt>
                <c:pt idx="2813">
                  <c:v>0.271146</c:v>
                </c:pt>
                <c:pt idx="2814">
                  <c:v>0.21620600000000001</c:v>
                </c:pt>
                <c:pt idx="2815">
                  <c:v>0.102955</c:v>
                </c:pt>
                <c:pt idx="2816">
                  <c:v>0.101378</c:v>
                </c:pt>
                <c:pt idx="2817">
                  <c:v>3.8212999999999997E-2</c:v>
                </c:pt>
                <c:pt idx="2818">
                  <c:v>8.2048999999999997E-2</c:v>
                </c:pt>
                <c:pt idx="2819">
                  <c:v>0.33604800000000001</c:v>
                </c:pt>
                <c:pt idx="2820">
                  <c:v>2.6346000000000001E-2</c:v>
                </c:pt>
                <c:pt idx="2821">
                  <c:v>0.13190499999999999</c:v>
                </c:pt>
                <c:pt idx="2822">
                  <c:v>0.144119</c:v>
                </c:pt>
                <c:pt idx="2823">
                  <c:v>4.1001000000000003E-2</c:v>
                </c:pt>
                <c:pt idx="2824">
                  <c:v>6.6531000000000007E-2</c:v>
                </c:pt>
                <c:pt idx="2825">
                  <c:v>5.3461000000000002E-2</c:v>
                </c:pt>
                <c:pt idx="2826">
                  <c:v>0.16294700000000001</c:v>
                </c:pt>
                <c:pt idx="2827">
                  <c:v>6.7141000000000006E-2</c:v>
                </c:pt>
                <c:pt idx="2828">
                  <c:v>9.6195000000000003E-2</c:v>
                </c:pt>
                <c:pt idx="2829">
                  <c:v>0.115845</c:v>
                </c:pt>
                <c:pt idx="2830">
                  <c:v>9.7441E-2</c:v>
                </c:pt>
                <c:pt idx="2831">
                  <c:v>3.6344000000000001E-2</c:v>
                </c:pt>
                <c:pt idx="2832">
                  <c:v>3.6393000000000002E-2</c:v>
                </c:pt>
                <c:pt idx="2833">
                  <c:v>0.10764700000000001</c:v>
                </c:pt>
                <c:pt idx="2834">
                  <c:v>0.30280699999999999</c:v>
                </c:pt>
                <c:pt idx="2835">
                  <c:v>0.17039299999999999</c:v>
                </c:pt>
                <c:pt idx="2836">
                  <c:v>4.2222000000000003E-2</c:v>
                </c:pt>
                <c:pt idx="2837">
                  <c:v>3.4213E-2</c:v>
                </c:pt>
                <c:pt idx="2838">
                  <c:v>5.2571E-2</c:v>
                </c:pt>
                <c:pt idx="2839">
                  <c:v>3.6753000000000001E-2</c:v>
                </c:pt>
                <c:pt idx="2840">
                  <c:v>6.0401999999999997E-2</c:v>
                </c:pt>
                <c:pt idx="2841">
                  <c:v>9.5583000000000001E-2</c:v>
                </c:pt>
                <c:pt idx="2842">
                  <c:v>0.17350499999999999</c:v>
                </c:pt>
                <c:pt idx="2843">
                  <c:v>4.3727000000000002E-2</c:v>
                </c:pt>
                <c:pt idx="2844">
                  <c:v>0.239096</c:v>
                </c:pt>
                <c:pt idx="2845">
                  <c:v>0.12870200000000001</c:v>
                </c:pt>
                <c:pt idx="2846">
                  <c:v>0.173538</c:v>
                </c:pt>
                <c:pt idx="2847">
                  <c:v>0.47320800000000002</c:v>
                </c:pt>
                <c:pt idx="2848">
                  <c:v>0.13539899999999999</c:v>
                </c:pt>
                <c:pt idx="2849">
                  <c:v>0.28802800000000001</c:v>
                </c:pt>
                <c:pt idx="2850">
                  <c:v>8.7070999999999996E-2</c:v>
                </c:pt>
                <c:pt idx="2851">
                  <c:v>4.5862E-2</c:v>
                </c:pt>
                <c:pt idx="2852">
                  <c:v>0.124449</c:v>
                </c:pt>
                <c:pt idx="2853">
                  <c:v>3.3287999999999998E-2</c:v>
                </c:pt>
                <c:pt idx="2854">
                  <c:v>9.7022999999999998E-2</c:v>
                </c:pt>
                <c:pt idx="2855">
                  <c:v>7.4855000000000005E-2</c:v>
                </c:pt>
                <c:pt idx="2856">
                  <c:v>0.15206600000000001</c:v>
                </c:pt>
                <c:pt idx="2857">
                  <c:v>9.5537999999999998E-2</c:v>
                </c:pt>
                <c:pt idx="2858">
                  <c:v>3.6485999999999998E-2</c:v>
                </c:pt>
                <c:pt idx="2859">
                  <c:v>8.0018000000000006E-2</c:v>
                </c:pt>
                <c:pt idx="2860">
                  <c:v>5.6165E-2</c:v>
                </c:pt>
                <c:pt idx="2861">
                  <c:v>0.273561</c:v>
                </c:pt>
                <c:pt idx="2862">
                  <c:v>0.11045199999999999</c:v>
                </c:pt>
                <c:pt idx="2863">
                  <c:v>7.2708999999999996E-2</c:v>
                </c:pt>
                <c:pt idx="2864">
                  <c:v>0.12662799999999999</c:v>
                </c:pt>
                <c:pt idx="2865">
                  <c:v>0.10172</c:v>
                </c:pt>
                <c:pt idx="2866">
                  <c:v>8.8078000000000004E-2</c:v>
                </c:pt>
                <c:pt idx="2867">
                  <c:v>0.33928999999999998</c:v>
                </c:pt>
                <c:pt idx="2868">
                  <c:v>8.1633999999999998E-2</c:v>
                </c:pt>
                <c:pt idx="2869">
                  <c:v>0.22739100000000001</c:v>
                </c:pt>
                <c:pt idx="2870">
                  <c:v>9.1854000000000005E-2</c:v>
                </c:pt>
                <c:pt idx="2871">
                  <c:v>5.5910000000000001E-2</c:v>
                </c:pt>
                <c:pt idx="2872">
                  <c:v>0.134606</c:v>
                </c:pt>
                <c:pt idx="2873">
                  <c:v>4.7890000000000002E-2</c:v>
                </c:pt>
                <c:pt idx="2874">
                  <c:v>0.216805</c:v>
                </c:pt>
                <c:pt idx="2875">
                  <c:v>3.9551000000000003E-2</c:v>
                </c:pt>
                <c:pt idx="2876">
                  <c:v>0.13087399999999999</c:v>
                </c:pt>
                <c:pt idx="2877">
                  <c:v>0.104783</c:v>
                </c:pt>
                <c:pt idx="2878">
                  <c:v>0.251799</c:v>
                </c:pt>
                <c:pt idx="2879">
                  <c:v>0.131992</c:v>
                </c:pt>
                <c:pt idx="2880">
                  <c:v>7.3116E-2</c:v>
                </c:pt>
                <c:pt idx="2881">
                  <c:v>7.0713999999999999E-2</c:v>
                </c:pt>
                <c:pt idx="2882">
                  <c:v>0.22492500000000001</c:v>
                </c:pt>
                <c:pt idx="2883">
                  <c:v>0.29353600000000002</c:v>
                </c:pt>
                <c:pt idx="2884">
                  <c:v>0.14771799999999999</c:v>
                </c:pt>
                <c:pt idx="2885">
                  <c:v>7.2188000000000002E-2</c:v>
                </c:pt>
                <c:pt idx="2886">
                  <c:v>5.5969999999999999E-2</c:v>
                </c:pt>
                <c:pt idx="2887">
                  <c:v>4.2889999999999998E-2</c:v>
                </c:pt>
                <c:pt idx="2888">
                  <c:v>0.23533299999999999</c:v>
                </c:pt>
                <c:pt idx="2889">
                  <c:v>4.9834000000000003E-2</c:v>
                </c:pt>
                <c:pt idx="2890">
                  <c:v>7.9738000000000003E-2</c:v>
                </c:pt>
                <c:pt idx="2891">
                  <c:v>0.29733199999999999</c:v>
                </c:pt>
                <c:pt idx="2892">
                  <c:v>5.4706999999999999E-2</c:v>
                </c:pt>
                <c:pt idx="2893">
                  <c:v>7.6769000000000004E-2</c:v>
                </c:pt>
                <c:pt idx="2894">
                  <c:v>9.6675999999999998E-2</c:v>
                </c:pt>
                <c:pt idx="2895">
                  <c:v>3.0842999999999999E-2</c:v>
                </c:pt>
                <c:pt idx="2896">
                  <c:v>3.1848000000000001E-2</c:v>
                </c:pt>
                <c:pt idx="2897">
                  <c:v>0.234706</c:v>
                </c:pt>
                <c:pt idx="2898">
                  <c:v>0.12109499999999999</c:v>
                </c:pt>
                <c:pt idx="2899">
                  <c:v>0.11010399999999999</c:v>
                </c:pt>
                <c:pt idx="2900">
                  <c:v>2.7622000000000001E-2</c:v>
                </c:pt>
                <c:pt idx="2901">
                  <c:v>4.4352000000000003E-2</c:v>
                </c:pt>
                <c:pt idx="2902">
                  <c:v>4.2444999999999997E-2</c:v>
                </c:pt>
                <c:pt idx="2903">
                  <c:v>0.17183000000000001</c:v>
                </c:pt>
                <c:pt idx="2904">
                  <c:v>9.3373999999999999E-2</c:v>
                </c:pt>
                <c:pt idx="2905">
                  <c:v>0.109432</c:v>
                </c:pt>
                <c:pt idx="2906">
                  <c:v>6.8665000000000004E-2</c:v>
                </c:pt>
                <c:pt idx="2907">
                  <c:v>8.3000000000000004E-2</c:v>
                </c:pt>
                <c:pt idx="2908">
                  <c:v>4.9098000000000003E-2</c:v>
                </c:pt>
                <c:pt idx="2909">
                  <c:v>7.1873999999999993E-2</c:v>
                </c:pt>
                <c:pt idx="2910">
                  <c:v>0.29034300000000002</c:v>
                </c:pt>
                <c:pt idx="2911">
                  <c:v>0.17974200000000001</c:v>
                </c:pt>
                <c:pt idx="2912">
                  <c:v>4.9732999999999999E-2</c:v>
                </c:pt>
                <c:pt idx="2913">
                  <c:v>7.9987000000000003E-2</c:v>
                </c:pt>
                <c:pt idx="2914">
                  <c:v>6.4008999999999996E-2</c:v>
                </c:pt>
                <c:pt idx="2915">
                  <c:v>6.7101999999999995E-2</c:v>
                </c:pt>
                <c:pt idx="2916">
                  <c:v>3.8310999999999998E-2</c:v>
                </c:pt>
                <c:pt idx="2917">
                  <c:v>2.7264E-2</c:v>
                </c:pt>
                <c:pt idx="2918">
                  <c:v>7.5132000000000004E-2</c:v>
                </c:pt>
                <c:pt idx="2919">
                  <c:v>6.2886999999999998E-2</c:v>
                </c:pt>
                <c:pt idx="2920">
                  <c:v>0.20092699999999999</c:v>
                </c:pt>
                <c:pt idx="2921">
                  <c:v>0.44015300000000002</c:v>
                </c:pt>
                <c:pt idx="2922">
                  <c:v>4.1972000000000002E-2</c:v>
                </c:pt>
                <c:pt idx="2923">
                  <c:v>0.15781100000000001</c:v>
                </c:pt>
                <c:pt idx="2924">
                  <c:v>2.5406999999999999E-2</c:v>
                </c:pt>
                <c:pt idx="2925">
                  <c:v>3.9833E-2</c:v>
                </c:pt>
                <c:pt idx="2926">
                  <c:v>0.13225500000000001</c:v>
                </c:pt>
                <c:pt idx="2927">
                  <c:v>0.12045699999999999</c:v>
                </c:pt>
                <c:pt idx="2928">
                  <c:v>0.321245</c:v>
                </c:pt>
                <c:pt idx="2929">
                  <c:v>3.4514000000000003E-2</c:v>
                </c:pt>
                <c:pt idx="2930">
                  <c:v>0.10831200000000001</c:v>
                </c:pt>
                <c:pt idx="2931">
                  <c:v>6.6769999999999996E-2</c:v>
                </c:pt>
                <c:pt idx="2932">
                  <c:v>0.15923399999999999</c:v>
                </c:pt>
                <c:pt idx="2933">
                  <c:v>6.0316000000000002E-2</c:v>
                </c:pt>
                <c:pt idx="2934">
                  <c:v>0.113053</c:v>
                </c:pt>
                <c:pt idx="2935">
                  <c:v>0.22920499999999999</c:v>
                </c:pt>
                <c:pt idx="2936">
                  <c:v>0.340667</c:v>
                </c:pt>
                <c:pt idx="2937">
                  <c:v>0.155061</c:v>
                </c:pt>
                <c:pt idx="2938">
                  <c:v>5.4814000000000002E-2</c:v>
                </c:pt>
                <c:pt idx="2939">
                  <c:v>0.20988599999999999</c:v>
                </c:pt>
                <c:pt idx="2940">
                  <c:v>0.13669999999999999</c:v>
                </c:pt>
                <c:pt idx="2941">
                  <c:v>8.2374000000000003E-2</c:v>
                </c:pt>
                <c:pt idx="2942">
                  <c:v>4.9370999999999998E-2</c:v>
                </c:pt>
                <c:pt idx="2943">
                  <c:v>4.9854999999999997E-2</c:v>
                </c:pt>
                <c:pt idx="2944">
                  <c:v>6.4003000000000004E-2</c:v>
                </c:pt>
                <c:pt idx="2945">
                  <c:v>8.5285E-2</c:v>
                </c:pt>
                <c:pt idx="2946">
                  <c:v>4.9695000000000003E-2</c:v>
                </c:pt>
                <c:pt idx="2947">
                  <c:v>3.4122E-2</c:v>
                </c:pt>
                <c:pt idx="2948">
                  <c:v>3.3148999999999998E-2</c:v>
                </c:pt>
                <c:pt idx="2949">
                  <c:v>0.17494499999999999</c:v>
                </c:pt>
                <c:pt idx="2950">
                  <c:v>0.23531299999999999</c:v>
                </c:pt>
                <c:pt idx="2951">
                  <c:v>8.3794999999999994E-2</c:v>
                </c:pt>
                <c:pt idx="2952">
                  <c:v>0.13931199999999999</c:v>
                </c:pt>
                <c:pt idx="2953">
                  <c:v>4.2674999999999998E-2</c:v>
                </c:pt>
                <c:pt idx="2954">
                  <c:v>6.7808999999999994E-2</c:v>
                </c:pt>
                <c:pt idx="2955">
                  <c:v>8.2835000000000006E-2</c:v>
                </c:pt>
                <c:pt idx="2956">
                  <c:v>7.4955999999999995E-2</c:v>
                </c:pt>
                <c:pt idx="2957">
                  <c:v>5.7803E-2</c:v>
                </c:pt>
                <c:pt idx="2958">
                  <c:v>0.163636</c:v>
                </c:pt>
                <c:pt idx="2959">
                  <c:v>0.33290500000000001</c:v>
                </c:pt>
                <c:pt idx="2960">
                  <c:v>0.10033</c:v>
                </c:pt>
                <c:pt idx="2961">
                  <c:v>6.8537000000000001E-2</c:v>
                </c:pt>
                <c:pt idx="2962">
                  <c:v>0.18971399999999999</c:v>
                </c:pt>
                <c:pt idx="2963">
                  <c:v>7.9305E-2</c:v>
                </c:pt>
                <c:pt idx="2964">
                  <c:v>9.1160000000000005E-2</c:v>
                </c:pt>
                <c:pt idx="2965">
                  <c:v>9.9034999999999998E-2</c:v>
                </c:pt>
                <c:pt idx="2966">
                  <c:v>0.11518399999999999</c:v>
                </c:pt>
                <c:pt idx="2967">
                  <c:v>9.8678000000000002E-2</c:v>
                </c:pt>
                <c:pt idx="2968">
                  <c:v>0.23395199999999999</c:v>
                </c:pt>
                <c:pt idx="2969">
                  <c:v>8.8394E-2</c:v>
                </c:pt>
                <c:pt idx="2970">
                  <c:v>0.202764</c:v>
                </c:pt>
                <c:pt idx="2971">
                  <c:v>0.46702100000000002</c:v>
                </c:pt>
                <c:pt idx="2972">
                  <c:v>0.310504</c:v>
                </c:pt>
                <c:pt idx="2973">
                  <c:v>7.3555999999999996E-2</c:v>
                </c:pt>
                <c:pt idx="2974">
                  <c:v>3.2066999999999998E-2</c:v>
                </c:pt>
                <c:pt idx="2975">
                  <c:v>0.108948</c:v>
                </c:pt>
                <c:pt idx="2976">
                  <c:v>0.17505699999999999</c:v>
                </c:pt>
                <c:pt idx="2977">
                  <c:v>0.38741700000000001</c:v>
                </c:pt>
                <c:pt idx="2978">
                  <c:v>5.3164000000000003E-2</c:v>
                </c:pt>
                <c:pt idx="2979">
                  <c:v>0.103905</c:v>
                </c:pt>
                <c:pt idx="2980">
                  <c:v>0.116651</c:v>
                </c:pt>
                <c:pt idx="2981">
                  <c:v>5.8206000000000001E-2</c:v>
                </c:pt>
                <c:pt idx="2982">
                  <c:v>3.9869000000000002E-2</c:v>
                </c:pt>
                <c:pt idx="2983">
                  <c:v>0.446714</c:v>
                </c:pt>
                <c:pt idx="2984">
                  <c:v>3.1630999999999999E-2</c:v>
                </c:pt>
                <c:pt idx="2985">
                  <c:v>0.150113</c:v>
                </c:pt>
                <c:pt idx="2986">
                  <c:v>5.6246999999999998E-2</c:v>
                </c:pt>
                <c:pt idx="2987">
                  <c:v>0.117406</c:v>
                </c:pt>
                <c:pt idx="2988">
                  <c:v>9.9793000000000007E-2</c:v>
                </c:pt>
                <c:pt idx="2989">
                  <c:v>0.24032899999999999</c:v>
                </c:pt>
                <c:pt idx="2990">
                  <c:v>3.8920000000000003E-2</c:v>
                </c:pt>
                <c:pt idx="2991">
                  <c:v>3.5666000000000003E-2</c:v>
                </c:pt>
                <c:pt idx="2992">
                  <c:v>4.8384000000000003E-2</c:v>
                </c:pt>
                <c:pt idx="2993">
                  <c:v>4.8143999999999999E-2</c:v>
                </c:pt>
                <c:pt idx="2994">
                  <c:v>0.125723</c:v>
                </c:pt>
                <c:pt idx="2995">
                  <c:v>0.13253799999999999</c:v>
                </c:pt>
                <c:pt idx="2996">
                  <c:v>8.2443000000000002E-2</c:v>
                </c:pt>
                <c:pt idx="2997">
                  <c:v>4.9539E-2</c:v>
                </c:pt>
                <c:pt idx="2998">
                  <c:v>0.29154799999999997</c:v>
                </c:pt>
                <c:pt idx="2999">
                  <c:v>0.206599</c:v>
                </c:pt>
                <c:pt idx="3000">
                  <c:v>6.1906999999999997E-2</c:v>
                </c:pt>
                <c:pt idx="3001">
                  <c:v>0.24918000000000001</c:v>
                </c:pt>
                <c:pt idx="3002">
                  <c:v>0.14439099999999999</c:v>
                </c:pt>
                <c:pt idx="3003">
                  <c:v>0.20680299999999999</c:v>
                </c:pt>
                <c:pt idx="3004">
                  <c:v>0.12743699999999999</c:v>
                </c:pt>
                <c:pt idx="3005">
                  <c:v>9.2540999999999998E-2</c:v>
                </c:pt>
                <c:pt idx="3006">
                  <c:v>7.1303000000000005E-2</c:v>
                </c:pt>
                <c:pt idx="3007">
                  <c:v>4.3798999999999998E-2</c:v>
                </c:pt>
                <c:pt idx="3008">
                  <c:v>5.3018999999999997E-2</c:v>
                </c:pt>
                <c:pt idx="3009">
                  <c:v>4.2021000000000003E-2</c:v>
                </c:pt>
                <c:pt idx="3010">
                  <c:v>2.2929000000000001E-2</c:v>
                </c:pt>
                <c:pt idx="3011">
                  <c:v>0.226359</c:v>
                </c:pt>
                <c:pt idx="3012">
                  <c:v>0.209369</c:v>
                </c:pt>
                <c:pt idx="3013">
                  <c:v>3.7287000000000001E-2</c:v>
                </c:pt>
                <c:pt idx="3014">
                  <c:v>5.0923000000000003E-2</c:v>
                </c:pt>
                <c:pt idx="3015">
                  <c:v>5.4386999999999998E-2</c:v>
                </c:pt>
                <c:pt idx="3016">
                  <c:v>9.2620999999999995E-2</c:v>
                </c:pt>
                <c:pt idx="3017">
                  <c:v>0.117689</c:v>
                </c:pt>
                <c:pt idx="3018">
                  <c:v>0.23113700000000001</c:v>
                </c:pt>
                <c:pt idx="3019">
                  <c:v>0.154056</c:v>
                </c:pt>
                <c:pt idx="3020">
                  <c:v>0.33451700000000001</c:v>
                </c:pt>
                <c:pt idx="3021">
                  <c:v>0.23611499999999999</c:v>
                </c:pt>
                <c:pt idx="3022">
                  <c:v>6.4199000000000006E-2</c:v>
                </c:pt>
                <c:pt idx="3023">
                  <c:v>3.1963999999999999E-2</c:v>
                </c:pt>
                <c:pt idx="3024">
                  <c:v>0.198462</c:v>
                </c:pt>
                <c:pt idx="3025">
                  <c:v>8.0648999999999998E-2</c:v>
                </c:pt>
                <c:pt idx="3026">
                  <c:v>0.38777899999999998</c:v>
                </c:pt>
                <c:pt idx="3027">
                  <c:v>0.151584</c:v>
                </c:pt>
                <c:pt idx="3028">
                  <c:v>0.16917599999999999</c:v>
                </c:pt>
                <c:pt idx="3029">
                  <c:v>7.2516999999999998E-2</c:v>
                </c:pt>
                <c:pt idx="3030">
                  <c:v>5.3065000000000001E-2</c:v>
                </c:pt>
                <c:pt idx="3031">
                  <c:v>4.9790000000000001E-2</c:v>
                </c:pt>
                <c:pt idx="3032">
                  <c:v>0.408389</c:v>
                </c:pt>
                <c:pt idx="3033">
                  <c:v>3.3128999999999999E-2</c:v>
                </c:pt>
                <c:pt idx="3034">
                  <c:v>3.4783000000000001E-2</c:v>
                </c:pt>
                <c:pt idx="3035">
                  <c:v>0.15407599999999999</c:v>
                </c:pt>
                <c:pt idx="3036">
                  <c:v>3.8095999999999998E-2</c:v>
                </c:pt>
                <c:pt idx="3037">
                  <c:v>0.14674599999999999</c:v>
                </c:pt>
                <c:pt idx="3038">
                  <c:v>8.0882999999999997E-2</c:v>
                </c:pt>
                <c:pt idx="3039">
                  <c:v>6.6067000000000001E-2</c:v>
                </c:pt>
                <c:pt idx="3040">
                  <c:v>3.2067999999999999E-2</c:v>
                </c:pt>
                <c:pt idx="3041">
                  <c:v>3.5020999999999997E-2</c:v>
                </c:pt>
                <c:pt idx="3042">
                  <c:v>2.9356E-2</c:v>
                </c:pt>
                <c:pt idx="3043">
                  <c:v>0.649864</c:v>
                </c:pt>
                <c:pt idx="3044">
                  <c:v>3.3914E-2</c:v>
                </c:pt>
                <c:pt idx="3045">
                  <c:v>0.116643</c:v>
                </c:pt>
                <c:pt idx="3046">
                  <c:v>0.131082</c:v>
                </c:pt>
                <c:pt idx="3047">
                  <c:v>4.7255999999999999E-2</c:v>
                </c:pt>
                <c:pt idx="3048">
                  <c:v>7.2686000000000001E-2</c:v>
                </c:pt>
                <c:pt idx="3049">
                  <c:v>2.4107E-2</c:v>
                </c:pt>
                <c:pt idx="3050">
                  <c:v>0.15177099999999999</c:v>
                </c:pt>
                <c:pt idx="3051">
                  <c:v>9.8849999999999993E-2</c:v>
                </c:pt>
                <c:pt idx="3052">
                  <c:v>6.5020999999999995E-2</c:v>
                </c:pt>
                <c:pt idx="3053">
                  <c:v>4.7699999999999999E-2</c:v>
                </c:pt>
                <c:pt idx="3054">
                  <c:v>0.25000600000000001</c:v>
                </c:pt>
                <c:pt idx="3055">
                  <c:v>6.4237000000000002E-2</c:v>
                </c:pt>
                <c:pt idx="3056">
                  <c:v>3.6319999999999998E-2</c:v>
                </c:pt>
                <c:pt idx="3057">
                  <c:v>5.1805999999999998E-2</c:v>
                </c:pt>
                <c:pt idx="3058">
                  <c:v>5.0591999999999998E-2</c:v>
                </c:pt>
                <c:pt idx="3059">
                  <c:v>3.9560999999999999E-2</c:v>
                </c:pt>
                <c:pt idx="3060">
                  <c:v>6.9967000000000001E-2</c:v>
                </c:pt>
                <c:pt idx="3061">
                  <c:v>0.336947</c:v>
                </c:pt>
                <c:pt idx="3062">
                  <c:v>7.2838E-2</c:v>
                </c:pt>
                <c:pt idx="3063">
                  <c:v>4.0827000000000002E-2</c:v>
                </c:pt>
                <c:pt idx="3064">
                  <c:v>0.15745400000000001</c:v>
                </c:pt>
                <c:pt idx="3065">
                  <c:v>9.4098000000000001E-2</c:v>
                </c:pt>
                <c:pt idx="3066">
                  <c:v>8.1900000000000001E-2</c:v>
                </c:pt>
                <c:pt idx="3067">
                  <c:v>0.103826</c:v>
                </c:pt>
                <c:pt idx="3068">
                  <c:v>9.7641000000000006E-2</c:v>
                </c:pt>
                <c:pt idx="3069">
                  <c:v>2.8861000000000001E-2</c:v>
                </c:pt>
                <c:pt idx="3070">
                  <c:v>3.8603999999999999E-2</c:v>
                </c:pt>
                <c:pt idx="3071">
                  <c:v>0.186669</c:v>
                </c:pt>
                <c:pt idx="3072">
                  <c:v>5.7529999999999998E-2</c:v>
                </c:pt>
                <c:pt idx="3073">
                  <c:v>0.12657599999999999</c:v>
                </c:pt>
                <c:pt idx="3074">
                  <c:v>6.5175999999999998E-2</c:v>
                </c:pt>
                <c:pt idx="3075">
                  <c:v>0.26849400000000001</c:v>
                </c:pt>
                <c:pt idx="3076">
                  <c:v>3.2502000000000003E-2</c:v>
                </c:pt>
                <c:pt idx="3077">
                  <c:v>2.9218999999999998E-2</c:v>
                </c:pt>
                <c:pt idx="3078">
                  <c:v>0.441168</c:v>
                </c:pt>
                <c:pt idx="3079">
                  <c:v>5.3577E-2</c:v>
                </c:pt>
                <c:pt idx="3080">
                  <c:v>0.13371</c:v>
                </c:pt>
                <c:pt idx="3081">
                  <c:v>6.4325999999999994E-2</c:v>
                </c:pt>
                <c:pt idx="3082">
                  <c:v>4.4558E-2</c:v>
                </c:pt>
                <c:pt idx="3083">
                  <c:v>3.1752000000000002E-2</c:v>
                </c:pt>
                <c:pt idx="3084">
                  <c:v>0.229382</c:v>
                </c:pt>
                <c:pt idx="3085">
                  <c:v>0.12359299999999999</c:v>
                </c:pt>
                <c:pt idx="3086">
                  <c:v>0.123061</c:v>
                </c:pt>
                <c:pt idx="3087">
                  <c:v>0.17283999999999999</c:v>
                </c:pt>
                <c:pt idx="3088">
                  <c:v>0.241364</c:v>
                </c:pt>
                <c:pt idx="3089">
                  <c:v>5.5718999999999998E-2</c:v>
                </c:pt>
                <c:pt idx="3090">
                  <c:v>0.13516400000000001</c:v>
                </c:pt>
                <c:pt idx="3091">
                  <c:v>3.0487E-2</c:v>
                </c:pt>
                <c:pt idx="3092">
                  <c:v>0.107251</c:v>
                </c:pt>
                <c:pt idx="3093">
                  <c:v>0.20105100000000001</c:v>
                </c:pt>
                <c:pt idx="3094">
                  <c:v>0.14253099999999999</c:v>
                </c:pt>
                <c:pt idx="3095">
                  <c:v>0.18170500000000001</c:v>
                </c:pt>
                <c:pt idx="3096">
                  <c:v>0.100908</c:v>
                </c:pt>
                <c:pt idx="3097">
                  <c:v>0.25001800000000002</c:v>
                </c:pt>
                <c:pt idx="3098">
                  <c:v>0.201512</c:v>
                </c:pt>
                <c:pt idx="3099">
                  <c:v>8.5222999999999993E-2</c:v>
                </c:pt>
                <c:pt idx="3100">
                  <c:v>0.20147499999999999</c:v>
                </c:pt>
                <c:pt idx="3101">
                  <c:v>3.9094999999999998E-2</c:v>
                </c:pt>
                <c:pt idx="3102">
                  <c:v>0.13661400000000001</c:v>
                </c:pt>
                <c:pt idx="3103">
                  <c:v>5.5777E-2</c:v>
                </c:pt>
                <c:pt idx="3104">
                  <c:v>5.1317000000000002E-2</c:v>
                </c:pt>
                <c:pt idx="3105">
                  <c:v>0.12803400000000001</c:v>
                </c:pt>
                <c:pt idx="3106">
                  <c:v>8.7861999999999996E-2</c:v>
                </c:pt>
                <c:pt idx="3107">
                  <c:v>4.1843999999999999E-2</c:v>
                </c:pt>
                <c:pt idx="3108">
                  <c:v>0.112819</c:v>
                </c:pt>
                <c:pt idx="3109">
                  <c:v>0.31508399999999998</c:v>
                </c:pt>
                <c:pt idx="3110">
                  <c:v>9.5462000000000005E-2</c:v>
                </c:pt>
                <c:pt idx="3111">
                  <c:v>0.26202399999999998</c:v>
                </c:pt>
                <c:pt idx="3112">
                  <c:v>4.2311000000000001E-2</c:v>
                </c:pt>
                <c:pt idx="3113">
                  <c:v>0.211786</c:v>
                </c:pt>
                <c:pt idx="3114">
                  <c:v>9.0909000000000004E-2</c:v>
                </c:pt>
                <c:pt idx="3115">
                  <c:v>9.9257999999999999E-2</c:v>
                </c:pt>
                <c:pt idx="3116">
                  <c:v>4.4346999999999998E-2</c:v>
                </c:pt>
                <c:pt idx="3117">
                  <c:v>8.5720000000000005E-2</c:v>
                </c:pt>
                <c:pt idx="3118">
                  <c:v>0.20355899999999999</c:v>
                </c:pt>
                <c:pt idx="3119">
                  <c:v>3.0703999999999999E-2</c:v>
                </c:pt>
                <c:pt idx="3120">
                  <c:v>5.9375999999999998E-2</c:v>
                </c:pt>
                <c:pt idx="3121">
                  <c:v>0.11188099999999999</c:v>
                </c:pt>
                <c:pt idx="3122">
                  <c:v>4.1147999999999997E-2</c:v>
                </c:pt>
                <c:pt idx="3123">
                  <c:v>0.10871500000000001</c:v>
                </c:pt>
                <c:pt idx="3124">
                  <c:v>5.0154999999999998E-2</c:v>
                </c:pt>
                <c:pt idx="3125">
                  <c:v>0.31101299999999998</c:v>
                </c:pt>
                <c:pt idx="3126">
                  <c:v>8.1237000000000004E-2</c:v>
                </c:pt>
                <c:pt idx="3127">
                  <c:v>6.3115000000000004E-2</c:v>
                </c:pt>
                <c:pt idx="3128">
                  <c:v>0.115263</c:v>
                </c:pt>
                <c:pt idx="3129">
                  <c:v>9.0485999999999997E-2</c:v>
                </c:pt>
                <c:pt idx="3130">
                  <c:v>0.12640499999999999</c:v>
                </c:pt>
                <c:pt idx="3131">
                  <c:v>3.1418000000000001E-2</c:v>
                </c:pt>
                <c:pt idx="3132">
                  <c:v>8.9650999999999995E-2</c:v>
                </c:pt>
                <c:pt idx="3133">
                  <c:v>0.239372</c:v>
                </c:pt>
                <c:pt idx="3134">
                  <c:v>0.130749</c:v>
                </c:pt>
                <c:pt idx="3135">
                  <c:v>6.4096E-2</c:v>
                </c:pt>
                <c:pt idx="3136">
                  <c:v>8.7611999999999995E-2</c:v>
                </c:pt>
                <c:pt idx="3137">
                  <c:v>7.3425000000000004E-2</c:v>
                </c:pt>
                <c:pt idx="3138">
                  <c:v>0.107768</c:v>
                </c:pt>
                <c:pt idx="3139">
                  <c:v>8.4228999999999998E-2</c:v>
                </c:pt>
                <c:pt idx="3140">
                  <c:v>5.7109E-2</c:v>
                </c:pt>
                <c:pt idx="3141">
                  <c:v>3.2695000000000002E-2</c:v>
                </c:pt>
                <c:pt idx="3142">
                  <c:v>6.7396999999999999E-2</c:v>
                </c:pt>
                <c:pt idx="3143">
                  <c:v>0.12594900000000001</c:v>
                </c:pt>
                <c:pt idx="3144">
                  <c:v>0.158081</c:v>
                </c:pt>
                <c:pt idx="3145">
                  <c:v>2.8819000000000001E-2</c:v>
                </c:pt>
                <c:pt idx="3146">
                  <c:v>9.3756000000000006E-2</c:v>
                </c:pt>
                <c:pt idx="3147">
                  <c:v>4.4548999999999998E-2</c:v>
                </c:pt>
                <c:pt idx="3148">
                  <c:v>0.20333000000000001</c:v>
                </c:pt>
                <c:pt idx="3149">
                  <c:v>3.5374999999999997E-2</c:v>
                </c:pt>
                <c:pt idx="3150">
                  <c:v>4.5797999999999998E-2</c:v>
                </c:pt>
                <c:pt idx="3151">
                  <c:v>0.20500299999999999</c:v>
                </c:pt>
                <c:pt idx="3152">
                  <c:v>6.1353999999999999E-2</c:v>
                </c:pt>
                <c:pt idx="3153">
                  <c:v>3.8169000000000002E-2</c:v>
                </c:pt>
                <c:pt idx="3154">
                  <c:v>0.241008</c:v>
                </c:pt>
                <c:pt idx="3155">
                  <c:v>0.25722499999999998</c:v>
                </c:pt>
                <c:pt idx="3156">
                  <c:v>0.31637100000000001</c:v>
                </c:pt>
                <c:pt idx="3157">
                  <c:v>0.16930799999999999</c:v>
                </c:pt>
                <c:pt idx="3158">
                  <c:v>7.7474000000000001E-2</c:v>
                </c:pt>
                <c:pt idx="3159">
                  <c:v>2.9182E-2</c:v>
                </c:pt>
                <c:pt idx="3160">
                  <c:v>0.16147400000000001</c:v>
                </c:pt>
                <c:pt idx="3161">
                  <c:v>5.0194999999999997E-2</c:v>
                </c:pt>
                <c:pt idx="3162">
                  <c:v>3.2797E-2</c:v>
                </c:pt>
                <c:pt idx="3163">
                  <c:v>6.0102999999999997E-2</c:v>
                </c:pt>
                <c:pt idx="3164">
                  <c:v>9.0271000000000004E-2</c:v>
                </c:pt>
                <c:pt idx="3165">
                  <c:v>0.19614500000000001</c:v>
                </c:pt>
                <c:pt idx="3166">
                  <c:v>6.0010000000000001E-2</c:v>
                </c:pt>
                <c:pt idx="3167">
                  <c:v>4.3084999999999998E-2</c:v>
                </c:pt>
                <c:pt idx="3168">
                  <c:v>4.7206999999999999E-2</c:v>
                </c:pt>
                <c:pt idx="3169">
                  <c:v>4.6045999999999997E-2</c:v>
                </c:pt>
                <c:pt idx="3170">
                  <c:v>6.2246000000000003E-2</c:v>
                </c:pt>
                <c:pt idx="3171">
                  <c:v>0.10240200000000001</c:v>
                </c:pt>
                <c:pt idx="3172">
                  <c:v>0.22857</c:v>
                </c:pt>
                <c:pt idx="3173">
                  <c:v>5.9773E-2</c:v>
                </c:pt>
                <c:pt idx="3174">
                  <c:v>0.114301</c:v>
                </c:pt>
                <c:pt idx="3175">
                  <c:v>6.2974000000000002E-2</c:v>
                </c:pt>
                <c:pt idx="3176">
                  <c:v>0.12506700000000001</c:v>
                </c:pt>
                <c:pt idx="3177">
                  <c:v>0.10979899999999999</c:v>
                </c:pt>
                <c:pt idx="3178">
                  <c:v>5.2517000000000001E-2</c:v>
                </c:pt>
                <c:pt idx="3179">
                  <c:v>6.8706000000000003E-2</c:v>
                </c:pt>
                <c:pt idx="3180">
                  <c:v>4.9965000000000002E-2</c:v>
                </c:pt>
                <c:pt idx="3181">
                  <c:v>7.9294000000000003E-2</c:v>
                </c:pt>
                <c:pt idx="3182">
                  <c:v>6.8029000000000006E-2</c:v>
                </c:pt>
                <c:pt idx="3183">
                  <c:v>6.8639000000000006E-2</c:v>
                </c:pt>
                <c:pt idx="3184">
                  <c:v>4.4177000000000001E-2</c:v>
                </c:pt>
                <c:pt idx="3185">
                  <c:v>0.21334500000000001</c:v>
                </c:pt>
                <c:pt idx="3186">
                  <c:v>0.111369</c:v>
                </c:pt>
                <c:pt idx="3187">
                  <c:v>0.26019100000000001</c:v>
                </c:pt>
                <c:pt idx="3188">
                  <c:v>2.6008E-2</c:v>
                </c:pt>
                <c:pt idx="3189">
                  <c:v>0.29380099999999998</c:v>
                </c:pt>
                <c:pt idx="3190">
                  <c:v>8.0760999999999999E-2</c:v>
                </c:pt>
                <c:pt idx="3191">
                  <c:v>0.101881</c:v>
                </c:pt>
                <c:pt idx="3192">
                  <c:v>0.16095000000000001</c:v>
                </c:pt>
                <c:pt idx="3193">
                  <c:v>5.6101999999999999E-2</c:v>
                </c:pt>
                <c:pt idx="3194">
                  <c:v>0.371257</c:v>
                </c:pt>
                <c:pt idx="3195">
                  <c:v>0.14142099999999999</c:v>
                </c:pt>
                <c:pt idx="3196">
                  <c:v>7.7684000000000003E-2</c:v>
                </c:pt>
                <c:pt idx="3197">
                  <c:v>0.214508</c:v>
                </c:pt>
                <c:pt idx="3198">
                  <c:v>9.6142000000000005E-2</c:v>
                </c:pt>
                <c:pt idx="3199">
                  <c:v>4.1815999999999999E-2</c:v>
                </c:pt>
                <c:pt idx="3200">
                  <c:v>0.12389600000000001</c:v>
                </c:pt>
                <c:pt idx="3201">
                  <c:v>6.7036999999999999E-2</c:v>
                </c:pt>
                <c:pt idx="3202">
                  <c:v>0.12897</c:v>
                </c:pt>
                <c:pt idx="3203">
                  <c:v>0.70607399999999998</c:v>
                </c:pt>
                <c:pt idx="3204">
                  <c:v>0.28595999999999999</c:v>
                </c:pt>
                <c:pt idx="3205">
                  <c:v>6.1691000000000003E-2</c:v>
                </c:pt>
                <c:pt idx="3206">
                  <c:v>0.16372900000000001</c:v>
                </c:pt>
                <c:pt idx="3207">
                  <c:v>0.410358</c:v>
                </c:pt>
                <c:pt idx="3208">
                  <c:v>3.5207000000000002E-2</c:v>
                </c:pt>
                <c:pt idx="3209">
                  <c:v>8.3389000000000005E-2</c:v>
                </c:pt>
                <c:pt idx="3210">
                  <c:v>0.23683599999999999</c:v>
                </c:pt>
                <c:pt idx="3211">
                  <c:v>7.5394000000000003E-2</c:v>
                </c:pt>
                <c:pt idx="3212">
                  <c:v>0.20969099999999999</c:v>
                </c:pt>
                <c:pt idx="3213">
                  <c:v>0.26422499999999999</c:v>
                </c:pt>
                <c:pt idx="3214">
                  <c:v>5.2739000000000001E-2</c:v>
                </c:pt>
                <c:pt idx="3215">
                  <c:v>5.2908999999999998E-2</c:v>
                </c:pt>
                <c:pt idx="3216">
                  <c:v>6.0755999999999998E-2</c:v>
                </c:pt>
                <c:pt idx="3217">
                  <c:v>3.8241999999999998E-2</c:v>
                </c:pt>
                <c:pt idx="3218">
                  <c:v>0.22873199999999999</c:v>
                </c:pt>
                <c:pt idx="3219">
                  <c:v>0.33643400000000001</c:v>
                </c:pt>
                <c:pt idx="3220">
                  <c:v>0.142147</c:v>
                </c:pt>
                <c:pt idx="3221">
                  <c:v>0.32830399999999998</c:v>
                </c:pt>
                <c:pt idx="3222">
                  <c:v>6.2448999999999998E-2</c:v>
                </c:pt>
                <c:pt idx="3223">
                  <c:v>9.2294000000000001E-2</c:v>
                </c:pt>
                <c:pt idx="3224">
                  <c:v>0.22203999999999999</c:v>
                </c:pt>
                <c:pt idx="3225">
                  <c:v>0.14879400000000001</c:v>
                </c:pt>
                <c:pt idx="3226">
                  <c:v>9.0812000000000004E-2</c:v>
                </c:pt>
                <c:pt idx="3227">
                  <c:v>0.17527599999999999</c:v>
                </c:pt>
                <c:pt idx="3228">
                  <c:v>5.5853E-2</c:v>
                </c:pt>
                <c:pt idx="3229">
                  <c:v>6.1238000000000001E-2</c:v>
                </c:pt>
                <c:pt idx="3230">
                  <c:v>6.2426000000000002E-2</c:v>
                </c:pt>
                <c:pt idx="3231">
                  <c:v>9.2466000000000007E-2</c:v>
                </c:pt>
                <c:pt idx="3232">
                  <c:v>0.17425199999999999</c:v>
                </c:pt>
                <c:pt idx="3233">
                  <c:v>6.6534999999999997E-2</c:v>
                </c:pt>
                <c:pt idx="3234">
                  <c:v>0.17952699999999999</c:v>
                </c:pt>
                <c:pt idx="3235">
                  <c:v>9.0768000000000001E-2</c:v>
                </c:pt>
                <c:pt idx="3236">
                  <c:v>2.9314E-2</c:v>
                </c:pt>
                <c:pt idx="3237">
                  <c:v>0.168601</c:v>
                </c:pt>
                <c:pt idx="3238">
                  <c:v>2.9207E-2</c:v>
                </c:pt>
                <c:pt idx="3239">
                  <c:v>6.0686999999999998E-2</c:v>
                </c:pt>
                <c:pt idx="3240">
                  <c:v>7.2154999999999997E-2</c:v>
                </c:pt>
                <c:pt idx="3241">
                  <c:v>3.5316E-2</c:v>
                </c:pt>
                <c:pt idx="3242">
                  <c:v>0.126696</c:v>
                </c:pt>
                <c:pt idx="3243">
                  <c:v>3.2183000000000003E-2</c:v>
                </c:pt>
                <c:pt idx="3244">
                  <c:v>7.6719999999999997E-2</c:v>
                </c:pt>
                <c:pt idx="3245">
                  <c:v>4.0784000000000001E-2</c:v>
                </c:pt>
                <c:pt idx="3246">
                  <c:v>7.5818999999999998E-2</c:v>
                </c:pt>
                <c:pt idx="3247">
                  <c:v>4.0156999999999998E-2</c:v>
                </c:pt>
                <c:pt idx="3248">
                  <c:v>5.2262000000000003E-2</c:v>
                </c:pt>
                <c:pt idx="3249">
                  <c:v>6.1675000000000001E-2</c:v>
                </c:pt>
                <c:pt idx="3250">
                  <c:v>5.4452E-2</c:v>
                </c:pt>
                <c:pt idx="3251">
                  <c:v>5.1652000000000003E-2</c:v>
                </c:pt>
                <c:pt idx="3252">
                  <c:v>0.184307</c:v>
                </c:pt>
                <c:pt idx="3253">
                  <c:v>9.7685999999999995E-2</c:v>
                </c:pt>
                <c:pt idx="3254">
                  <c:v>9.0258000000000005E-2</c:v>
                </c:pt>
                <c:pt idx="3255">
                  <c:v>9.7663E-2</c:v>
                </c:pt>
                <c:pt idx="3256">
                  <c:v>0.20502899999999999</c:v>
                </c:pt>
                <c:pt idx="3257">
                  <c:v>7.4539999999999995E-2</c:v>
                </c:pt>
                <c:pt idx="3258">
                  <c:v>0.157551</c:v>
                </c:pt>
                <c:pt idx="3259">
                  <c:v>0.104879</c:v>
                </c:pt>
                <c:pt idx="3260">
                  <c:v>8.8274000000000005E-2</c:v>
                </c:pt>
                <c:pt idx="3261">
                  <c:v>7.4830999999999995E-2</c:v>
                </c:pt>
                <c:pt idx="3262">
                  <c:v>9.6590999999999996E-2</c:v>
                </c:pt>
                <c:pt idx="3263">
                  <c:v>0.15692500000000001</c:v>
                </c:pt>
                <c:pt idx="3264">
                  <c:v>5.8115E-2</c:v>
                </c:pt>
                <c:pt idx="3265">
                  <c:v>3.7627000000000001E-2</c:v>
                </c:pt>
                <c:pt idx="3266">
                  <c:v>8.1323999999999994E-2</c:v>
                </c:pt>
                <c:pt idx="3267">
                  <c:v>5.3560000000000003E-2</c:v>
                </c:pt>
                <c:pt idx="3268">
                  <c:v>0.11529399999999999</c:v>
                </c:pt>
                <c:pt idx="3269">
                  <c:v>8.9034000000000002E-2</c:v>
                </c:pt>
                <c:pt idx="3270">
                  <c:v>0.24814900000000001</c:v>
                </c:pt>
                <c:pt idx="3271">
                  <c:v>6.1882E-2</c:v>
                </c:pt>
                <c:pt idx="3272">
                  <c:v>0.113487</c:v>
                </c:pt>
                <c:pt idx="3273">
                  <c:v>5.7963000000000001E-2</c:v>
                </c:pt>
                <c:pt idx="3274">
                  <c:v>0.42125400000000002</c:v>
                </c:pt>
                <c:pt idx="3275">
                  <c:v>7.1917999999999996E-2</c:v>
                </c:pt>
                <c:pt idx="3276">
                  <c:v>3.3951000000000002E-2</c:v>
                </c:pt>
                <c:pt idx="3277">
                  <c:v>0.34967199999999998</c:v>
                </c:pt>
                <c:pt idx="3278">
                  <c:v>0.15057300000000001</c:v>
                </c:pt>
                <c:pt idx="3279">
                  <c:v>0.24376400000000001</c:v>
                </c:pt>
                <c:pt idx="3280">
                  <c:v>4.6022E-2</c:v>
                </c:pt>
                <c:pt idx="3281">
                  <c:v>3.2092000000000002E-2</c:v>
                </c:pt>
                <c:pt idx="3282">
                  <c:v>0.16606799999999999</c:v>
                </c:pt>
                <c:pt idx="3283">
                  <c:v>0.11197699999999999</c:v>
                </c:pt>
                <c:pt idx="3284">
                  <c:v>5.5604000000000001E-2</c:v>
                </c:pt>
                <c:pt idx="3285">
                  <c:v>6.2351999999999998E-2</c:v>
                </c:pt>
                <c:pt idx="3286">
                  <c:v>5.6619000000000003E-2</c:v>
                </c:pt>
                <c:pt idx="3287">
                  <c:v>6.1483999999999997E-2</c:v>
                </c:pt>
                <c:pt idx="3288">
                  <c:v>0.15656999999999999</c:v>
                </c:pt>
                <c:pt idx="3289">
                  <c:v>5.6293000000000003E-2</c:v>
                </c:pt>
                <c:pt idx="3290">
                  <c:v>6.3849000000000003E-2</c:v>
                </c:pt>
                <c:pt idx="3291">
                  <c:v>5.9678000000000002E-2</c:v>
                </c:pt>
                <c:pt idx="3292">
                  <c:v>0.11965000000000001</c:v>
                </c:pt>
                <c:pt idx="3293">
                  <c:v>0.163884</c:v>
                </c:pt>
                <c:pt idx="3294">
                  <c:v>9.4638E-2</c:v>
                </c:pt>
                <c:pt idx="3295">
                  <c:v>0.13500799999999999</c:v>
                </c:pt>
                <c:pt idx="3296">
                  <c:v>0.23438400000000001</c:v>
                </c:pt>
                <c:pt idx="3297">
                  <c:v>5.1914000000000002E-2</c:v>
                </c:pt>
                <c:pt idx="3298">
                  <c:v>6.5589999999999996E-2</c:v>
                </c:pt>
                <c:pt idx="3299">
                  <c:v>4.3376999999999999E-2</c:v>
                </c:pt>
                <c:pt idx="3300">
                  <c:v>6.7959000000000006E-2</c:v>
                </c:pt>
                <c:pt idx="3301">
                  <c:v>0.26933699999999999</c:v>
                </c:pt>
                <c:pt idx="3302">
                  <c:v>4.4489000000000001E-2</c:v>
                </c:pt>
                <c:pt idx="3303">
                  <c:v>0.49180200000000002</c:v>
                </c:pt>
                <c:pt idx="3304">
                  <c:v>0.15850900000000001</c:v>
                </c:pt>
                <c:pt idx="3305">
                  <c:v>0.28002199999999999</c:v>
                </c:pt>
                <c:pt idx="3306">
                  <c:v>0.218365</c:v>
                </c:pt>
                <c:pt idx="3307">
                  <c:v>0.30052200000000001</c:v>
                </c:pt>
                <c:pt idx="3308">
                  <c:v>0.19112899999999999</c:v>
                </c:pt>
                <c:pt idx="3309">
                  <c:v>0.22856299999999999</c:v>
                </c:pt>
                <c:pt idx="3310">
                  <c:v>0.131718</c:v>
                </c:pt>
                <c:pt idx="3311">
                  <c:v>0.15188499999999999</c:v>
                </c:pt>
                <c:pt idx="3312">
                  <c:v>7.3955999999999994E-2</c:v>
                </c:pt>
                <c:pt idx="3313">
                  <c:v>0.183952</c:v>
                </c:pt>
                <c:pt idx="3314">
                  <c:v>0.14608199999999999</c:v>
                </c:pt>
                <c:pt idx="3315">
                  <c:v>0.26949099999999998</c:v>
                </c:pt>
                <c:pt idx="3316">
                  <c:v>3.3863999999999998E-2</c:v>
                </c:pt>
                <c:pt idx="3317">
                  <c:v>0.13378200000000001</c:v>
                </c:pt>
                <c:pt idx="3318">
                  <c:v>0.109607</c:v>
                </c:pt>
                <c:pt idx="3319">
                  <c:v>0.17668200000000001</c:v>
                </c:pt>
                <c:pt idx="3320">
                  <c:v>0.25107299999999999</c:v>
                </c:pt>
                <c:pt idx="3321">
                  <c:v>0.15078900000000001</c:v>
                </c:pt>
                <c:pt idx="3322">
                  <c:v>3.5394000000000002E-2</c:v>
                </c:pt>
                <c:pt idx="3323">
                  <c:v>9.9303000000000002E-2</c:v>
                </c:pt>
                <c:pt idx="3324">
                  <c:v>5.5022000000000001E-2</c:v>
                </c:pt>
                <c:pt idx="3325">
                  <c:v>4.7266000000000002E-2</c:v>
                </c:pt>
                <c:pt idx="3326">
                  <c:v>7.0900000000000005E-2</c:v>
                </c:pt>
                <c:pt idx="3327">
                  <c:v>3.3244000000000003E-2</c:v>
                </c:pt>
                <c:pt idx="3328">
                  <c:v>3.4913E-2</c:v>
                </c:pt>
                <c:pt idx="3329">
                  <c:v>0.35585299999999997</c:v>
                </c:pt>
                <c:pt idx="3330">
                  <c:v>0.18015999999999999</c:v>
                </c:pt>
                <c:pt idx="3331">
                  <c:v>0.52772200000000002</c:v>
                </c:pt>
                <c:pt idx="3332">
                  <c:v>0.171962</c:v>
                </c:pt>
                <c:pt idx="3333">
                  <c:v>6.8442000000000003E-2</c:v>
                </c:pt>
                <c:pt idx="3334">
                  <c:v>0.29469699999999999</c:v>
                </c:pt>
                <c:pt idx="3335">
                  <c:v>0.122418</c:v>
                </c:pt>
                <c:pt idx="3336">
                  <c:v>5.3211000000000001E-2</c:v>
                </c:pt>
                <c:pt idx="3337">
                  <c:v>8.0516000000000004E-2</c:v>
                </c:pt>
                <c:pt idx="3338">
                  <c:v>4.2665000000000002E-2</c:v>
                </c:pt>
                <c:pt idx="3339">
                  <c:v>6.2835000000000002E-2</c:v>
                </c:pt>
                <c:pt idx="3340">
                  <c:v>0.306367</c:v>
                </c:pt>
                <c:pt idx="3341">
                  <c:v>8.4971000000000005E-2</c:v>
                </c:pt>
                <c:pt idx="3342">
                  <c:v>6.2421999999999998E-2</c:v>
                </c:pt>
                <c:pt idx="3343">
                  <c:v>4.1541000000000002E-2</c:v>
                </c:pt>
                <c:pt idx="3344">
                  <c:v>0.17110400000000001</c:v>
                </c:pt>
                <c:pt idx="3345">
                  <c:v>0.204349</c:v>
                </c:pt>
                <c:pt idx="3346">
                  <c:v>0.192269</c:v>
                </c:pt>
                <c:pt idx="3347">
                  <c:v>7.9111000000000001E-2</c:v>
                </c:pt>
                <c:pt idx="3348">
                  <c:v>0.115719</c:v>
                </c:pt>
                <c:pt idx="3349">
                  <c:v>0.16184299999999999</c:v>
                </c:pt>
                <c:pt idx="3350">
                  <c:v>5.4605000000000001E-2</c:v>
                </c:pt>
                <c:pt idx="3351">
                  <c:v>0.118732</c:v>
                </c:pt>
                <c:pt idx="3352">
                  <c:v>0.138157</c:v>
                </c:pt>
                <c:pt idx="3353">
                  <c:v>4.897E-2</c:v>
                </c:pt>
                <c:pt idx="3354">
                  <c:v>6.3780000000000003E-2</c:v>
                </c:pt>
                <c:pt idx="3355">
                  <c:v>8.0665000000000001E-2</c:v>
                </c:pt>
                <c:pt idx="3356">
                  <c:v>0.150647</c:v>
                </c:pt>
                <c:pt idx="3357">
                  <c:v>0.25767000000000001</c:v>
                </c:pt>
                <c:pt idx="3358">
                  <c:v>8.1490000000000007E-2</c:v>
                </c:pt>
                <c:pt idx="3359">
                  <c:v>5.3332999999999998E-2</c:v>
                </c:pt>
                <c:pt idx="3360">
                  <c:v>0.12959100000000001</c:v>
                </c:pt>
                <c:pt idx="3361">
                  <c:v>9.1364000000000001E-2</c:v>
                </c:pt>
                <c:pt idx="3362">
                  <c:v>0.1835</c:v>
                </c:pt>
                <c:pt idx="3363">
                  <c:v>4.4930999999999999E-2</c:v>
                </c:pt>
                <c:pt idx="3364">
                  <c:v>5.4313E-2</c:v>
                </c:pt>
                <c:pt idx="3365">
                  <c:v>3.619E-2</c:v>
                </c:pt>
                <c:pt idx="3366">
                  <c:v>6.8307999999999994E-2</c:v>
                </c:pt>
                <c:pt idx="3367">
                  <c:v>3.6759E-2</c:v>
                </c:pt>
                <c:pt idx="3368">
                  <c:v>5.7844E-2</c:v>
                </c:pt>
                <c:pt idx="3369">
                  <c:v>0.121783</c:v>
                </c:pt>
                <c:pt idx="3370">
                  <c:v>0.178449</c:v>
                </c:pt>
                <c:pt idx="3371">
                  <c:v>5.7630000000000001E-2</c:v>
                </c:pt>
                <c:pt idx="3372">
                  <c:v>0.115881</c:v>
                </c:pt>
                <c:pt idx="3373">
                  <c:v>0.319656</c:v>
                </c:pt>
                <c:pt idx="3374">
                  <c:v>9.1738E-2</c:v>
                </c:pt>
                <c:pt idx="3375">
                  <c:v>3.8418000000000001E-2</c:v>
                </c:pt>
                <c:pt idx="3376">
                  <c:v>9.2367000000000005E-2</c:v>
                </c:pt>
                <c:pt idx="3377">
                  <c:v>4.0296999999999999E-2</c:v>
                </c:pt>
                <c:pt idx="3378">
                  <c:v>9.0996999999999995E-2</c:v>
                </c:pt>
                <c:pt idx="3379">
                  <c:v>5.5349000000000002E-2</c:v>
                </c:pt>
                <c:pt idx="3380">
                  <c:v>0.12868599999999999</c:v>
                </c:pt>
                <c:pt idx="3381">
                  <c:v>0.64079200000000003</c:v>
                </c:pt>
                <c:pt idx="3382">
                  <c:v>0.22902500000000001</c:v>
                </c:pt>
                <c:pt idx="3383">
                  <c:v>0.169268</c:v>
                </c:pt>
                <c:pt idx="3384">
                  <c:v>5.0825000000000002E-2</c:v>
                </c:pt>
                <c:pt idx="3385">
                  <c:v>0.260934</c:v>
                </c:pt>
                <c:pt idx="3386">
                  <c:v>3.9952000000000001E-2</c:v>
                </c:pt>
                <c:pt idx="3387">
                  <c:v>0.176812</c:v>
                </c:pt>
                <c:pt idx="3388">
                  <c:v>0.21004800000000001</c:v>
                </c:pt>
                <c:pt idx="3389">
                  <c:v>9.6932000000000004E-2</c:v>
                </c:pt>
                <c:pt idx="3390">
                  <c:v>0.10176499999999999</c:v>
                </c:pt>
                <c:pt idx="3391">
                  <c:v>0.16486999999999999</c:v>
                </c:pt>
                <c:pt idx="3392">
                  <c:v>0.10410800000000001</c:v>
                </c:pt>
                <c:pt idx="3393">
                  <c:v>4.1334999999999997E-2</c:v>
                </c:pt>
                <c:pt idx="3394">
                  <c:v>0.31215999999999999</c:v>
                </c:pt>
                <c:pt idx="3395">
                  <c:v>3.6676E-2</c:v>
                </c:pt>
                <c:pt idx="3396">
                  <c:v>5.4103999999999999E-2</c:v>
                </c:pt>
                <c:pt idx="3397">
                  <c:v>6.8015000000000006E-2</c:v>
                </c:pt>
                <c:pt idx="3398">
                  <c:v>7.5930999999999998E-2</c:v>
                </c:pt>
                <c:pt idx="3399">
                  <c:v>0.15895000000000001</c:v>
                </c:pt>
                <c:pt idx="3400">
                  <c:v>8.7958999999999996E-2</c:v>
                </c:pt>
                <c:pt idx="3401">
                  <c:v>5.0743000000000003E-2</c:v>
                </c:pt>
                <c:pt idx="3402">
                  <c:v>0.10774300000000001</c:v>
                </c:pt>
                <c:pt idx="3403">
                  <c:v>0.19455500000000001</c:v>
                </c:pt>
                <c:pt idx="3404">
                  <c:v>0.14407300000000001</c:v>
                </c:pt>
                <c:pt idx="3405">
                  <c:v>3.8065000000000002E-2</c:v>
                </c:pt>
                <c:pt idx="3406">
                  <c:v>4.9618000000000002E-2</c:v>
                </c:pt>
                <c:pt idx="3407">
                  <c:v>0.124533</c:v>
                </c:pt>
                <c:pt idx="3408">
                  <c:v>0.22886100000000001</c:v>
                </c:pt>
                <c:pt idx="3409">
                  <c:v>5.5945000000000002E-2</c:v>
                </c:pt>
                <c:pt idx="3410">
                  <c:v>0.114464</c:v>
                </c:pt>
                <c:pt idx="3411">
                  <c:v>0.126106</c:v>
                </c:pt>
                <c:pt idx="3412">
                  <c:v>0.10599</c:v>
                </c:pt>
                <c:pt idx="3413">
                  <c:v>5.3511999999999997E-2</c:v>
                </c:pt>
                <c:pt idx="3414">
                  <c:v>0.28154400000000002</c:v>
                </c:pt>
                <c:pt idx="3415">
                  <c:v>4.8094999999999999E-2</c:v>
                </c:pt>
                <c:pt idx="3416">
                  <c:v>4.2854000000000003E-2</c:v>
                </c:pt>
                <c:pt idx="3417">
                  <c:v>7.6574000000000003E-2</c:v>
                </c:pt>
                <c:pt idx="3418">
                  <c:v>5.015E-2</c:v>
                </c:pt>
                <c:pt idx="3419">
                  <c:v>0.17691100000000001</c:v>
                </c:pt>
                <c:pt idx="3420">
                  <c:v>0.18851999999999999</c:v>
                </c:pt>
                <c:pt idx="3421">
                  <c:v>0.106311</c:v>
                </c:pt>
                <c:pt idx="3422">
                  <c:v>3.483E-2</c:v>
                </c:pt>
                <c:pt idx="3423">
                  <c:v>0.109984</c:v>
                </c:pt>
                <c:pt idx="3424">
                  <c:v>7.9686999999999994E-2</c:v>
                </c:pt>
                <c:pt idx="3425">
                  <c:v>0.122097</c:v>
                </c:pt>
                <c:pt idx="3426">
                  <c:v>0.45977299999999999</c:v>
                </c:pt>
                <c:pt idx="3427">
                  <c:v>4.5859999999999998E-2</c:v>
                </c:pt>
                <c:pt idx="3428">
                  <c:v>8.8280999999999998E-2</c:v>
                </c:pt>
                <c:pt idx="3429">
                  <c:v>8.8036000000000003E-2</c:v>
                </c:pt>
                <c:pt idx="3430">
                  <c:v>0.182697</c:v>
                </c:pt>
                <c:pt idx="3431">
                  <c:v>0.56448299999999996</c:v>
                </c:pt>
                <c:pt idx="3432">
                  <c:v>0.22745399999999999</c:v>
                </c:pt>
                <c:pt idx="3433">
                  <c:v>8.8121000000000005E-2</c:v>
                </c:pt>
                <c:pt idx="3434">
                  <c:v>4.1742000000000001E-2</c:v>
                </c:pt>
                <c:pt idx="3435">
                  <c:v>0.19015199999999999</c:v>
                </c:pt>
                <c:pt idx="3436">
                  <c:v>4.8176999999999998E-2</c:v>
                </c:pt>
                <c:pt idx="3437">
                  <c:v>0.15986800000000001</c:v>
                </c:pt>
                <c:pt idx="3438">
                  <c:v>0.237932</c:v>
                </c:pt>
                <c:pt idx="3439">
                  <c:v>4.4423999999999998E-2</c:v>
                </c:pt>
                <c:pt idx="3440">
                  <c:v>3.0036E-2</c:v>
                </c:pt>
                <c:pt idx="3441">
                  <c:v>6.2550999999999995E-2</c:v>
                </c:pt>
                <c:pt idx="3442">
                  <c:v>0.207979</c:v>
                </c:pt>
                <c:pt idx="3443">
                  <c:v>0.15510399999999999</c:v>
                </c:pt>
                <c:pt idx="3444">
                  <c:v>0.14871799999999999</c:v>
                </c:pt>
                <c:pt idx="3445">
                  <c:v>4.6901999999999999E-2</c:v>
                </c:pt>
                <c:pt idx="3446">
                  <c:v>0.225301</c:v>
                </c:pt>
                <c:pt idx="3447">
                  <c:v>0.244167</c:v>
                </c:pt>
                <c:pt idx="3448">
                  <c:v>4.5030000000000001E-2</c:v>
                </c:pt>
                <c:pt idx="3449">
                  <c:v>6.0446E-2</c:v>
                </c:pt>
                <c:pt idx="3450">
                  <c:v>3.5736999999999998E-2</c:v>
                </c:pt>
                <c:pt idx="3451">
                  <c:v>0.29505799999999999</c:v>
                </c:pt>
                <c:pt idx="3452">
                  <c:v>4.8253999999999998E-2</c:v>
                </c:pt>
                <c:pt idx="3453">
                  <c:v>4.5782000000000003E-2</c:v>
                </c:pt>
                <c:pt idx="3454">
                  <c:v>6.0502E-2</c:v>
                </c:pt>
                <c:pt idx="3455">
                  <c:v>2.6356000000000001E-2</c:v>
                </c:pt>
                <c:pt idx="3456">
                  <c:v>0.175425</c:v>
                </c:pt>
                <c:pt idx="3457">
                  <c:v>4.6051000000000002E-2</c:v>
                </c:pt>
                <c:pt idx="3458">
                  <c:v>9.0545E-2</c:v>
                </c:pt>
                <c:pt idx="3459">
                  <c:v>7.4933E-2</c:v>
                </c:pt>
                <c:pt idx="3460">
                  <c:v>5.3265E-2</c:v>
                </c:pt>
                <c:pt idx="3461">
                  <c:v>6.9644999999999999E-2</c:v>
                </c:pt>
                <c:pt idx="3462">
                  <c:v>0.20421</c:v>
                </c:pt>
                <c:pt idx="3463">
                  <c:v>3.8917E-2</c:v>
                </c:pt>
                <c:pt idx="3464">
                  <c:v>6.5143999999999994E-2</c:v>
                </c:pt>
                <c:pt idx="3465">
                  <c:v>0.25300499999999998</c:v>
                </c:pt>
                <c:pt idx="3466">
                  <c:v>5.3178000000000003E-2</c:v>
                </c:pt>
                <c:pt idx="3467">
                  <c:v>4.9700000000000001E-2</c:v>
                </c:pt>
                <c:pt idx="3468">
                  <c:v>0.19058800000000001</c:v>
                </c:pt>
                <c:pt idx="3469">
                  <c:v>0.15770700000000001</c:v>
                </c:pt>
                <c:pt idx="3470">
                  <c:v>3.6534999999999998E-2</c:v>
                </c:pt>
                <c:pt idx="3471">
                  <c:v>4.3782000000000001E-2</c:v>
                </c:pt>
                <c:pt idx="3472">
                  <c:v>4.2547000000000001E-2</c:v>
                </c:pt>
                <c:pt idx="3473">
                  <c:v>0.154753</c:v>
                </c:pt>
                <c:pt idx="3474">
                  <c:v>4.3307999999999999E-2</c:v>
                </c:pt>
                <c:pt idx="3475">
                  <c:v>3.4058999999999999E-2</c:v>
                </c:pt>
                <c:pt idx="3476">
                  <c:v>7.2317999999999993E-2</c:v>
                </c:pt>
                <c:pt idx="3477">
                  <c:v>0.12925300000000001</c:v>
                </c:pt>
                <c:pt idx="3478">
                  <c:v>0.150946</c:v>
                </c:pt>
                <c:pt idx="3479">
                  <c:v>0.147867</c:v>
                </c:pt>
                <c:pt idx="3480">
                  <c:v>2.7307000000000001E-2</c:v>
                </c:pt>
                <c:pt idx="3481">
                  <c:v>8.4733000000000003E-2</c:v>
                </c:pt>
                <c:pt idx="3482">
                  <c:v>0.11147799999999999</c:v>
                </c:pt>
                <c:pt idx="3483">
                  <c:v>6.3435000000000005E-2</c:v>
                </c:pt>
                <c:pt idx="3484">
                  <c:v>3.7453E-2</c:v>
                </c:pt>
                <c:pt idx="3485">
                  <c:v>0.19025300000000001</c:v>
                </c:pt>
                <c:pt idx="3486">
                  <c:v>4.5435999999999997E-2</c:v>
                </c:pt>
                <c:pt idx="3487">
                  <c:v>3.6511000000000002E-2</c:v>
                </c:pt>
                <c:pt idx="3488">
                  <c:v>7.7302999999999997E-2</c:v>
                </c:pt>
                <c:pt idx="3489">
                  <c:v>7.9713000000000006E-2</c:v>
                </c:pt>
                <c:pt idx="3490">
                  <c:v>0.101031</c:v>
                </c:pt>
                <c:pt idx="3491">
                  <c:v>0.21857099999999999</c:v>
                </c:pt>
                <c:pt idx="3492">
                  <c:v>0.134048</c:v>
                </c:pt>
                <c:pt idx="3493">
                  <c:v>9.2041999999999999E-2</c:v>
                </c:pt>
                <c:pt idx="3494">
                  <c:v>7.0941000000000004E-2</c:v>
                </c:pt>
                <c:pt idx="3495">
                  <c:v>5.9158000000000002E-2</c:v>
                </c:pt>
                <c:pt idx="3496">
                  <c:v>0.17400499999999999</c:v>
                </c:pt>
                <c:pt idx="3497">
                  <c:v>0.31063299999999999</c:v>
                </c:pt>
                <c:pt idx="3498">
                  <c:v>0.05</c:v>
                </c:pt>
                <c:pt idx="3499">
                  <c:v>6.1020999999999999E-2</c:v>
                </c:pt>
                <c:pt idx="3500">
                  <c:v>6.2536999999999995E-2</c:v>
                </c:pt>
                <c:pt idx="3501">
                  <c:v>2.7203999999999999E-2</c:v>
                </c:pt>
                <c:pt idx="3502">
                  <c:v>6.1314E-2</c:v>
                </c:pt>
                <c:pt idx="3503">
                  <c:v>0.124768</c:v>
                </c:pt>
                <c:pt idx="3504">
                  <c:v>9.4067999999999999E-2</c:v>
                </c:pt>
                <c:pt idx="3505">
                  <c:v>0.13752900000000001</c:v>
                </c:pt>
                <c:pt idx="3506">
                  <c:v>4.3138000000000003E-2</c:v>
                </c:pt>
                <c:pt idx="3507">
                  <c:v>4.4777999999999998E-2</c:v>
                </c:pt>
                <c:pt idx="3508">
                  <c:v>7.7398999999999996E-2</c:v>
                </c:pt>
                <c:pt idx="3509">
                  <c:v>0.180842</c:v>
                </c:pt>
                <c:pt idx="3510">
                  <c:v>4.6441000000000003E-2</c:v>
                </c:pt>
                <c:pt idx="3511">
                  <c:v>0.209422</c:v>
                </c:pt>
                <c:pt idx="3512">
                  <c:v>0.126386</c:v>
                </c:pt>
                <c:pt idx="3513">
                  <c:v>8.5861999999999994E-2</c:v>
                </c:pt>
                <c:pt idx="3514">
                  <c:v>3.4270000000000002E-2</c:v>
                </c:pt>
                <c:pt idx="3515">
                  <c:v>0.108746</c:v>
                </c:pt>
                <c:pt idx="3516">
                  <c:v>9.8194000000000004E-2</c:v>
                </c:pt>
                <c:pt idx="3517">
                  <c:v>2.8691000000000001E-2</c:v>
                </c:pt>
                <c:pt idx="3518">
                  <c:v>0.12819900000000001</c:v>
                </c:pt>
                <c:pt idx="3519">
                  <c:v>0.114616</c:v>
                </c:pt>
                <c:pt idx="3520">
                  <c:v>0.114622</c:v>
                </c:pt>
                <c:pt idx="3521">
                  <c:v>4.8078000000000003E-2</c:v>
                </c:pt>
                <c:pt idx="3522">
                  <c:v>7.0124000000000006E-2</c:v>
                </c:pt>
                <c:pt idx="3523">
                  <c:v>8.6789000000000005E-2</c:v>
                </c:pt>
                <c:pt idx="3524">
                  <c:v>5.7050999999999998E-2</c:v>
                </c:pt>
                <c:pt idx="3525">
                  <c:v>0.134107</c:v>
                </c:pt>
                <c:pt idx="3526">
                  <c:v>0.40447699999999998</c:v>
                </c:pt>
                <c:pt idx="3527">
                  <c:v>0.27677299999999999</c:v>
                </c:pt>
                <c:pt idx="3528">
                  <c:v>3.2025999999999999E-2</c:v>
                </c:pt>
                <c:pt idx="3529">
                  <c:v>5.2915999999999998E-2</c:v>
                </c:pt>
                <c:pt idx="3530">
                  <c:v>8.1786999999999999E-2</c:v>
                </c:pt>
                <c:pt idx="3531">
                  <c:v>0.24024899999999999</c:v>
                </c:pt>
                <c:pt idx="3532">
                  <c:v>6.8406999999999996E-2</c:v>
                </c:pt>
                <c:pt idx="3533">
                  <c:v>0.101372</c:v>
                </c:pt>
                <c:pt idx="3534">
                  <c:v>0.20915600000000001</c:v>
                </c:pt>
                <c:pt idx="3535">
                  <c:v>8.9474999999999999E-2</c:v>
                </c:pt>
                <c:pt idx="3536">
                  <c:v>4.4500999999999999E-2</c:v>
                </c:pt>
                <c:pt idx="3537">
                  <c:v>0.155834</c:v>
                </c:pt>
                <c:pt idx="3538">
                  <c:v>0.18368100000000001</c:v>
                </c:pt>
                <c:pt idx="3539">
                  <c:v>0.16189400000000001</c:v>
                </c:pt>
                <c:pt idx="3540">
                  <c:v>0.18593999999999999</c:v>
                </c:pt>
                <c:pt idx="3541">
                  <c:v>4.4507999999999999E-2</c:v>
                </c:pt>
                <c:pt idx="3542">
                  <c:v>0.101355</c:v>
                </c:pt>
                <c:pt idx="3543">
                  <c:v>3.0328000000000001E-2</c:v>
                </c:pt>
                <c:pt idx="3544">
                  <c:v>8.3108000000000001E-2</c:v>
                </c:pt>
                <c:pt idx="3545">
                  <c:v>0.14608299999999999</c:v>
                </c:pt>
                <c:pt idx="3546">
                  <c:v>4.3528999999999998E-2</c:v>
                </c:pt>
                <c:pt idx="3547">
                  <c:v>6.4298999999999995E-2</c:v>
                </c:pt>
                <c:pt idx="3548">
                  <c:v>0.15984899999999999</c:v>
                </c:pt>
                <c:pt idx="3549">
                  <c:v>3.6699000000000002E-2</c:v>
                </c:pt>
                <c:pt idx="3550">
                  <c:v>0.33874199999999999</c:v>
                </c:pt>
                <c:pt idx="3551">
                  <c:v>0.23374600000000001</c:v>
                </c:pt>
                <c:pt idx="3552">
                  <c:v>9.8498000000000002E-2</c:v>
                </c:pt>
                <c:pt idx="3553">
                  <c:v>3.1605000000000001E-2</c:v>
                </c:pt>
                <c:pt idx="3554">
                  <c:v>9.1295000000000001E-2</c:v>
                </c:pt>
                <c:pt idx="3555">
                  <c:v>0.24462700000000001</c:v>
                </c:pt>
                <c:pt idx="3556">
                  <c:v>5.9012000000000002E-2</c:v>
                </c:pt>
                <c:pt idx="3557">
                  <c:v>8.3349000000000006E-2</c:v>
                </c:pt>
                <c:pt idx="3558">
                  <c:v>0.23161200000000001</c:v>
                </c:pt>
                <c:pt idx="3559">
                  <c:v>4.4143000000000002E-2</c:v>
                </c:pt>
                <c:pt idx="3560">
                  <c:v>0.12229</c:v>
                </c:pt>
                <c:pt idx="3561">
                  <c:v>0.13997999999999999</c:v>
                </c:pt>
                <c:pt idx="3562">
                  <c:v>6.5068000000000001E-2</c:v>
                </c:pt>
                <c:pt idx="3563">
                  <c:v>8.3320000000000005E-2</c:v>
                </c:pt>
                <c:pt idx="3564">
                  <c:v>0.119266</c:v>
                </c:pt>
                <c:pt idx="3565">
                  <c:v>9.5750000000000002E-2</c:v>
                </c:pt>
                <c:pt idx="3566">
                  <c:v>3.1740999999999998E-2</c:v>
                </c:pt>
                <c:pt idx="3567">
                  <c:v>0.126967</c:v>
                </c:pt>
                <c:pt idx="3568">
                  <c:v>3.9816999999999998E-2</c:v>
                </c:pt>
                <c:pt idx="3569">
                  <c:v>7.8515000000000001E-2</c:v>
                </c:pt>
                <c:pt idx="3570">
                  <c:v>6.5765000000000004E-2</c:v>
                </c:pt>
                <c:pt idx="3571">
                  <c:v>2.7497000000000001E-2</c:v>
                </c:pt>
                <c:pt idx="3572">
                  <c:v>9.0070999999999998E-2</c:v>
                </c:pt>
                <c:pt idx="3573">
                  <c:v>6.7879999999999996E-2</c:v>
                </c:pt>
                <c:pt idx="3574">
                  <c:v>3.6917999999999999E-2</c:v>
                </c:pt>
                <c:pt idx="3575">
                  <c:v>4.9378999999999999E-2</c:v>
                </c:pt>
                <c:pt idx="3576">
                  <c:v>6.3284000000000007E-2</c:v>
                </c:pt>
                <c:pt idx="3577">
                  <c:v>0.115494</c:v>
                </c:pt>
                <c:pt idx="3578">
                  <c:v>0.121295</c:v>
                </c:pt>
                <c:pt idx="3579">
                  <c:v>8.9680999999999997E-2</c:v>
                </c:pt>
                <c:pt idx="3580">
                  <c:v>0.32983200000000001</c:v>
                </c:pt>
                <c:pt idx="3581">
                  <c:v>4.1000000000000002E-2</c:v>
                </c:pt>
                <c:pt idx="3582">
                  <c:v>5.8342999999999999E-2</c:v>
                </c:pt>
                <c:pt idx="3583">
                  <c:v>8.7337999999999999E-2</c:v>
                </c:pt>
                <c:pt idx="3584">
                  <c:v>0.148114</c:v>
                </c:pt>
                <c:pt idx="3585">
                  <c:v>6.3083E-2</c:v>
                </c:pt>
                <c:pt idx="3586">
                  <c:v>0.17091500000000001</c:v>
                </c:pt>
                <c:pt idx="3587">
                  <c:v>0.20288</c:v>
                </c:pt>
                <c:pt idx="3588">
                  <c:v>0.11101</c:v>
                </c:pt>
                <c:pt idx="3589">
                  <c:v>5.0802E-2</c:v>
                </c:pt>
                <c:pt idx="3590">
                  <c:v>0.159719</c:v>
                </c:pt>
                <c:pt idx="3591">
                  <c:v>0.19549800000000001</c:v>
                </c:pt>
                <c:pt idx="3592">
                  <c:v>8.4504999999999997E-2</c:v>
                </c:pt>
                <c:pt idx="3593">
                  <c:v>4.9439999999999998E-2</c:v>
                </c:pt>
                <c:pt idx="3594">
                  <c:v>0.18330299999999999</c:v>
                </c:pt>
                <c:pt idx="3595">
                  <c:v>0.147623</c:v>
                </c:pt>
                <c:pt idx="3596">
                  <c:v>6.9415000000000004E-2</c:v>
                </c:pt>
                <c:pt idx="3597">
                  <c:v>6.3392000000000004E-2</c:v>
                </c:pt>
                <c:pt idx="3598">
                  <c:v>0.113048</c:v>
                </c:pt>
                <c:pt idx="3599">
                  <c:v>7.8114000000000003E-2</c:v>
                </c:pt>
                <c:pt idx="3600">
                  <c:v>6.1740000000000003E-2</c:v>
                </c:pt>
                <c:pt idx="3601">
                  <c:v>0.183086</c:v>
                </c:pt>
                <c:pt idx="3602">
                  <c:v>7.7383999999999994E-2</c:v>
                </c:pt>
                <c:pt idx="3603">
                  <c:v>0.172566</c:v>
                </c:pt>
                <c:pt idx="3604">
                  <c:v>0.19126899999999999</c:v>
                </c:pt>
                <c:pt idx="3605">
                  <c:v>5.9915000000000003E-2</c:v>
                </c:pt>
                <c:pt idx="3606">
                  <c:v>9.6880999999999995E-2</c:v>
                </c:pt>
                <c:pt idx="3607">
                  <c:v>0.202153</c:v>
                </c:pt>
                <c:pt idx="3608">
                  <c:v>0.102533</c:v>
                </c:pt>
                <c:pt idx="3609">
                  <c:v>5.7716000000000003E-2</c:v>
                </c:pt>
                <c:pt idx="3610">
                  <c:v>0.107691</c:v>
                </c:pt>
                <c:pt idx="3611">
                  <c:v>4.4911E-2</c:v>
                </c:pt>
                <c:pt idx="3612">
                  <c:v>7.5595999999999997E-2</c:v>
                </c:pt>
                <c:pt idx="3613">
                  <c:v>0.24418699999999999</c:v>
                </c:pt>
                <c:pt idx="3614">
                  <c:v>3.9375E-2</c:v>
                </c:pt>
                <c:pt idx="3615">
                  <c:v>9.2676999999999995E-2</c:v>
                </c:pt>
                <c:pt idx="3616">
                  <c:v>0.10559200000000001</c:v>
                </c:pt>
                <c:pt idx="3617">
                  <c:v>0.122512</c:v>
                </c:pt>
                <c:pt idx="3618">
                  <c:v>8.3765000000000006E-2</c:v>
                </c:pt>
                <c:pt idx="3619">
                  <c:v>0.11738999999999999</c:v>
                </c:pt>
                <c:pt idx="3620">
                  <c:v>0.170709</c:v>
                </c:pt>
                <c:pt idx="3621">
                  <c:v>9.6717999999999998E-2</c:v>
                </c:pt>
                <c:pt idx="3622">
                  <c:v>0.157272</c:v>
                </c:pt>
                <c:pt idx="3623">
                  <c:v>4.2680000000000003E-2</c:v>
                </c:pt>
                <c:pt idx="3624">
                  <c:v>0.20369899999999999</c:v>
                </c:pt>
                <c:pt idx="3625">
                  <c:v>0.112926</c:v>
                </c:pt>
                <c:pt idx="3626">
                  <c:v>0.185672</c:v>
                </c:pt>
                <c:pt idx="3627">
                  <c:v>5.4309999999999997E-2</c:v>
                </c:pt>
                <c:pt idx="3628">
                  <c:v>0.146458</c:v>
                </c:pt>
                <c:pt idx="3629">
                  <c:v>5.1554999999999997E-2</c:v>
                </c:pt>
                <c:pt idx="3630">
                  <c:v>0.14002800000000001</c:v>
                </c:pt>
                <c:pt idx="3631">
                  <c:v>8.7947999999999998E-2</c:v>
                </c:pt>
                <c:pt idx="3632">
                  <c:v>4.7326E-2</c:v>
                </c:pt>
                <c:pt idx="3633">
                  <c:v>0.19850799999999999</c:v>
                </c:pt>
                <c:pt idx="3634">
                  <c:v>0.20816299999999999</c:v>
                </c:pt>
                <c:pt idx="3635">
                  <c:v>5.8589000000000002E-2</c:v>
                </c:pt>
                <c:pt idx="3636">
                  <c:v>3.9792000000000001E-2</c:v>
                </c:pt>
                <c:pt idx="3637">
                  <c:v>7.5927999999999995E-2</c:v>
                </c:pt>
                <c:pt idx="3638">
                  <c:v>3.6173999999999998E-2</c:v>
                </c:pt>
                <c:pt idx="3639">
                  <c:v>0.22514600000000001</c:v>
                </c:pt>
                <c:pt idx="3640">
                  <c:v>7.3209999999999997E-2</c:v>
                </c:pt>
                <c:pt idx="3641">
                  <c:v>4.2817000000000001E-2</c:v>
                </c:pt>
                <c:pt idx="3642">
                  <c:v>0.24288000000000001</c:v>
                </c:pt>
                <c:pt idx="3643">
                  <c:v>3.6991999999999997E-2</c:v>
                </c:pt>
                <c:pt idx="3644">
                  <c:v>0.132492</c:v>
                </c:pt>
                <c:pt idx="3645">
                  <c:v>5.1468E-2</c:v>
                </c:pt>
                <c:pt idx="3646">
                  <c:v>0.19184799999999999</c:v>
                </c:pt>
                <c:pt idx="3647">
                  <c:v>3.4664E-2</c:v>
                </c:pt>
                <c:pt idx="3648">
                  <c:v>6.4890000000000003E-2</c:v>
                </c:pt>
                <c:pt idx="3649">
                  <c:v>4.4592E-2</c:v>
                </c:pt>
                <c:pt idx="3650">
                  <c:v>4.1590000000000002E-2</c:v>
                </c:pt>
                <c:pt idx="3651">
                  <c:v>0.41758299999999998</c:v>
                </c:pt>
                <c:pt idx="3652">
                  <c:v>0.381772</c:v>
                </c:pt>
                <c:pt idx="3653">
                  <c:v>0.20888699999999999</c:v>
                </c:pt>
                <c:pt idx="3654">
                  <c:v>4.1371999999999999E-2</c:v>
                </c:pt>
                <c:pt idx="3655">
                  <c:v>0.28065899999999999</c:v>
                </c:pt>
                <c:pt idx="3656">
                  <c:v>3.7378000000000002E-2</c:v>
                </c:pt>
                <c:pt idx="3657">
                  <c:v>0.26131900000000002</c:v>
                </c:pt>
                <c:pt idx="3658">
                  <c:v>0.12396500000000001</c:v>
                </c:pt>
                <c:pt idx="3659">
                  <c:v>3.7255999999999997E-2</c:v>
                </c:pt>
                <c:pt idx="3660">
                  <c:v>0.26162600000000003</c:v>
                </c:pt>
                <c:pt idx="3661">
                  <c:v>3.4100999999999999E-2</c:v>
                </c:pt>
                <c:pt idx="3662">
                  <c:v>6.2331999999999999E-2</c:v>
                </c:pt>
                <c:pt idx="3663">
                  <c:v>0.11403199999999999</c:v>
                </c:pt>
                <c:pt idx="3664">
                  <c:v>0.147258</c:v>
                </c:pt>
                <c:pt idx="3665">
                  <c:v>8.3156999999999995E-2</c:v>
                </c:pt>
                <c:pt idx="3666">
                  <c:v>4.7655999999999997E-2</c:v>
                </c:pt>
                <c:pt idx="3667">
                  <c:v>0.32480199999999998</c:v>
                </c:pt>
                <c:pt idx="3668">
                  <c:v>3.4342999999999999E-2</c:v>
                </c:pt>
                <c:pt idx="3669">
                  <c:v>8.7674000000000002E-2</c:v>
                </c:pt>
                <c:pt idx="3670">
                  <c:v>9.7822000000000006E-2</c:v>
                </c:pt>
                <c:pt idx="3671">
                  <c:v>0.34891800000000001</c:v>
                </c:pt>
                <c:pt idx="3672">
                  <c:v>4.0321000000000003E-2</c:v>
                </c:pt>
                <c:pt idx="3673">
                  <c:v>6.3787999999999997E-2</c:v>
                </c:pt>
                <c:pt idx="3674">
                  <c:v>0.115789</c:v>
                </c:pt>
                <c:pt idx="3675">
                  <c:v>4.3307999999999999E-2</c:v>
                </c:pt>
                <c:pt idx="3676">
                  <c:v>0.28431400000000001</c:v>
                </c:pt>
                <c:pt idx="3677">
                  <c:v>0.21010100000000001</c:v>
                </c:pt>
                <c:pt idx="3678">
                  <c:v>0.10015499999999999</c:v>
                </c:pt>
                <c:pt idx="3679">
                  <c:v>0.14183000000000001</c:v>
                </c:pt>
                <c:pt idx="3680">
                  <c:v>7.3704000000000006E-2</c:v>
                </c:pt>
                <c:pt idx="3681">
                  <c:v>8.3986000000000005E-2</c:v>
                </c:pt>
                <c:pt idx="3682">
                  <c:v>3.5617000000000003E-2</c:v>
                </c:pt>
                <c:pt idx="3683">
                  <c:v>9.1463000000000003E-2</c:v>
                </c:pt>
                <c:pt idx="3684">
                  <c:v>0.15690899999999999</c:v>
                </c:pt>
                <c:pt idx="3685">
                  <c:v>0.288329</c:v>
                </c:pt>
                <c:pt idx="3686">
                  <c:v>5.3898000000000001E-2</c:v>
                </c:pt>
                <c:pt idx="3687">
                  <c:v>0.103754</c:v>
                </c:pt>
                <c:pt idx="3688">
                  <c:v>5.0022999999999998E-2</c:v>
                </c:pt>
                <c:pt idx="3689">
                  <c:v>0.21331700000000001</c:v>
                </c:pt>
                <c:pt idx="3690">
                  <c:v>0.104148</c:v>
                </c:pt>
                <c:pt idx="3691">
                  <c:v>0.10229100000000001</c:v>
                </c:pt>
                <c:pt idx="3692">
                  <c:v>6.8712999999999996E-2</c:v>
                </c:pt>
                <c:pt idx="3693">
                  <c:v>0.23228099999999999</c:v>
                </c:pt>
                <c:pt idx="3694">
                  <c:v>0.21180299999999999</c:v>
                </c:pt>
                <c:pt idx="3695">
                  <c:v>3.0224000000000001E-2</c:v>
                </c:pt>
                <c:pt idx="3696">
                  <c:v>6.6430000000000003E-2</c:v>
                </c:pt>
                <c:pt idx="3697">
                  <c:v>2.9080999999999999E-2</c:v>
                </c:pt>
                <c:pt idx="3698">
                  <c:v>6.5643999999999994E-2</c:v>
                </c:pt>
                <c:pt idx="3699">
                  <c:v>5.6339E-2</c:v>
                </c:pt>
                <c:pt idx="3700">
                  <c:v>0.19758400000000001</c:v>
                </c:pt>
                <c:pt idx="3701">
                  <c:v>4.5241999999999997E-2</c:v>
                </c:pt>
                <c:pt idx="3702">
                  <c:v>2.9329000000000001E-2</c:v>
                </c:pt>
                <c:pt idx="3703">
                  <c:v>5.2817000000000003E-2</c:v>
                </c:pt>
                <c:pt idx="3704">
                  <c:v>9.8206000000000002E-2</c:v>
                </c:pt>
                <c:pt idx="3705">
                  <c:v>2.0351999999999999E-2</c:v>
                </c:pt>
                <c:pt idx="3706">
                  <c:v>4.8516999999999998E-2</c:v>
                </c:pt>
                <c:pt idx="3707">
                  <c:v>0.186973</c:v>
                </c:pt>
                <c:pt idx="3708">
                  <c:v>0.20038800000000001</c:v>
                </c:pt>
                <c:pt idx="3709">
                  <c:v>9.1871999999999995E-2</c:v>
                </c:pt>
                <c:pt idx="3710">
                  <c:v>8.7772000000000003E-2</c:v>
                </c:pt>
                <c:pt idx="3711">
                  <c:v>0.12148200000000001</c:v>
                </c:pt>
                <c:pt idx="3712">
                  <c:v>2.9683999999999999E-2</c:v>
                </c:pt>
                <c:pt idx="3713">
                  <c:v>4.8073999999999999E-2</c:v>
                </c:pt>
                <c:pt idx="3714">
                  <c:v>7.6050999999999994E-2</c:v>
                </c:pt>
                <c:pt idx="3715">
                  <c:v>0.248361</c:v>
                </c:pt>
                <c:pt idx="3716">
                  <c:v>5.4191999999999997E-2</c:v>
                </c:pt>
                <c:pt idx="3717">
                  <c:v>3.9393999999999998E-2</c:v>
                </c:pt>
                <c:pt idx="3718">
                  <c:v>5.6959000000000003E-2</c:v>
                </c:pt>
                <c:pt idx="3719">
                  <c:v>8.3874000000000004E-2</c:v>
                </c:pt>
                <c:pt idx="3720">
                  <c:v>5.6120999999999997E-2</c:v>
                </c:pt>
                <c:pt idx="3721">
                  <c:v>0.20141300000000001</c:v>
                </c:pt>
                <c:pt idx="3722">
                  <c:v>6.3011999999999999E-2</c:v>
                </c:pt>
                <c:pt idx="3723">
                  <c:v>7.4427999999999994E-2</c:v>
                </c:pt>
                <c:pt idx="3724">
                  <c:v>8.2932000000000006E-2</c:v>
                </c:pt>
                <c:pt idx="3725">
                  <c:v>3.6048999999999998E-2</c:v>
                </c:pt>
                <c:pt idx="3726">
                  <c:v>4.9133999999999997E-2</c:v>
                </c:pt>
                <c:pt idx="3727">
                  <c:v>4.4498000000000003E-2</c:v>
                </c:pt>
                <c:pt idx="3728">
                  <c:v>0.157915</c:v>
                </c:pt>
                <c:pt idx="3729">
                  <c:v>3.6098999999999999E-2</c:v>
                </c:pt>
                <c:pt idx="3730">
                  <c:v>6.3422000000000006E-2</c:v>
                </c:pt>
                <c:pt idx="3731">
                  <c:v>0.154892</c:v>
                </c:pt>
                <c:pt idx="3732">
                  <c:v>0.180594</c:v>
                </c:pt>
                <c:pt idx="3733">
                  <c:v>2.7709999999999999E-2</c:v>
                </c:pt>
                <c:pt idx="3734">
                  <c:v>0.22489600000000001</c:v>
                </c:pt>
                <c:pt idx="3735">
                  <c:v>0.16045999999999999</c:v>
                </c:pt>
                <c:pt idx="3736">
                  <c:v>3.3856999999999998E-2</c:v>
                </c:pt>
                <c:pt idx="3737">
                  <c:v>0.175315</c:v>
                </c:pt>
                <c:pt idx="3738">
                  <c:v>5.9392E-2</c:v>
                </c:pt>
                <c:pt idx="3739">
                  <c:v>0.211004</c:v>
                </c:pt>
                <c:pt idx="3740">
                  <c:v>3.8830999999999997E-2</c:v>
                </c:pt>
                <c:pt idx="3741">
                  <c:v>0.14948500000000001</c:v>
                </c:pt>
                <c:pt idx="3742">
                  <c:v>7.2699E-2</c:v>
                </c:pt>
                <c:pt idx="3743">
                  <c:v>6.0325999999999998E-2</c:v>
                </c:pt>
                <c:pt idx="3744">
                  <c:v>6.8878999999999996E-2</c:v>
                </c:pt>
                <c:pt idx="3745">
                  <c:v>9.5434000000000005E-2</c:v>
                </c:pt>
                <c:pt idx="3746">
                  <c:v>4.5322000000000001E-2</c:v>
                </c:pt>
                <c:pt idx="3747">
                  <c:v>0.12954599999999999</c:v>
                </c:pt>
                <c:pt idx="3748">
                  <c:v>6.7350999999999994E-2</c:v>
                </c:pt>
                <c:pt idx="3749">
                  <c:v>0.23325199999999999</c:v>
                </c:pt>
                <c:pt idx="3750">
                  <c:v>0.156499</c:v>
                </c:pt>
                <c:pt idx="3751">
                  <c:v>3.6830000000000002E-2</c:v>
                </c:pt>
                <c:pt idx="3752">
                  <c:v>0.37619000000000002</c:v>
                </c:pt>
                <c:pt idx="3753">
                  <c:v>0.22451199999999999</c:v>
                </c:pt>
                <c:pt idx="3754">
                  <c:v>4.7502000000000003E-2</c:v>
                </c:pt>
                <c:pt idx="3755">
                  <c:v>6.4407000000000006E-2</c:v>
                </c:pt>
                <c:pt idx="3756">
                  <c:v>4.0432000000000003E-2</c:v>
                </c:pt>
                <c:pt idx="3757">
                  <c:v>7.5753000000000001E-2</c:v>
                </c:pt>
                <c:pt idx="3758">
                  <c:v>0.328901</c:v>
                </c:pt>
                <c:pt idx="3759">
                  <c:v>5.1681999999999999E-2</c:v>
                </c:pt>
                <c:pt idx="3760">
                  <c:v>0.13361500000000001</c:v>
                </c:pt>
                <c:pt idx="3761">
                  <c:v>4.6757E-2</c:v>
                </c:pt>
                <c:pt idx="3762">
                  <c:v>0.14568700000000001</c:v>
                </c:pt>
                <c:pt idx="3763">
                  <c:v>5.5909E-2</c:v>
                </c:pt>
                <c:pt idx="3764">
                  <c:v>9.9879999999999997E-2</c:v>
                </c:pt>
                <c:pt idx="3765">
                  <c:v>0.13498199999999999</c:v>
                </c:pt>
                <c:pt idx="3766">
                  <c:v>0.21693499999999999</c:v>
                </c:pt>
                <c:pt idx="3767">
                  <c:v>5.3744E-2</c:v>
                </c:pt>
                <c:pt idx="3768">
                  <c:v>3.984E-2</c:v>
                </c:pt>
                <c:pt idx="3769">
                  <c:v>8.1938999999999998E-2</c:v>
                </c:pt>
                <c:pt idx="3770">
                  <c:v>3.8281999999999997E-2</c:v>
                </c:pt>
                <c:pt idx="3771">
                  <c:v>0.23751</c:v>
                </c:pt>
                <c:pt idx="3772">
                  <c:v>0.44264500000000001</c:v>
                </c:pt>
                <c:pt idx="3773">
                  <c:v>3.1467000000000002E-2</c:v>
                </c:pt>
                <c:pt idx="3774">
                  <c:v>7.8056E-2</c:v>
                </c:pt>
                <c:pt idx="3775">
                  <c:v>0.23093</c:v>
                </c:pt>
                <c:pt idx="3776">
                  <c:v>0.167992</c:v>
                </c:pt>
                <c:pt idx="3777">
                  <c:v>3.0561000000000001E-2</c:v>
                </c:pt>
                <c:pt idx="3778">
                  <c:v>3.6294E-2</c:v>
                </c:pt>
                <c:pt idx="3779">
                  <c:v>0.10038900000000001</c:v>
                </c:pt>
                <c:pt idx="3780">
                  <c:v>5.2618999999999999E-2</c:v>
                </c:pt>
                <c:pt idx="3781">
                  <c:v>0.129358</c:v>
                </c:pt>
                <c:pt idx="3782">
                  <c:v>4.2879E-2</c:v>
                </c:pt>
                <c:pt idx="3783">
                  <c:v>8.3335999999999993E-2</c:v>
                </c:pt>
                <c:pt idx="3784">
                  <c:v>4.9126000000000003E-2</c:v>
                </c:pt>
                <c:pt idx="3785">
                  <c:v>6.4963999999999994E-2</c:v>
                </c:pt>
                <c:pt idx="3786">
                  <c:v>3.6394000000000003E-2</c:v>
                </c:pt>
                <c:pt idx="3787">
                  <c:v>0.16564100000000001</c:v>
                </c:pt>
                <c:pt idx="3788">
                  <c:v>2.5627E-2</c:v>
                </c:pt>
                <c:pt idx="3789">
                  <c:v>0.23389499999999999</c:v>
                </c:pt>
                <c:pt idx="3790">
                  <c:v>6.3256999999999994E-2</c:v>
                </c:pt>
                <c:pt idx="3791">
                  <c:v>5.7729999999999997E-2</c:v>
                </c:pt>
                <c:pt idx="3792">
                  <c:v>0.231627</c:v>
                </c:pt>
                <c:pt idx="3793">
                  <c:v>9.9319000000000005E-2</c:v>
                </c:pt>
                <c:pt idx="3794">
                  <c:v>6.7718E-2</c:v>
                </c:pt>
                <c:pt idx="3795">
                  <c:v>7.6511999999999997E-2</c:v>
                </c:pt>
                <c:pt idx="3796">
                  <c:v>8.5113999999999995E-2</c:v>
                </c:pt>
                <c:pt idx="3797">
                  <c:v>0.20987500000000001</c:v>
                </c:pt>
                <c:pt idx="3798">
                  <c:v>3.2375000000000001E-2</c:v>
                </c:pt>
                <c:pt idx="3799">
                  <c:v>0.23422699999999999</c:v>
                </c:pt>
                <c:pt idx="3800">
                  <c:v>0.119244</c:v>
                </c:pt>
                <c:pt idx="3801">
                  <c:v>3.6582000000000003E-2</c:v>
                </c:pt>
                <c:pt idx="3802">
                  <c:v>0.218474</c:v>
                </c:pt>
                <c:pt idx="3803">
                  <c:v>3.6544E-2</c:v>
                </c:pt>
                <c:pt idx="3804">
                  <c:v>3.2631E-2</c:v>
                </c:pt>
                <c:pt idx="3805">
                  <c:v>0.12831100000000001</c:v>
                </c:pt>
                <c:pt idx="3806">
                  <c:v>0.112605</c:v>
                </c:pt>
                <c:pt idx="3807">
                  <c:v>0.13524600000000001</c:v>
                </c:pt>
                <c:pt idx="3808">
                  <c:v>0.17940700000000001</c:v>
                </c:pt>
                <c:pt idx="3809">
                  <c:v>0.35925200000000002</c:v>
                </c:pt>
                <c:pt idx="3810">
                  <c:v>3.9981000000000003E-2</c:v>
                </c:pt>
                <c:pt idx="3811">
                  <c:v>7.0544999999999997E-2</c:v>
                </c:pt>
                <c:pt idx="3812">
                  <c:v>6.3775999999999999E-2</c:v>
                </c:pt>
                <c:pt idx="3813">
                  <c:v>3.2668999999999997E-2</c:v>
                </c:pt>
                <c:pt idx="3814">
                  <c:v>0.23785100000000001</c:v>
                </c:pt>
                <c:pt idx="3815">
                  <c:v>0.22911500000000001</c:v>
                </c:pt>
                <c:pt idx="3816">
                  <c:v>0.13624900000000001</c:v>
                </c:pt>
                <c:pt idx="3817">
                  <c:v>7.5148000000000006E-2</c:v>
                </c:pt>
                <c:pt idx="3818">
                  <c:v>0.101423</c:v>
                </c:pt>
                <c:pt idx="3819">
                  <c:v>3.3869999999999997E-2</c:v>
                </c:pt>
                <c:pt idx="3820">
                  <c:v>0.17499799999999999</c:v>
                </c:pt>
                <c:pt idx="3821">
                  <c:v>0.34089199999999997</c:v>
                </c:pt>
                <c:pt idx="3822">
                  <c:v>7.6853000000000005E-2</c:v>
                </c:pt>
                <c:pt idx="3823">
                  <c:v>0.12343899999999999</c:v>
                </c:pt>
                <c:pt idx="3824">
                  <c:v>3.3570000000000003E-2</c:v>
                </c:pt>
                <c:pt idx="3825">
                  <c:v>3.1986000000000001E-2</c:v>
                </c:pt>
                <c:pt idx="3826">
                  <c:v>7.6924000000000006E-2</c:v>
                </c:pt>
                <c:pt idx="3827">
                  <c:v>4.5932000000000001E-2</c:v>
                </c:pt>
                <c:pt idx="3828">
                  <c:v>0.12145</c:v>
                </c:pt>
                <c:pt idx="3829">
                  <c:v>6.7494999999999999E-2</c:v>
                </c:pt>
                <c:pt idx="3830">
                  <c:v>2.6315999999999999E-2</c:v>
                </c:pt>
                <c:pt idx="3831">
                  <c:v>4.2209999999999998E-2</c:v>
                </c:pt>
                <c:pt idx="3832">
                  <c:v>3.8802999999999997E-2</c:v>
                </c:pt>
                <c:pt idx="3833">
                  <c:v>0.13422100000000001</c:v>
                </c:pt>
                <c:pt idx="3834">
                  <c:v>0.145953</c:v>
                </c:pt>
                <c:pt idx="3835">
                  <c:v>0.12662999999999999</c:v>
                </c:pt>
                <c:pt idx="3836">
                  <c:v>5.0871E-2</c:v>
                </c:pt>
                <c:pt idx="3837">
                  <c:v>9.9914000000000003E-2</c:v>
                </c:pt>
                <c:pt idx="3838">
                  <c:v>4.6800000000000001E-2</c:v>
                </c:pt>
                <c:pt idx="3839">
                  <c:v>8.3335000000000006E-2</c:v>
                </c:pt>
                <c:pt idx="3840">
                  <c:v>0.28226000000000001</c:v>
                </c:pt>
                <c:pt idx="3841">
                  <c:v>5.6043999999999997E-2</c:v>
                </c:pt>
                <c:pt idx="3842">
                  <c:v>6.6780999999999993E-2</c:v>
                </c:pt>
                <c:pt idx="3843">
                  <c:v>4.7373999999999999E-2</c:v>
                </c:pt>
                <c:pt idx="3844">
                  <c:v>0.106055</c:v>
                </c:pt>
                <c:pt idx="3845">
                  <c:v>7.2997999999999993E-2</c:v>
                </c:pt>
                <c:pt idx="3846">
                  <c:v>8.0898999999999999E-2</c:v>
                </c:pt>
                <c:pt idx="3847">
                  <c:v>0.135047</c:v>
                </c:pt>
                <c:pt idx="3848">
                  <c:v>6.8459999999999993E-2</c:v>
                </c:pt>
                <c:pt idx="3849">
                  <c:v>5.1588000000000002E-2</c:v>
                </c:pt>
                <c:pt idx="3850">
                  <c:v>5.2544E-2</c:v>
                </c:pt>
                <c:pt idx="3851">
                  <c:v>0.19290299999999999</c:v>
                </c:pt>
                <c:pt idx="3852">
                  <c:v>6.4463000000000006E-2</c:v>
                </c:pt>
                <c:pt idx="3853">
                  <c:v>0.131381</c:v>
                </c:pt>
                <c:pt idx="3854">
                  <c:v>8.2980999999999999E-2</c:v>
                </c:pt>
                <c:pt idx="3855">
                  <c:v>0.121006</c:v>
                </c:pt>
                <c:pt idx="3856">
                  <c:v>0.11591799999999999</c:v>
                </c:pt>
                <c:pt idx="3857">
                  <c:v>3.0685E-2</c:v>
                </c:pt>
                <c:pt idx="3858">
                  <c:v>2.9776E-2</c:v>
                </c:pt>
                <c:pt idx="3859">
                  <c:v>5.9664000000000002E-2</c:v>
                </c:pt>
                <c:pt idx="3860">
                  <c:v>7.7406000000000003E-2</c:v>
                </c:pt>
                <c:pt idx="3861">
                  <c:v>3.9544000000000003E-2</c:v>
                </c:pt>
                <c:pt idx="3862">
                  <c:v>0.10351399999999999</c:v>
                </c:pt>
                <c:pt idx="3863">
                  <c:v>6.5856999999999999E-2</c:v>
                </c:pt>
                <c:pt idx="3864">
                  <c:v>4.7231000000000002E-2</c:v>
                </c:pt>
                <c:pt idx="3865">
                  <c:v>0.142928</c:v>
                </c:pt>
                <c:pt idx="3866">
                  <c:v>0.20463899999999999</c:v>
                </c:pt>
                <c:pt idx="3867">
                  <c:v>4.9674000000000003E-2</c:v>
                </c:pt>
                <c:pt idx="3868">
                  <c:v>0.185445</c:v>
                </c:pt>
                <c:pt idx="3869">
                  <c:v>9.0069999999999997E-2</c:v>
                </c:pt>
                <c:pt idx="3870">
                  <c:v>0.109705</c:v>
                </c:pt>
                <c:pt idx="3871">
                  <c:v>0.246998</c:v>
                </c:pt>
                <c:pt idx="3872">
                  <c:v>9.7652000000000003E-2</c:v>
                </c:pt>
                <c:pt idx="3873">
                  <c:v>5.7647999999999998E-2</c:v>
                </c:pt>
                <c:pt idx="3874">
                  <c:v>3.5095000000000001E-2</c:v>
                </c:pt>
                <c:pt idx="3875">
                  <c:v>0.116617</c:v>
                </c:pt>
                <c:pt idx="3876">
                  <c:v>8.7856000000000004E-2</c:v>
                </c:pt>
                <c:pt idx="3877">
                  <c:v>0.20184099999999999</c:v>
                </c:pt>
                <c:pt idx="3878">
                  <c:v>4.9281999999999999E-2</c:v>
                </c:pt>
                <c:pt idx="3879">
                  <c:v>3.6128E-2</c:v>
                </c:pt>
                <c:pt idx="3880">
                  <c:v>0.16223899999999999</c:v>
                </c:pt>
                <c:pt idx="3881">
                  <c:v>0.15484200000000001</c:v>
                </c:pt>
                <c:pt idx="3882">
                  <c:v>4.5502000000000001E-2</c:v>
                </c:pt>
                <c:pt idx="3883">
                  <c:v>0.103329</c:v>
                </c:pt>
                <c:pt idx="3884">
                  <c:v>4.0853E-2</c:v>
                </c:pt>
                <c:pt idx="3885">
                  <c:v>8.7544999999999998E-2</c:v>
                </c:pt>
                <c:pt idx="3886">
                  <c:v>0.417578</c:v>
                </c:pt>
                <c:pt idx="3887">
                  <c:v>0.26771400000000001</c:v>
                </c:pt>
                <c:pt idx="3888">
                  <c:v>0.148316</c:v>
                </c:pt>
                <c:pt idx="3889">
                  <c:v>3.4595000000000001E-2</c:v>
                </c:pt>
                <c:pt idx="3890">
                  <c:v>0.17411099999999999</c:v>
                </c:pt>
                <c:pt idx="3891">
                  <c:v>0.31324600000000002</c:v>
                </c:pt>
                <c:pt idx="3892">
                  <c:v>4.0807000000000003E-2</c:v>
                </c:pt>
                <c:pt idx="3893">
                  <c:v>5.6299000000000002E-2</c:v>
                </c:pt>
                <c:pt idx="3894">
                  <c:v>4.6702E-2</c:v>
                </c:pt>
                <c:pt idx="3895">
                  <c:v>0.24984899999999999</c:v>
                </c:pt>
                <c:pt idx="3896">
                  <c:v>8.5691000000000003E-2</c:v>
                </c:pt>
                <c:pt idx="3897">
                  <c:v>5.7244000000000003E-2</c:v>
                </c:pt>
                <c:pt idx="3898">
                  <c:v>4.1686000000000001E-2</c:v>
                </c:pt>
                <c:pt idx="3899">
                  <c:v>0.19350200000000001</c:v>
                </c:pt>
                <c:pt idx="3900">
                  <c:v>4.0439999999999997E-2</c:v>
                </c:pt>
                <c:pt idx="3901">
                  <c:v>4.7045999999999998E-2</c:v>
                </c:pt>
                <c:pt idx="3902">
                  <c:v>8.9459999999999998E-2</c:v>
                </c:pt>
                <c:pt idx="3903">
                  <c:v>6.0205000000000002E-2</c:v>
                </c:pt>
                <c:pt idx="3904">
                  <c:v>8.9646000000000003E-2</c:v>
                </c:pt>
                <c:pt idx="3905">
                  <c:v>7.9564999999999997E-2</c:v>
                </c:pt>
                <c:pt idx="3906">
                  <c:v>0.482437</c:v>
                </c:pt>
                <c:pt idx="3907">
                  <c:v>4.5051000000000001E-2</c:v>
                </c:pt>
                <c:pt idx="3908">
                  <c:v>9.2302999999999996E-2</c:v>
                </c:pt>
                <c:pt idx="3909">
                  <c:v>3.4637000000000001E-2</c:v>
                </c:pt>
                <c:pt idx="3910">
                  <c:v>5.8742999999999997E-2</c:v>
                </c:pt>
                <c:pt idx="3911">
                  <c:v>0.19231100000000001</c:v>
                </c:pt>
                <c:pt idx="3912">
                  <c:v>0.468418</c:v>
                </c:pt>
                <c:pt idx="3913">
                  <c:v>0.16483400000000001</c:v>
                </c:pt>
                <c:pt idx="3914">
                  <c:v>0.18684700000000001</c:v>
                </c:pt>
                <c:pt idx="3915">
                  <c:v>3.8207999999999999E-2</c:v>
                </c:pt>
                <c:pt idx="3916">
                  <c:v>0.10781</c:v>
                </c:pt>
                <c:pt idx="3917">
                  <c:v>4.6663999999999997E-2</c:v>
                </c:pt>
                <c:pt idx="3918">
                  <c:v>9.7989999999999994E-2</c:v>
                </c:pt>
                <c:pt idx="3919">
                  <c:v>0.37574400000000002</c:v>
                </c:pt>
                <c:pt idx="3920">
                  <c:v>8.0055000000000001E-2</c:v>
                </c:pt>
                <c:pt idx="3921">
                  <c:v>3.8063E-2</c:v>
                </c:pt>
                <c:pt idx="3922">
                  <c:v>0.21027899999999999</c:v>
                </c:pt>
                <c:pt idx="3923">
                  <c:v>0.109773</c:v>
                </c:pt>
                <c:pt idx="3924">
                  <c:v>9.5038999999999998E-2</c:v>
                </c:pt>
                <c:pt idx="3925">
                  <c:v>5.6777000000000001E-2</c:v>
                </c:pt>
                <c:pt idx="3926">
                  <c:v>3.0449E-2</c:v>
                </c:pt>
                <c:pt idx="3927">
                  <c:v>0.29733300000000001</c:v>
                </c:pt>
                <c:pt idx="3928">
                  <c:v>0.103614</c:v>
                </c:pt>
                <c:pt idx="3929">
                  <c:v>4.4019999999999997E-2</c:v>
                </c:pt>
                <c:pt idx="3930">
                  <c:v>0.158662</c:v>
                </c:pt>
                <c:pt idx="3931">
                  <c:v>5.5302999999999998E-2</c:v>
                </c:pt>
                <c:pt idx="3932">
                  <c:v>3.1208E-2</c:v>
                </c:pt>
                <c:pt idx="3933">
                  <c:v>3.8101999999999997E-2</c:v>
                </c:pt>
                <c:pt idx="3934">
                  <c:v>4.5712000000000003E-2</c:v>
                </c:pt>
                <c:pt idx="3935">
                  <c:v>4.9454999999999999E-2</c:v>
                </c:pt>
                <c:pt idx="3936">
                  <c:v>0.123406</c:v>
                </c:pt>
                <c:pt idx="3937">
                  <c:v>7.2474999999999998E-2</c:v>
                </c:pt>
                <c:pt idx="3938">
                  <c:v>0.10999200000000001</c:v>
                </c:pt>
                <c:pt idx="3939">
                  <c:v>0.18446399999999999</c:v>
                </c:pt>
                <c:pt idx="3940">
                  <c:v>0.21887000000000001</c:v>
                </c:pt>
                <c:pt idx="3941">
                  <c:v>6.9419999999999996E-2</c:v>
                </c:pt>
                <c:pt idx="3942">
                  <c:v>0.10929899999999999</c:v>
                </c:pt>
                <c:pt idx="3943">
                  <c:v>6.5638000000000002E-2</c:v>
                </c:pt>
                <c:pt idx="3944">
                  <c:v>5.1536999999999999E-2</c:v>
                </c:pt>
                <c:pt idx="3945">
                  <c:v>7.0250999999999994E-2</c:v>
                </c:pt>
                <c:pt idx="3946">
                  <c:v>0.101468</c:v>
                </c:pt>
                <c:pt idx="3947">
                  <c:v>5.0900000000000001E-2</c:v>
                </c:pt>
                <c:pt idx="3948">
                  <c:v>0.32028499999999999</c:v>
                </c:pt>
                <c:pt idx="3949">
                  <c:v>0.22422300000000001</c:v>
                </c:pt>
                <c:pt idx="3950">
                  <c:v>8.1437999999999997E-2</c:v>
                </c:pt>
                <c:pt idx="3951">
                  <c:v>4.5596999999999999E-2</c:v>
                </c:pt>
                <c:pt idx="3952">
                  <c:v>0.215415</c:v>
                </c:pt>
                <c:pt idx="3953">
                  <c:v>0.22520499999999999</c:v>
                </c:pt>
                <c:pt idx="3954">
                  <c:v>3.6703E-2</c:v>
                </c:pt>
                <c:pt idx="3955">
                  <c:v>6.7227999999999996E-2</c:v>
                </c:pt>
                <c:pt idx="3956">
                  <c:v>5.8553000000000001E-2</c:v>
                </c:pt>
                <c:pt idx="3957">
                  <c:v>3.1739000000000003E-2</c:v>
                </c:pt>
                <c:pt idx="3958">
                  <c:v>0.112832</c:v>
                </c:pt>
                <c:pt idx="3959">
                  <c:v>6.5498000000000001E-2</c:v>
                </c:pt>
                <c:pt idx="3960">
                  <c:v>0.26910200000000001</c:v>
                </c:pt>
                <c:pt idx="3961">
                  <c:v>0.19972899999999999</c:v>
                </c:pt>
                <c:pt idx="3962">
                  <c:v>6.0290000000000003E-2</c:v>
                </c:pt>
                <c:pt idx="3963">
                  <c:v>0.108863</c:v>
                </c:pt>
                <c:pt idx="3964">
                  <c:v>7.3737999999999998E-2</c:v>
                </c:pt>
                <c:pt idx="3965">
                  <c:v>3.0914000000000001E-2</c:v>
                </c:pt>
                <c:pt idx="3966">
                  <c:v>0.30392200000000003</c:v>
                </c:pt>
                <c:pt idx="3967">
                  <c:v>0.120756</c:v>
                </c:pt>
                <c:pt idx="3968">
                  <c:v>0.20809800000000001</c:v>
                </c:pt>
                <c:pt idx="3969">
                  <c:v>0.181225</c:v>
                </c:pt>
                <c:pt idx="3970">
                  <c:v>3.2296999999999999E-2</c:v>
                </c:pt>
                <c:pt idx="3971">
                  <c:v>3.3468999999999999E-2</c:v>
                </c:pt>
                <c:pt idx="3972">
                  <c:v>0.110933</c:v>
                </c:pt>
                <c:pt idx="3973">
                  <c:v>4.8573999999999999E-2</c:v>
                </c:pt>
                <c:pt idx="3974">
                  <c:v>9.5640000000000003E-2</c:v>
                </c:pt>
                <c:pt idx="3975">
                  <c:v>8.6400000000000005E-2</c:v>
                </c:pt>
                <c:pt idx="3976">
                  <c:v>9.0975E-2</c:v>
                </c:pt>
                <c:pt idx="3977">
                  <c:v>0.14785400000000001</c:v>
                </c:pt>
                <c:pt idx="3978">
                  <c:v>0.10981100000000001</c:v>
                </c:pt>
                <c:pt idx="3979">
                  <c:v>6.4772999999999997E-2</c:v>
                </c:pt>
                <c:pt idx="3980">
                  <c:v>5.246E-2</c:v>
                </c:pt>
                <c:pt idx="3981">
                  <c:v>9.9703E-2</c:v>
                </c:pt>
                <c:pt idx="3982">
                  <c:v>6.0149000000000001E-2</c:v>
                </c:pt>
                <c:pt idx="3983">
                  <c:v>0.15543199999999999</c:v>
                </c:pt>
                <c:pt idx="3984">
                  <c:v>4.8869000000000003E-2</c:v>
                </c:pt>
                <c:pt idx="3985">
                  <c:v>8.0890000000000004E-2</c:v>
                </c:pt>
                <c:pt idx="3986">
                  <c:v>3.9184999999999998E-2</c:v>
                </c:pt>
                <c:pt idx="3987">
                  <c:v>0.25815700000000003</c:v>
                </c:pt>
                <c:pt idx="3988">
                  <c:v>0.149645</c:v>
                </c:pt>
                <c:pt idx="3989">
                  <c:v>3.4116E-2</c:v>
                </c:pt>
                <c:pt idx="3990">
                  <c:v>7.1807999999999997E-2</c:v>
                </c:pt>
                <c:pt idx="3991">
                  <c:v>0.13708300000000001</c:v>
                </c:pt>
                <c:pt idx="3992">
                  <c:v>0.14495</c:v>
                </c:pt>
                <c:pt idx="3993">
                  <c:v>0.112856</c:v>
                </c:pt>
                <c:pt idx="3994">
                  <c:v>0.286686</c:v>
                </c:pt>
                <c:pt idx="3995">
                  <c:v>0.12195499999999999</c:v>
                </c:pt>
                <c:pt idx="3996">
                  <c:v>2.7376000000000001E-2</c:v>
                </c:pt>
                <c:pt idx="3997">
                  <c:v>3.5399E-2</c:v>
                </c:pt>
                <c:pt idx="3998">
                  <c:v>8.1712000000000007E-2</c:v>
                </c:pt>
                <c:pt idx="3999">
                  <c:v>3.9993000000000001E-2</c:v>
                </c:pt>
                <c:pt idx="4000">
                  <c:v>0.130773</c:v>
                </c:pt>
                <c:pt idx="4001">
                  <c:v>6.3245999999999997E-2</c:v>
                </c:pt>
                <c:pt idx="4002">
                  <c:v>0.12017799999999999</c:v>
                </c:pt>
                <c:pt idx="4003">
                  <c:v>0.26973200000000003</c:v>
                </c:pt>
                <c:pt idx="4004">
                  <c:v>4.2140999999999998E-2</c:v>
                </c:pt>
                <c:pt idx="4005">
                  <c:v>7.6581999999999997E-2</c:v>
                </c:pt>
                <c:pt idx="4006">
                  <c:v>0.107018</c:v>
                </c:pt>
                <c:pt idx="4007">
                  <c:v>5.7055000000000002E-2</c:v>
                </c:pt>
                <c:pt idx="4008">
                  <c:v>4.5619E-2</c:v>
                </c:pt>
                <c:pt idx="4009">
                  <c:v>6.3300999999999996E-2</c:v>
                </c:pt>
                <c:pt idx="4010">
                  <c:v>0.27998899999999999</c:v>
                </c:pt>
                <c:pt idx="4011">
                  <c:v>3.3918999999999998E-2</c:v>
                </c:pt>
                <c:pt idx="4012">
                  <c:v>6.2398000000000002E-2</c:v>
                </c:pt>
                <c:pt idx="4013">
                  <c:v>0.15976199999999999</c:v>
                </c:pt>
                <c:pt idx="4014">
                  <c:v>6.1502000000000001E-2</c:v>
                </c:pt>
                <c:pt idx="4015">
                  <c:v>0.124004</c:v>
                </c:pt>
                <c:pt idx="4016">
                  <c:v>4.5489000000000002E-2</c:v>
                </c:pt>
                <c:pt idx="4017">
                  <c:v>0.15542</c:v>
                </c:pt>
                <c:pt idx="4018">
                  <c:v>0.32380500000000001</c:v>
                </c:pt>
                <c:pt idx="4019">
                  <c:v>0.228298</c:v>
                </c:pt>
                <c:pt idx="4020">
                  <c:v>0.17302699999999999</c:v>
                </c:pt>
                <c:pt idx="4021">
                  <c:v>0.20555499999999999</c:v>
                </c:pt>
                <c:pt idx="4022">
                  <c:v>0.304373</c:v>
                </c:pt>
                <c:pt idx="4023">
                  <c:v>5.8680999999999997E-2</c:v>
                </c:pt>
                <c:pt idx="4024">
                  <c:v>5.0220000000000001E-2</c:v>
                </c:pt>
                <c:pt idx="4025">
                  <c:v>0.105602</c:v>
                </c:pt>
                <c:pt idx="4026">
                  <c:v>3.6520999999999998E-2</c:v>
                </c:pt>
                <c:pt idx="4027">
                  <c:v>4.1554000000000001E-2</c:v>
                </c:pt>
                <c:pt idx="4028">
                  <c:v>0.165184</c:v>
                </c:pt>
                <c:pt idx="4029">
                  <c:v>0.101634</c:v>
                </c:pt>
                <c:pt idx="4030">
                  <c:v>0.10607</c:v>
                </c:pt>
                <c:pt idx="4031">
                  <c:v>3.8108999999999997E-2</c:v>
                </c:pt>
                <c:pt idx="4032">
                  <c:v>3.4816E-2</c:v>
                </c:pt>
                <c:pt idx="4033">
                  <c:v>6.4530000000000004E-2</c:v>
                </c:pt>
                <c:pt idx="4034">
                  <c:v>0.13233700000000001</c:v>
                </c:pt>
                <c:pt idx="4035">
                  <c:v>0.129304</c:v>
                </c:pt>
                <c:pt idx="4036">
                  <c:v>9.7861000000000004E-2</c:v>
                </c:pt>
                <c:pt idx="4037">
                  <c:v>0.13714199999999999</c:v>
                </c:pt>
                <c:pt idx="4038">
                  <c:v>2.9763999999999999E-2</c:v>
                </c:pt>
                <c:pt idx="4039">
                  <c:v>3.4039E-2</c:v>
                </c:pt>
                <c:pt idx="4040">
                  <c:v>3.0440999999999999E-2</c:v>
                </c:pt>
                <c:pt idx="4041">
                  <c:v>9.1199000000000002E-2</c:v>
                </c:pt>
                <c:pt idx="4042">
                  <c:v>0.37805899999999998</c:v>
                </c:pt>
                <c:pt idx="4043">
                  <c:v>5.4795999999999997E-2</c:v>
                </c:pt>
                <c:pt idx="4044">
                  <c:v>3.9322999999999997E-2</c:v>
                </c:pt>
                <c:pt idx="4045">
                  <c:v>6.3566999999999999E-2</c:v>
                </c:pt>
                <c:pt idx="4046">
                  <c:v>3.4026000000000001E-2</c:v>
                </c:pt>
                <c:pt idx="4047">
                  <c:v>3.2494000000000002E-2</c:v>
                </c:pt>
                <c:pt idx="4048">
                  <c:v>5.5556000000000001E-2</c:v>
                </c:pt>
                <c:pt idx="4049">
                  <c:v>8.4915000000000004E-2</c:v>
                </c:pt>
                <c:pt idx="4050">
                  <c:v>0.100081</c:v>
                </c:pt>
                <c:pt idx="4051">
                  <c:v>0.17229</c:v>
                </c:pt>
                <c:pt idx="4052">
                  <c:v>0.17121400000000001</c:v>
                </c:pt>
                <c:pt idx="4053">
                  <c:v>0.59299199999999996</c:v>
                </c:pt>
                <c:pt idx="4054">
                  <c:v>0.141511</c:v>
                </c:pt>
                <c:pt idx="4055">
                  <c:v>0.23742099999999999</c:v>
                </c:pt>
                <c:pt idx="4056">
                  <c:v>5.8689999999999999E-2</c:v>
                </c:pt>
                <c:pt idx="4057">
                  <c:v>0.30914900000000001</c:v>
                </c:pt>
                <c:pt idx="4058">
                  <c:v>5.0182999999999998E-2</c:v>
                </c:pt>
                <c:pt idx="4059">
                  <c:v>0.32159500000000002</c:v>
                </c:pt>
                <c:pt idx="4060">
                  <c:v>0.100635</c:v>
                </c:pt>
                <c:pt idx="4061">
                  <c:v>5.7384999999999999E-2</c:v>
                </c:pt>
                <c:pt idx="4062">
                  <c:v>5.1156E-2</c:v>
                </c:pt>
                <c:pt idx="4063">
                  <c:v>0.19670199999999999</c:v>
                </c:pt>
                <c:pt idx="4064">
                  <c:v>6.5203999999999998E-2</c:v>
                </c:pt>
                <c:pt idx="4065">
                  <c:v>8.3157999999999996E-2</c:v>
                </c:pt>
                <c:pt idx="4066">
                  <c:v>4.5756999999999999E-2</c:v>
                </c:pt>
                <c:pt idx="4067">
                  <c:v>0.205763</c:v>
                </c:pt>
                <c:pt idx="4068">
                  <c:v>3.5867000000000003E-2</c:v>
                </c:pt>
                <c:pt idx="4069">
                  <c:v>8.2386000000000001E-2</c:v>
                </c:pt>
                <c:pt idx="4070">
                  <c:v>0.10498399999999999</c:v>
                </c:pt>
                <c:pt idx="4071">
                  <c:v>4.4731E-2</c:v>
                </c:pt>
                <c:pt idx="4072">
                  <c:v>4.6352999999999998E-2</c:v>
                </c:pt>
                <c:pt idx="4073">
                  <c:v>8.7778999999999996E-2</c:v>
                </c:pt>
                <c:pt idx="4074">
                  <c:v>7.0456000000000005E-2</c:v>
                </c:pt>
                <c:pt idx="4075">
                  <c:v>0.134961</c:v>
                </c:pt>
                <c:pt idx="4076">
                  <c:v>0.107392</c:v>
                </c:pt>
                <c:pt idx="4077">
                  <c:v>0.14662700000000001</c:v>
                </c:pt>
                <c:pt idx="4078">
                  <c:v>8.6751999999999996E-2</c:v>
                </c:pt>
                <c:pt idx="4079">
                  <c:v>5.3975000000000002E-2</c:v>
                </c:pt>
                <c:pt idx="4080">
                  <c:v>8.5668999999999995E-2</c:v>
                </c:pt>
                <c:pt idx="4081">
                  <c:v>9.9507999999999999E-2</c:v>
                </c:pt>
                <c:pt idx="4082">
                  <c:v>0.18203900000000001</c:v>
                </c:pt>
                <c:pt idx="4083">
                  <c:v>7.7621999999999997E-2</c:v>
                </c:pt>
                <c:pt idx="4084">
                  <c:v>8.6011000000000004E-2</c:v>
                </c:pt>
                <c:pt idx="4085">
                  <c:v>0.10886700000000001</c:v>
                </c:pt>
                <c:pt idx="4086">
                  <c:v>0.18814</c:v>
                </c:pt>
                <c:pt idx="4087">
                  <c:v>0.109607</c:v>
                </c:pt>
                <c:pt idx="4088">
                  <c:v>5.0263000000000002E-2</c:v>
                </c:pt>
                <c:pt idx="4089">
                  <c:v>0.13588</c:v>
                </c:pt>
                <c:pt idx="4090">
                  <c:v>4.1202000000000003E-2</c:v>
                </c:pt>
                <c:pt idx="4091">
                  <c:v>0.15943199999999999</c:v>
                </c:pt>
                <c:pt idx="4092">
                  <c:v>5.7162999999999999E-2</c:v>
                </c:pt>
                <c:pt idx="4093">
                  <c:v>0.122711</c:v>
                </c:pt>
                <c:pt idx="4094">
                  <c:v>7.1788000000000005E-2</c:v>
                </c:pt>
                <c:pt idx="4095">
                  <c:v>4.3297000000000002E-2</c:v>
                </c:pt>
                <c:pt idx="4096">
                  <c:v>5.8255000000000001E-2</c:v>
                </c:pt>
                <c:pt idx="4097">
                  <c:v>8.4040000000000004E-2</c:v>
                </c:pt>
                <c:pt idx="4098">
                  <c:v>9.0444999999999998E-2</c:v>
                </c:pt>
                <c:pt idx="4099">
                  <c:v>0.27178200000000002</c:v>
                </c:pt>
                <c:pt idx="4100">
                  <c:v>0.104132</c:v>
                </c:pt>
                <c:pt idx="4101">
                  <c:v>5.4904000000000001E-2</c:v>
                </c:pt>
                <c:pt idx="4102">
                  <c:v>5.9659999999999998E-2</c:v>
                </c:pt>
                <c:pt idx="4103">
                  <c:v>2.8999E-2</c:v>
                </c:pt>
                <c:pt idx="4104">
                  <c:v>0.34326699999999999</c:v>
                </c:pt>
                <c:pt idx="4105">
                  <c:v>0.113523</c:v>
                </c:pt>
                <c:pt idx="4106">
                  <c:v>0.198541</c:v>
                </c:pt>
                <c:pt idx="4107">
                  <c:v>0.31129299999999999</c:v>
                </c:pt>
                <c:pt idx="4108">
                  <c:v>8.2849000000000006E-2</c:v>
                </c:pt>
                <c:pt idx="4109">
                  <c:v>3.0542E-2</c:v>
                </c:pt>
                <c:pt idx="4110">
                  <c:v>0.182528</c:v>
                </c:pt>
                <c:pt idx="4111">
                  <c:v>0.35628100000000001</c:v>
                </c:pt>
                <c:pt idx="4112">
                  <c:v>6.4293000000000003E-2</c:v>
                </c:pt>
                <c:pt idx="4113">
                  <c:v>0.40091300000000002</c:v>
                </c:pt>
                <c:pt idx="4114">
                  <c:v>5.6301999999999998E-2</c:v>
                </c:pt>
                <c:pt idx="4115">
                  <c:v>3.7017000000000001E-2</c:v>
                </c:pt>
                <c:pt idx="4116">
                  <c:v>0.16545000000000001</c:v>
                </c:pt>
                <c:pt idx="4117">
                  <c:v>6.7888000000000004E-2</c:v>
                </c:pt>
                <c:pt idx="4118">
                  <c:v>8.8648000000000005E-2</c:v>
                </c:pt>
                <c:pt idx="4119">
                  <c:v>6.3811999999999994E-2</c:v>
                </c:pt>
                <c:pt idx="4120">
                  <c:v>0.18771599999999999</c:v>
                </c:pt>
                <c:pt idx="4121">
                  <c:v>0.18671499999999999</c:v>
                </c:pt>
                <c:pt idx="4122">
                  <c:v>4.3300999999999999E-2</c:v>
                </c:pt>
                <c:pt idx="4123">
                  <c:v>5.4572000000000002E-2</c:v>
                </c:pt>
                <c:pt idx="4124">
                  <c:v>8.2621E-2</c:v>
                </c:pt>
                <c:pt idx="4125">
                  <c:v>4.2137000000000001E-2</c:v>
                </c:pt>
                <c:pt idx="4126">
                  <c:v>0.31022499999999997</c:v>
                </c:pt>
                <c:pt idx="4127">
                  <c:v>0.317106</c:v>
                </c:pt>
                <c:pt idx="4128">
                  <c:v>0.23545099999999999</c:v>
                </c:pt>
                <c:pt idx="4129">
                  <c:v>0.106638</c:v>
                </c:pt>
                <c:pt idx="4130">
                  <c:v>3.9482999999999997E-2</c:v>
                </c:pt>
                <c:pt idx="4131">
                  <c:v>0.169157</c:v>
                </c:pt>
                <c:pt idx="4132">
                  <c:v>4.2321999999999999E-2</c:v>
                </c:pt>
                <c:pt idx="4133">
                  <c:v>0.15093599999999999</c:v>
                </c:pt>
                <c:pt idx="4134">
                  <c:v>5.2276999999999997E-2</c:v>
                </c:pt>
                <c:pt idx="4135">
                  <c:v>7.6994000000000007E-2</c:v>
                </c:pt>
                <c:pt idx="4136">
                  <c:v>7.8233999999999998E-2</c:v>
                </c:pt>
                <c:pt idx="4137">
                  <c:v>0.30367899999999998</c:v>
                </c:pt>
                <c:pt idx="4138">
                  <c:v>4.7281999999999998E-2</c:v>
                </c:pt>
                <c:pt idx="4139">
                  <c:v>7.3070999999999997E-2</c:v>
                </c:pt>
                <c:pt idx="4140">
                  <c:v>4.8957000000000001E-2</c:v>
                </c:pt>
                <c:pt idx="4141">
                  <c:v>0.12513199999999999</c:v>
                </c:pt>
                <c:pt idx="4142">
                  <c:v>8.8542999999999997E-2</c:v>
                </c:pt>
                <c:pt idx="4143">
                  <c:v>6.0704000000000001E-2</c:v>
                </c:pt>
                <c:pt idx="4144">
                  <c:v>5.4675000000000001E-2</c:v>
                </c:pt>
                <c:pt idx="4145">
                  <c:v>0.10552599999999999</c:v>
                </c:pt>
                <c:pt idx="4146">
                  <c:v>3.1223999999999998E-2</c:v>
                </c:pt>
                <c:pt idx="4147">
                  <c:v>0.13666600000000001</c:v>
                </c:pt>
                <c:pt idx="4148">
                  <c:v>4.2068000000000001E-2</c:v>
                </c:pt>
                <c:pt idx="4149">
                  <c:v>0.29492800000000002</c:v>
                </c:pt>
                <c:pt idx="4150">
                  <c:v>6.9106000000000001E-2</c:v>
                </c:pt>
                <c:pt idx="4151">
                  <c:v>4.5062999999999999E-2</c:v>
                </c:pt>
                <c:pt idx="4152">
                  <c:v>0.12174500000000001</c:v>
                </c:pt>
                <c:pt idx="4153">
                  <c:v>3.7033000000000003E-2</c:v>
                </c:pt>
                <c:pt idx="4154">
                  <c:v>8.7345000000000006E-2</c:v>
                </c:pt>
                <c:pt idx="4155">
                  <c:v>9.2255000000000004E-2</c:v>
                </c:pt>
                <c:pt idx="4156">
                  <c:v>0.198519</c:v>
                </c:pt>
                <c:pt idx="4157">
                  <c:v>7.6739000000000002E-2</c:v>
                </c:pt>
                <c:pt idx="4158">
                  <c:v>8.3858000000000002E-2</c:v>
                </c:pt>
                <c:pt idx="4159">
                  <c:v>0.13517699999999999</c:v>
                </c:pt>
                <c:pt idx="4160">
                  <c:v>9.8982000000000001E-2</c:v>
                </c:pt>
                <c:pt idx="4161">
                  <c:v>0.12656000000000001</c:v>
                </c:pt>
                <c:pt idx="4162">
                  <c:v>7.1096000000000006E-2</c:v>
                </c:pt>
                <c:pt idx="4163">
                  <c:v>5.6085999999999997E-2</c:v>
                </c:pt>
                <c:pt idx="4164">
                  <c:v>0.170569</c:v>
                </c:pt>
                <c:pt idx="4165">
                  <c:v>8.7151999999999993E-2</c:v>
                </c:pt>
                <c:pt idx="4166">
                  <c:v>4.8918999999999997E-2</c:v>
                </c:pt>
                <c:pt idx="4167">
                  <c:v>0.19445200000000001</c:v>
                </c:pt>
                <c:pt idx="4168">
                  <c:v>0.14645900000000001</c:v>
                </c:pt>
                <c:pt idx="4169">
                  <c:v>6.0218000000000001E-2</c:v>
                </c:pt>
                <c:pt idx="4170">
                  <c:v>0.147508</c:v>
                </c:pt>
                <c:pt idx="4171">
                  <c:v>0.10102700000000001</c:v>
                </c:pt>
                <c:pt idx="4172">
                  <c:v>0.16897799999999999</c:v>
                </c:pt>
                <c:pt idx="4173">
                  <c:v>0.122862</c:v>
                </c:pt>
                <c:pt idx="4174">
                  <c:v>0.11125599999999999</c:v>
                </c:pt>
                <c:pt idx="4175">
                  <c:v>0.22169800000000001</c:v>
                </c:pt>
                <c:pt idx="4176">
                  <c:v>0.192104</c:v>
                </c:pt>
                <c:pt idx="4177">
                  <c:v>4.8513000000000001E-2</c:v>
                </c:pt>
                <c:pt idx="4178">
                  <c:v>0.28260400000000002</c:v>
                </c:pt>
                <c:pt idx="4179">
                  <c:v>0.124533</c:v>
                </c:pt>
                <c:pt idx="4180">
                  <c:v>7.7080999999999997E-2</c:v>
                </c:pt>
                <c:pt idx="4181">
                  <c:v>0.14327300000000001</c:v>
                </c:pt>
                <c:pt idx="4182">
                  <c:v>0.16464500000000001</c:v>
                </c:pt>
                <c:pt idx="4183">
                  <c:v>5.4833E-2</c:v>
                </c:pt>
                <c:pt idx="4184">
                  <c:v>0.174459</c:v>
                </c:pt>
                <c:pt idx="4185">
                  <c:v>7.8154000000000001E-2</c:v>
                </c:pt>
                <c:pt idx="4186">
                  <c:v>4.0108999999999999E-2</c:v>
                </c:pt>
                <c:pt idx="4187">
                  <c:v>9.0900999999999996E-2</c:v>
                </c:pt>
                <c:pt idx="4188">
                  <c:v>9.2211000000000001E-2</c:v>
                </c:pt>
                <c:pt idx="4189">
                  <c:v>5.2034999999999998E-2</c:v>
                </c:pt>
                <c:pt idx="4190">
                  <c:v>0.225359</c:v>
                </c:pt>
                <c:pt idx="4191">
                  <c:v>5.5319E-2</c:v>
                </c:pt>
                <c:pt idx="4192">
                  <c:v>9.1247999999999996E-2</c:v>
                </c:pt>
                <c:pt idx="4193">
                  <c:v>0.19462099999999999</c:v>
                </c:pt>
                <c:pt idx="4194">
                  <c:v>7.6064000000000007E-2</c:v>
                </c:pt>
                <c:pt idx="4195">
                  <c:v>2.6891000000000002E-2</c:v>
                </c:pt>
                <c:pt idx="4196">
                  <c:v>4.7106000000000002E-2</c:v>
                </c:pt>
                <c:pt idx="4197">
                  <c:v>3.5707999999999997E-2</c:v>
                </c:pt>
                <c:pt idx="4198">
                  <c:v>0.13173499999999999</c:v>
                </c:pt>
                <c:pt idx="4199">
                  <c:v>4.1574E-2</c:v>
                </c:pt>
                <c:pt idx="4200">
                  <c:v>0.13752600000000001</c:v>
                </c:pt>
                <c:pt idx="4201">
                  <c:v>0.32196000000000002</c:v>
                </c:pt>
                <c:pt idx="4202">
                  <c:v>0.117065</c:v>
                </c:pt>
                <c:pt idx="4203">
                  <c:v>0.174013</c:v>
                </c:pt>
                <c:pt idx="4204">
                  <c:v>8.9695999999999998E-2</c:v>
                </c:pt>
                <c:pt idx="4205">
                  <c:v>0.226603</c:v>
                </c:pt>
                <c:pt idx="4206">
                  <c:v>6.6213999999999995E-2</c:v>
                </c:pt>
                <c:pt idx="4207">
                  <c:v>3.8392999999999997E-2</c:v>
                </c:pt>
                <c:pt idx="4208">
                  <c:v>4.9575000000000001E-2</c:v>
                </c:pt>
                <c:pt idx="4209">
                  <c:v>0.264984</c:v>
                </c:pt>
                <c:pt idx="4210">
                  <c:v>3.3131000000000001E-2</c:v>
                </c:pt>
                <c:pt idx="4211">
                  <c:v>0.25430199999999997</c:v>
                </c:pt>
                <c:pt idx="4212">
                  <c:v>0.14773500000000001</c:v>
                </c:pt>
                <c:pt idx="4213">
                  <c:v>0.26610899999999998</c:v>
                </c:pt>
                <c:pt idx="4214">
                  <c:v>9.5596E-2</c:v>
                </c:pt>
                <c:pt idx="4215">
                  <c:v>0.132241</c:v>
                </c:pt>
                <c:pt idx="4216">
                  <c:v>0.19475700000000001</c:v>
                </c:pt>
                <c:pt idx="4217">
                  <c:v>3.3293000000000003E-2</c:v>
                </c:pt>
                <c:pt idx="4218">
                  <c:v>5.6510999999999999E-2</c:v>
                </c:pt>
                <c:pt idx="4219">
                  <c:v>0.45873199999999997</c:v>
                </c:pt>
                <c:pt idx="4220">
                  <c:v>5.0269000000000001E-2</c:v>
                </c:pt>
                <c:pt idx="4221">
                  <c:v>0.10595499999999999</c:v>
                </c:pt>
                <c:pt idx="4222">
                  <c:v>0.118599</c:v>
                </c:pt>
                <c:pt idx="4223">
                  <c:v>3.9919000000000003E-2</c:v>
                </c:pt>
                <c:pt idx="4224">
                  <c:v>8.8429999999999995E-2</c:v>
                </c:pt>
                <c:pt idx="4225">
                  <c:v>5.2446E-2</c:v>
                </c:pt>
                <c:pt idx="4226">
                  <c:v>4.5414999999999997E-2</c:v>
                </c:pt>
                <c:pt idx="4227">
                  <c:v>0.19892099999999999</c:v>
                </c:pt>
                <c:pt idx="4228">
                  <c:v>6.2022000000000001E-2</c:v>
                </c:pt>
                <c:pt idx="4229">
                  <c:v>0.157025</c:v>
                </c:pt>
                <c:pt idx="4230">
                  <c:v>0.138567</c:v>
                </c:pt>
                <c:pt idx="4231">
                  <c:v>8.7690000000000004E-2</c:v>
                </c:pt>
                <c:pt idx="4232">
                  <c:v>0.24573</c:v>
                </c:pt>
                <c:pt idx="4233">
                  <c:v>5.1908999999999997E-2</c:v>
                </c:pt>
                <c:pt idx="4234">
                  <c:v>3.5353000000000002E-2</c:v>
                </c:pt>
                <c:pt idx="4235">
                  <c:v>6.4566999999999999E-2</c:v>
                </c:pt>
                <c:pt idx="4236">
                  <c:v>0.101738</c:v>
                </c:pt>
                <c:pt idx="4237">
                  <c:v>3.9694E-2</c:v>
                </c:pt>
                <c:pt idx="4238">
                  <c:v>4.3452999999999999E-2</c:v>
                </c:pt>
                <c:pt idx="4239">
                  <c:v>4.4958999999999999E-2</c:v>
                </c:pt>
                <c:pt idx="4240">
                  <c:v>5.3279E-2</c:v>
                </c:pt>
                <c:pt idx="4241">
                  <c:v>8.1557000000000004E-2</c:v>
                </c:pt>
                <c:pt idx="4242">
                  <c:v>9.3325000000000005E-2</c:v>
                </c:pt>
                <c:pt idx="4243">
                  <c:v>0.18146599999999999</c:v>
                </c:pt>
                <c:pt idx="4244">
                  <c:v>0.16796800000000001</c:v>
                </c:pt>
                <c:pt idx="4245">
                  <c:v>0.23314599999999999</c:v>
                </c:pt>
                <c:pt idx="4246">
                  <c:v>3.5661999999999999E-2</c:v>
                </c:pt>
                <c:pt idx="4247">
                  <c:v>0.20728099999999999</c:v>
                </c:pt>
                <c:pt idx="4248">
                  <c:v>4.4000999999999998E-2</c:v>
                </c:pt>
                <c:pt idx="4249">
                  <c:v>0.11676</c:v>
                </c:pt>
                <c:pt idx="4250">
                  <c:v>0.224991</c:v>
                </c:pt>
                <c:pt idx="4251">
                  <c:v>0.413993</c:v>
                </c:pt>
                <c:pt idx="4252">
                  <c:v>0.36750899999999997</c:v>
                </c:pt>
                <c:pt idx="4253">
                  <c:v>8.9845999999999995E-2</c:v>
                </c:pt>
                <c:pt idx="4254">
                  <c:v>0.115733</c:v>
                </c:pt>
                <c:pt idx="4255">
                  <c:v>0.19058800000000001</c:v>
                </c:pt>
                <c:pt idx="4256">
                  <c:v>0.14132600000000001</c:v>
                </c:pt>
                <c:pt idx="4257">
                  <c:v>6.6511000000000001E-2</c:v>
                </c:pt>
                <c:pt idx="4258">
                  <c:v>5.0276000000000001E-2</c:v>
                </c:pt>
                <c:pt idx="4259">
                  <c:v>0.191688</c:v>
                </c:pt>
                <c:pt idx="4260">
                  <c:v>3.8843000000000003E-2</c:v>
                </c:pt>
                <c:pt idx="4261">
                  <c:v>7.6618000000000006E-2</c:v>
                </c:pt>
                <c:pt idx="4262">
                  <c:v>6.2058000000000002E-2</c:v>
                </c:pt>
                <c:pt idx="4263">
                  <c:v>2.9363E-2</c:v>
                </c:pt>
                <c:pt idx="4264">
                  <c:v>3.1736E-2</c:v>
                </c:pt>
                <c:pt idx="4265">
                  <c:v>3.9773000000000003E-2</c:v>
                </c:pt>
                <c:pt idx="4266">
                  <c:v>8.2303000000000001E-2</c:v>
                </c:pt>
                <c:pt idx="4267">
                  <c:v>8.3199999999999996E-2</c:v>
                </c:pt>
                <c:pt idx="4268">
                  <c:v>4.9537999999999999E-2</c:v>
                </c:pt>
                <c:pt idx="4269">
                  <c:v>0.125253</c:v>
                </c:pt>
                <c:pt idx="4270">
                  <c:v>6.8362000000000006E-2</c:v>
                </c:pt>
                <c:pt idx="4271">
                  <c:v>6.8447999999999995E-2</c:v>
                </c:pt>
                <c:pt idx="4272">
                  <c:v>4.0627999999999997E-2</c:v>
                </c:pt>
                <c:pt idx="4273">
                  <c:v>6.5387000000000001E-2</c:v>
                </c:pt>
                <c:pt idx="4274">
                  <c:v>9.7907999999999995E-2</c:v>
                </c:pt>
                <c:pt idx="4275">
                  <c:v>7.0348999999999995E-2</c:v>
                </c:pt>
                <c:pt idx="4276">
                  <c:v>0.27793299999999999</c:v>
                </c:pt>
                <c:pt idx="4277">
                  <c:v>9.4699000000000005E-2</c:v>
                </c:pt>
                <c:pt idx="4278">
                  <c:v>9.1955999999999996E-2</c:v>
                </c:pt>
                <c:pt idx="4279">
                  <c:v>7.4156E-2</c:v>
                </c:pt>
                <c:pt idx="4280">
                  <c:v>5.5100000000000003E-2</c:v>
                </c:pt>
                <c:pt idx="4281">
                  <c:v>8.1374000000000002E-2</c:v>
                </c:pt>
                <c:pt idx="4282">
                  <c:v>4.8339E-2</c:v>
                </c:pt>
                <c:pt idx="4283">
                  <c:v>0.22778100000000001</c:v>
                </c:pt>
                <c:pt idx="4284">
                  <c:v>0.301236</c:v>
                </c:pt>
                <c:pt idx="4285">
                  <c:v>0.117726</c:v>
                </c:pt>
                <c:pt idx="4286">
                  <c:v>0.106865</c:v>
                </c:pt>
                <c:pt idx="4287">
                  <c:v>0.123337</c:v>
                </c:pt>
                <c:pt idx="4288">
                  <c:v>0.19442699999999999</c:v>
                </c:pt>
                <c:pt idx="4289">
                  <c:v>8.4546999999999997E-2</c:v>
                </c:pt>
                <c:pt idx="4290">
                  <c:v>0.112867</c:v>
                </c:pt>
                <c:pt idx="4291">
                  <c:v>4.6919000000000002E-2</c:v>
                </c:pt>
                <c:pt idx="4292">
                  <c:v>5.1401000000000002E-2</c:v>
                </c:pt>
                <c:pt idx="4293">
                  <c:v>9.5477999999999993E-2</c:v>
                </c:pt>
                <c:pt idx="4294">
                  <c:v>0.16818900000000001</c:v>
                </c:pt>
                <c:pt idx="4295">
                  <c:v>6.5498000000000001E-2</c:v>
                </c:pt>
                <c:pt idx="4296">
                  <c:v>3.2111000000000001E-2</c:v>
                </c:pt>
                <c:pt idx="4297">
                  <c:v>5.8622E-2</c:v>
                </c:pt>
                <c:pt idx="4298">
                  <c:v>0.21881600000000001</c:v>
                </c:pt>
                <c:pt idx="4299">
                  <c:v>5.7393E-2</c:v>
                </c:pt>
                <c:pt idx="4300">
                  <c:v>5.9961E-2</c:v>
                </c:pt>
                <c:pt idx="4301">
                  <c:v>7.8640000000000002E-2</c:v>
                </c:pt>
                <c:pt idx="4302">
                  <c:v>0.16065099999999999</c:v>
                </c:pt>
                <c:pt idx="4303">
                  <c:v>0.32218400000000003</c:v>
                </c:pt>
                <c:pt idx="4304">
                  <c:v>5.9923999999999998E-2</c:v>
                </c:pt>
                <c:pt idx="4305">
                  <c:v>0.20991399999999999</c:v>
                </c:pt>
                <c:pt idx="4306">
                  <c:v>4.1019E-2</c:v>
                </c:pt>
                <c:pt idx="4307">
                  <c:v>4.8915E-2</c:v>
                </c:pt>
                <c:pt idx="4308">
                  <c:v>6.5573000000000006E-2</c:v>
                </c:pt>
                <c:pt idx="4309">
                  <c:v>0.20535200000000001</c:v>
                </c:pt>
                <c:pt idx="4310">
                  <c:v>0.161935</c:v>
                </c:pt>
                <c:pt idx="4311">
                  <c:v>0.25428699999999999</c:v>
                </c:pt>
                <c:pt idx="4312">
                  <c:v>6.9976999999999998E-2</c:v>
                </c:pt>
                <c:pt idx="4313">
                  <c:v>3.3514000000000002E-2</c:v>
                </c:pt>
                <c:pt idx="4314">
                  <c:v>0.18076999999999999</c:v>
                </c:pt>
                <c:pt idx="4315">
                  <c:v>0.155362</c:v>
                </c:pt>
                <c:pt idx="4316">
                  <c:v>0.30170599999999997</c:v>
                </c:pt>
                <c:pt idx="4317">
                  <c:v>4.0217999999999997E-2</c:v>
                </c:pt>
                <c:pt idx="4318">
                  <c:v>0.100829</c:v>
                </c:pt>
                <c:pt idx="4319">
                  <c:v>6.4406000000000005E-2</c:v>
                </c:pt>
                <c:pt idx="4320">
                  <c:v>3.1708E-2</c:v>
                </c:pt>
                <c:pt idx="4321">
                  <c:v>0.19081799999999999</c:v>
                </c:pt>
                <c:pt idx="4322">
                  <c:v>0.107319</c:v>
                </c:pt>
                <c:pt idx="4323">
                  <c:v>0.182116</c:v>
                </c:pt>
                <c:pt idx="4324">
                  <c:v>0.14994199999999999</c:v>
                </c:pt>
                <c:pt idx="4325">
                  <c:v>0.150256</c:v>
                </c:pt>
                <c:pt idx="4326">
                  <c:v>0.15062900000000001</c:v>
                </c:pt>
                <c:pt idx="4327">
                  <c:v>6.3050999999999996E-2</c:v>
                </c:pt>
                <c:pt idx="4328">
                  <c:v>0.184585</c:v>
                </c:pt>
                <c:pt idx="4329">
                  <c:v>0.32347999999999999</c:v>
                </c:pt>
                <c:pt idx="4330">
                  <c:v>6.5474000000000004E-2</c:v>
                </c:pt>
                <c:pt idx="4331">
                  <c:v>0.115471</c:v>
                </c:pt>
                <c:pt idx="4332">
                  <c:v>3.9529000000000002E-2</c:v>
                </c:pt>
                <c:pt idx="4333">
                  <c:v>6.7349000000000006E-2</c:v>
                </c:pt>
                <c:pt idx="4334">
                  <c:v>0.209033</c:v>
                </c:pt>
                <c:pt idx="4335">
                  <c:v>0.116081</c:v>
                </c:pt>
                <c:pt idx="4336">
                  <c:v>0.23293800000000001</c:v>
                </c:pt>
                <c:pt idx="4337">
                  <c:v>8.7364999999999998E-2</c:v>
                </c:pt>
                <c:pt idx="4338">
                  <c:v>4.0157999999999999E-2</c:v>
                </c:pt>
                <c:pt idx="4339">
                  <c:v>0.113146</c:v>
                </c:pt>
                <c:pt idx="4340">
                  <c:v>9.6014000000000002E-2</c:v>
                </c:pt>
                <c:pt idx="4341">
                  <c:v>4.4033000000000003E-2</c:v>
                </c:pt>
                <c:pt idx="4342">
                  <c:v>0.17843500000000001</c:v>
                </c:pt>
                <c:pt idx="4343">
                  <c:v>3.8348E-2</c:v>
                </c:pt>
                <c:pt idx="4344">
                  <c:v>0.16866800000000001</c:v>
                </c:pt>
                <c:pt idx="4345">
                  <c:v>2.9885999999999999E-2</c:v>
                </c:pt>
                <c:pt idx="4346">
                  <c:v>9.3424999999999994E-2</c:v>
                </c:pt>
                <c:pt idx="4347">
                  <c:v>4.1006000000000001E-2</c:v>
                </c:pt>
                <c:pt idx="4348">
                  <c:v>0.198299</c:v>
                </c:pt>
                <c:pt idx="4349">
                  <c:v>8.4371000000000002E-2</c:v>
                </c:pt>
                <c:pt idx="4350">
                  <c:v>7.8855999999999996E-2</c:v>
                </c:pt>
                <c:pt idx="4351">
                  <c:v>7.0540000000000005E-2</c:v>
                </c:pt>
                <c:pt idx="4352">
                  <c:v>0.115983</c:v>
                </c:pt>
                <c:pt idx="4353">
                  <c:v>8.0200999999999995E-2</c:v>
                </c:pt>
                <c:pt idx="4354">
                  <c:v>0.15775</c:v>
                </c:pt>
                <c:pt idx="4355">
                  <c:v>9.5610000000000001E-2</c:v>
                </c:pt>
                <c:pt idx="4356">
                  <c:v>0.126226</c:v>
                </c:pt>
                <c:pt idx="4357">
                  <c:v>0.350908</c:v>
                </c:pt>
                <c:pt idx="4358">
                  <c:v>5.5173E-2</c:v>
                </c:pt>
                <c:pt idx="4359">
                  <c:v>0.37803999999999999</c:v>
                </c:pt>
                <c:pt idx="4360">
                  <c:v>4.342E-2</c:v>
                </c:pt>
                <c:pt idx="4361">
                  <c:v>3.6358000000000001E-2</c:v>
                </c:pt>
                <c:pt idx="4362">
                  <c:v>7.2706000000000007E-2</c:v>
                </c:pt>
                <c:pt idx="4363">
                  <c:v>7.0305999999999993E-2</c:v>
                </c:pt>
                <c:pt idx="4364">
                  <c:v>0.16334399999999999</c:v>
                </c:pt>
                <c:pt idx="4365">
                  <c:v>5.2045000000000001E-2</c:v>
                </c:pt>
                <c:pt idx="4366">
                  <c:v>4.8638000000000001E-2</c:v>
                </c:pt>
                <c:pt idx="4367">
                  <c:v>0.224915</c:v>
                </c:pt>
                <c:pt idx="4368">
                  <c:v>3.3544999999999998E-2</c:v>
                </c:pt>
                <c:pt idx="4369">
                  <c:v>3.8850999999999997E-2</c:v>
                </c:pt>
                <c:pt idx="4370">
                  <c:v>9.3107999999999996E-2</c:v>
                </c:pt>
                <c:pt idx="4371">
                  <c:v>9.4775999999999999E-2</c:v>
                </c:pt>
                <c:pt idx="4372">
                  <c:v>0.438282</c:v>
                </c:pt>
                <c:pt idx="4373">
                  <c:v>0.12400799999999999</c:v>
                </c:pt>
                <c:pt idx="4374">
                  <c:v>0.36068299999999998</c:v>
                </c:pt>
                <c:pt idx="4375">
                  <c:v>6.8723000000000006E-2</c:v>
                </c:pt>
                <c:pt idx="4376">
                  <c:v>9.5670000000000005E-2</c:v>
                </c:pt>
                <c:pt idx="4377">
                  <c:v>0.109211</c:v>
                </c:pt>
                <c:pt idx="4378">
                  <c:v>0.169846</c:v>
                </c:pt>
                <c:pt idx="4379">
                  <c:v>0.10999299999999999</c:v>
                </c:pt>
                <c:pt idx="4380">
                  <c:v>0.16434499999999999</c:v>
                </c:pt>
                <c:pt idx="4381">
                  <c:v>6.0713999999999997E-2</c:v>
                </c:pt>
                <c:pt idx="4382">
                  <c:v>0.15041299999999999</c:v>
                </c:pt>
                <c:pt idx="4383">
                  <c:v>0.34218900000000002</c:v>
                </c:pt>
                <c:pt idx="4384">
                  <c:v>4.6233000000000003E-2</c:v>
                </c:pt>
                <c:pt idx="4385">
                  <c:v>8.8859999999999995E-2</c:v>
                </c:pt>
                <c:pt idx="4386">
                  <c:v>3.2042000000000001E-2</c:v>
                </c:pt>
                <c:pt idx="4387">
                  <c:v>0.12675700000000001</c:v>
                </c:pt>
                <c:pt idx="4388">
                  <c:v>0.159998</c:v>
                </c:pt>
                <c:pt idx="4389">
                  <c:v>0.11675099999999999</c:v>
                </c:pt>
                <c:pt idx="4390">
                  <c:v>9.1992000000000004E-2</c:v>
                </c:pt>
                <c:pt idx="4391">
                  <c:v>0.21349899999999999</c:v>
                </c:pt>
                <c:pt idx="4392">
                  <c:v>0.12682299999999999</c:v>
                </c:pt>
                <c:pt idx="4393">
                  <c:v>9.0413999999999994E-2</c:v>
                </c:pt>
                <c:pt idx="4394">
                  <c:v>3.9157999999999998E-2</c:v>
                </c:pt>
                <c:pt idx="4395">
                  <c:v>5.5890000000000002E-2</c:v>
                </c:pt>
                <c:pt idx="4396">
                  <c:v>0.35515000000000002</c:v>
                </c:pt>
                <c:pt idx="4397">
                  <c:v>3.7900999999999997E-2</c:v>
                </c:pt>
                <c:pt idx="4398">
                  <c:v>6.1391000000000001E-2</c:v>
                </c:pt>
                <c:pt idx="4399">
                  <c:v>5.0248000000000001E-2</c:v>
                </c:pt>
                <c:pt idx="4400">
                  <c:v>0.156726</c:v>
                </c:pt>
                <c:pt idx="4401">
                  <c:v>5.4776999999999999E-2</c:v>
                </c:pt>
                <c:pt idx="4402">
                  <c:v>0.124898</c:v>
                </c:pt>
                <c:pt idx="4403">
                  <c:v>0.11303199999999999</c:v>
                </c:pt>
                <c:pt idx="4404">
                  <c:v>0.11310000000000001</c:v>
                </c:pt>
                <c:pt idx="4405">
                  <c:v>0.35868699999999998</c:v>
                </c:pt>
                <c:pt idx="4406">
                  <c:v>0.59615200000000002</c:v>
                </c:pt>
                <c:pt idx="4407">
                  <c:v>5.1307999999999999E-2</c:v>
                </c:pt>
                <c:pt idx="4408">
                  <c:v>4.6612000000000001E-2</c:v>
                </c:pt>
                <c:pt idx="4409">
                  <c:v>6.5253000000000005E-2</c:v>
                </c:pt>
                <c:pt idx="4410">
                  <c:v>6.3562999999999995E-2</c:v>
                </c:pt>
                <c:pt idx="4411">
                  <c:v>0.124779</c:v>
                </c:pt>
                <c:pt idx="4412">
                  <c:v>6.0714999999999998E-2</c:v>
                </c:pt>
                <c:pt idx="4413">
                  <c:v>0.12479899999999999</c:v>
                </c:pt>
                <c:pt idx="4414">
                  <c:v>4.4731E-2</c:v>
                </c:pt>
                <c:pt idx="4415">
                  <c:v>9.4031000000000003E-2</c:v>
                </c:pt>
                <c:pt idx="4416">
                  <c:v>0.15421799999999999</c:v>
                </c:pt>
                <c:pt idx="4417">
                  <c:v>7.8853999999999994E-2</c:v>
                </c:pt>
                <c:pt idx="4418">
                  <c:v>6.1941000000000003E-2</c:v>
                </c:pt>
                <c:pt idx="4419">
                  <c:v>4.9245999999999998E-2</c:v>
                </c:pt>
                <c:pt idx="4420">
                  <c:v>0.11210299999999999</c:v>
                </c:pt>
                <c:pt idx="4421">
                  <c:v>0.14069499999999999</c:v>
                </c:pt>
                <c:pt idx="4422">
                  <c:v>0.118655</c:v>
                </c:pt>
                <c:pt idx="4423">
                  <c:v>7.6113E-2</c:v>
                </c:pt>
                <c:pt idx="4424">
                  <c:v>5.1024E-2</c:v>
                </c:pt>
                <c:pt idx="4425">
                  <c:v>6.3533000000000006E-2</c:v>
                </c:pt>
                <c:pt idx="4426">
                  <c:v>0.175539</c:v>
                </c:pt>
                <c:pt idx="4427">
                  <c:v>5.6687000000000001E-2</c:v>
                </c:pt>
                <c:pt idx="4428">
                  <c:v>6.3353000000000007E-2</c:v>
                </c:pt>
                <c:pt idx="4429">
                  <c:v>5.1803000000000002E-2</c:v>
                </c:pt>
                <c:pt idx="4430">
                  <c:v>5.0937000000000003E-2</c:v>
                </c:pt>
                <c:pt idx="4431">
                  <c:v>2.6654000000000001E-2</c:v>
                </c:pt>
                <c:pt idx="4432">
                  <c:v>4.3000999999999998E-2</c:v>
                </c:pt>
                <c:pt idx="4433">
                  <c:v>0.133548</c:v>
                </c:pt>
                <c:pt idx="4434">
                  <c:v>0.189999</c:v>
                </c:pt>
                <c:pt idx="4435">
                  <c:v>9.6088000000000007E-2</c:v>
                </c:pt>
                <c:pt idx="4436">
                  <c:v>0.144567</c:v>
                </c:pt>
                <c:pt idx="4437">
                  <c:v>5.6852E-2</c:v>
                </c:pt>
                <c:pt idx="4438">
                  <c:v>9.4088000000000005E-2</c:v>
                </c:pt>
                <c:pt idx="4439">
                  <c:v>4.8615999999999999E-2</c:v>
                </c:pt>
                <c:pt idx="4440">
                  <c:v>4.7985E-2</c:v>
                </c:pt>
                <c:pt idx="4441">
                  <c:v>0.22515299999999999</c:v>
                </c:pt>
                <c:pt idx="4442">
                  <c:v>0.12609999999999999</c:v>
                </c:pt>
                <c:pt idx="4443">
                  <c:v>0.155028</c:v>
                </c:pt>
                <c:pt idx="4444">
                  <c:v>3.6309000000000001E-2</c:v>
                </c:pt>
                <c:pt idx="4445">
                  <c:v>6.7548999999999998E-2</c:v>
                </c:pt>
                <c:pt idx="4446">
                  <c:v>4.7094999999999998E-2</c:v>
                </c:pt>
                <c:pt idx="4447">
                  <c:v>0.32291199999999998</c:v>
                </c:pt>
                <c:pt idx="4448">
                  <c:v>9.6223000000000003E-2</c:v>
                </c:pt>
                <c:pt idx="4449">
                  <c:v>0.21779100000000001</c:v>
                </c:pt>
                <c:pt idx="4450">
                  <c:v>0.49510500000000002</c:v>
                </c:pt>
                <c:pt idx="4451">
                  <c:v>0.13031000000000001</c:v>
                </c:pt>
                <c:pt idx="4452">
                  <c:v>0.124902</c:v>
                </c:pt>
                <c:pt idx="4453">
                  <c:v>0.35613899999999998</c:v>
                </c:pt>
                <c:pt idx="4454">
                  <c:v>4.2366000000000001E-2</c:v>
                </c:pt>
                <c:pt idx="4455">
                  <c:v>0.19901199999999999</c:v>
                </c:pt>
                <c:pt idx="4456">
                  <c:v>8.6138999999999993E-2</c:v>
                </c:pt>
                <c:pt idx="4457">
                  <c:v>0.15468799999999999</c:v>
                </c:pt>
                <c:pt idx="4458">
                  <c:v>0.23722599999999999</c:v>
                </c:pt>
                <c:pt idx="4459">
                  <c:v>0.18359400000000001</c:v>
                </c:pt>
                <c:pt idx="4460">
                  <c:v>9.1619999999999993E-2</c:v>
                </c:pt>
                <c:pt idx="4461">
                  <c:v>3.1621999999999997E-2</c:v>
                </c:pt>
                <c:pt idx="4462">
                  <c:v>8.9805999999999997E-2</c:v>
                </c:pt>
                <c:pt idx="4463">
                  <c:v>7.5783000000000003E-2</c:v>
                </c:pt>
                <c:pt idx="4464">
                  <c:v>0.14371300000000001</c:v>
                </c:pt>
                <c:pt idx="4465">
                  <c:v>0.19392300000000001</c:v>
                </c:pt>
                <c:pt idx="4466">
                  <c:v>4.2491000000000001E-2</c:v>
                </c:pt>
                <c:pt idx="4467">
                  <c:v>0.10091899999999999</c:v>
                </c:pt>
                <c:pt idx="4468">
                  <c:v>0.101434</c:v>
                </c:pt>
                <c:pt idx="4469">
                  <c:v>7.9921000000000006E-2</c:v>
                </c:pt>
                <c:pt idx="4470">
                  <c:v>0.23080000000000001</c:v>
                </c:pt>
                <c:pt idx="4471">
                  <c:v>4.7151999999999999E-2</c:v>
                </c:pt>
                <c:pt idx="4472">
                  <c:v>0.17444000000000001</c:v>
                </c:pt>
                <c:pt idx="4473">
                  <c:v>4.5117999999999998E-2</c:v>
                </c:pt>
                <c:pt idx="4474">
                  <c:v>3.5449000000000001E-2</c:v>
                </c:pt>
                <c:pt idx="4475">
                  <c:v>3.8563E-2</c:v>
                </c:pt>
                <c:pt idx="4476">
                  <c:v>3.1357999999999997E-2</c:v>
                </c:pt>
                <c:pt idx="4477">
                  <c:v>0.22467899999999999</c:v>
                </c:pt>
                <c:pt idx="4478">
                  <c:v>0.15749299999999999</c:v>
                </c:pt>
                <c:pt idx="4479">
                  <c:v>0.11726200000000001</c:v>
                </c:pt>
                <c:pt idx="4480">
                  <c:v>0.18592600000000001</c:v>
                </c:pt>
                <c:pt idx="4481">
                  <c:v>0.57654000000000005</c:v>
                </c:pt>
                <c:pt idx="4482">
                  <c:v>9.0965000000000004E-2</c:v>
                </c:pt>
                <c:pt idx="4483">
                  <c:v>0.13508000000000001</c:v>
                </c:pt>
                <c:pt idx="4484">
                  <c:v>4.7718000000000003E-2</c:v>
                </c:pt>
                <c:pt idx="4485">
                  <c:v>0.23499400000000001</c:v>
                </c:pt>
                <c:pt idx="4486">
                  <c:v>4.0765999999999997E-2</c:v>
                </c:pt>
                <c:pt idx="4487">
                  <c:v>7.0285E-2</c:v>
                </c:pt>
                <c:pt idx="4488">
                  <c:v>0.13486100000000001</c:v>
                </c:pt>
                <c:pt idx="4489">
                  <c:v>4.3344000000000001E-2</c:v>
                </c:pt>
                <c:pt idx="4490">
                  <c:v>0.36082599999999998</c:v>
                </c:pt>
                <c:pt idx="4491">
                  <c:v>5.0192000000000001E-2</c:v>
                </c:pt>
                <c:pt idx="4492">
                  <c:v>8.2436999999999996E-2</c:v>
                </c:pt>
                <c:pt idx="4493">
                  <c:v>0.36791000000000001</c:v>
                </c:pt>
                <c:pt idx="4494">
                  <c:v>6.3741999999999993E-2</c:v>
                </c:pt>
                <c:pt idx="4495">
                  <c:v>9.7518999999999995E-2</c:v>
                </c:pt>
                <c:pt idx="4496">
                  <c:v>5.7091000000000003E-2</c:v>
                </c:pt>
                <c:pt idx="4497">
                  <c:v>0.14271</c:v>
                </c:pt>
                <c:pt idx="4498">
                  <c:v>0.21568000000000001</c:v>
                </c:pt>
                <c:pt idx="4499">
                  <c:v>5.7974999999999999E-2</c:v>
                </c:pt>
                <c:pt idx="4500">
                  <c:v>0.185637</c:v>
                </c:pt>
                <c:pt idx="4501">
                  <c:v>3.6122000000000001E-2</c:v>
                </c:pt>
                <c:pt idx="4502">
                  <c:v>5.0608E-2</c:v>
                </c:pt>
                <c:pt idx="4503">
                  <c:v>7.4947E-2</c:v>
                </c:pt>
                <c:pt idx="4504">
                  <c:v>5.8937000000000003E-2</c:v>
                </c:pt>
                <c:pt idx="4505">
                  <c:v>9.4128000000000003E-2</c:v>
                </c:pt>
                <c:pt idx="4506">
                  <c:v>7.7391000000000001E-2</c:v>
                </c:pt>
                <c:pt idx="4507">
                  <c:v>7.7187000000000006E-2</c:v>
                </c:pt>
                <c:pt idx="4508">
                  <c:v>3.4771000000000003E-2</c:v>
                </c:pt>
                <c:pt idx="4509">
                  <c:v>5.7320000000000003E-2</c:v>
                </c:pt>
                <c:pt idx="4510">
                  <c:v>0.257046</c:v>
                </c:pt>
                <c:pt idx="4511">
                  <c:v>0.17747399999999999</c:v>
                </c:pt>
                <c:pt idx="4512">
                  <c:v>0.13576299999999999</c:v>
                </c:pt>
                <c:pt idx="4513">
                  <c:v>6.6598000000000004E-2</c:v>
                </c:pt>
                <c:pt idx="4514">
                  <c:v>0.39548</c:v>
                </c:pt>
                <c:pt idx="4515">
                  <c:v>0.14175699999999999</c:v>
                </c:pt>
                <c:pt idx="4516">
                  <c:v>0.224468</c:v>
                </c:pt>
                <c:pt idx="4517">
                  <c:v>5.6269E-2</c:v>
                </c:pt>
                <c:pt idx="4518">
                  <c:v>6.3311000000000006E-2</c:v>
                </c:pt>
                <c:pt idx="4519">
                  <c:v>4.7964E-2</c:v>
                </c:pt>
                <c:pt idx="4520">
                  <c:v>5.5370999999999997E-2</c:v>
                </c:pt>
                <c:pt idx="4521">
                  <c:v>4.4733000000000002E-2</c:v>
                </c:pt>
                <c:pt idx="4522">
                  <c:v>0.11262999999999999</c:v>
                </c:pt>
                <c:pt idx="4523">
                  <c:v>7.2843000000000005E-2</c:v>
                </c:pt>
                <c:pt idx="4524">
                  <c:v>4.4041999999999998E-2</c:v>
                </c:pt>
                <c:pt idx="4525">
                  <c:v>7.9251000000000002E-2</c:v>
                </c:pt>
                <c:pt idx="4526">
                  <c:v>3.5497000000000001E-2</c:v>
                </c:pt>
                <c:pt idx="4527">
                  <c:v>6.1099000000000001E-2</c:v>
                </c:pt>
                <c:pt idx="4528">
                  <c:v>9.8433000000000007E-2</c:v>
                </c:pt>
                <c:pt idx="4529">
                  <c:v>6.6447000000000006E-2</c:v>
                </c:pt>
                <c:pt idx="4530">
                  <c:v>0.49040099999999998</c:v>
                </c:pt>
                <c:pt idx="4531">
                  <c:v>5.8326999999999997E-2</c:v>
                </c:pt>
                <c:pt idx="4532">
                  <c:v>6.4854999999999996E-2</c:v>
                </c:pt>
                <c:pt idx="4533">
                  <c:v>0.36220999999999998</c:v>
                </c:pt>
                <c:pt idx="4534">
                  <c:v>3.5207000000000002E-2</c:v>
                </c:pt>
                <c:pt idx="4535">
                  <c:v>7.4866000000000002E-2</c:v>
                </c:pt>
                <c:pt idx="4536">
                  <c:v>0.11307499999999999</c:v>
                </c:pt>
                <c:pt idx="4537">
                  <c:v>0.483184</c:v>
                </c:pt>
                <c:pt idx="4538">
                  <c:v>0.127721</c:v>
                </c:pt>
                <c:pt idx="4539">
                  <c:v>0.14615400000000001</c:v>
                </c:pt>
                <c:pt idx="4540">
                  <c:v>2.9142000000000001E-2</c:v>
                </c:pt>
                <c:pt idx="4541">
                  <c:v>0.34059400000000001</c:v>
                </c:pt>
                <c:pt idx="4542">
                  <c:v>9.1804999999999998E-2</c:v>
                </c:pt>
                <c:pt idx="4543">
                  <c:v>0.107058</c:v>
                </c:pt>
                <c:pt idx="4544">
                  <c:v>0.12590299999999999</c:v>
                </c:pt>
                <c:pt idx="4545">
                  <c:v>0.224268</c:v>
                </c:pt>
                <c:pt idx="4546">
                  <c:v>2.2398000000000001E-2</c:v>
                </c:pt>
                <c:pt idx="4547">
                  <c:v>2.9850000000000002E-2</c:v>
                </c:pt>
                <c:pt idx="4548">
                  <c:v>0.120114</c:v>
                </c:pt>
                <c:pt idx="4549">
                  <c:v>6.3166E-2</c:v>
                </c:pt>
                <c:pt idx="4550">
                  <c:v>0.106543</c:v>
                </c:pt>
                <c:pt idx="4551">
                  <c:v>4.7286000000000002E-2</c:v>
                </c:pt>
                <c:pt idx="4552">
                  <c:v>0.116039</c:v>
                </c:pt>
                <c:pt idx="4553">
                  <c:v>3.9314000000000002E-2</c:v>
                </c:pt>
                <c:pt idx="4554">
                  <c:v>6.2609999999999999E-2</c:v>
                </c:pt>
                <c:pt idx="4555">
                  <c:v>6.9204000000000002E-2</c:v>
                </c:pt>
                <c:pt idx="4556">
                  <c:v>0.46376499999999998</c:v>
                </c:pt>
                <c:pt idx="4557">
                  <c:v>0.109502</c:v>
                </c:pt>
                <c:pt idx="4558">
                  <c:v>0.21229200000000001</c:v>
                </c:pt>
                <c:pt idx="4559">
                  <c:v>0.27852700000000002</c:v>
                </c:pt>
                <c:pt idx="4560">
                  <c:v>0.15833800000000001</c:v>
                </c:pt>
                <c:pt idx="4561">
                  <c:v>7.9688999999999996E-2</c:v>
                </c:pt>
                <c:pt idx="4562">
                  <c:v>0.16277900000000001</c:v>
                </c:pt>
                <c:pt idx="4563">
                  <c:v>0.204432</c:v>
                </c:pt>
                <c:pt idx="4564">
                  <c:v>3.0352000000000001E-2</c:v>
                </c:pt>
                <c:pt idx="4565">
                  <c:v>5.4514E-2</c:v>
                </c:pt>
                <c:pt idx="4566">
                  <c:v>4.0030000000000003E-2</c:v>
                </c:pt>
                <c:pt idx="4567">
                  <c:v>0.22015499999999999</c:v>
                </c:pt>
                <c:pt idx="4568">
                  <c:v>6.6406000000000007E-2</c:v>
                </c:pt>
                <c:pt idx="4569">
                  <c:v>4.7003999999999997E-2</c:v>
                </c:pt>
                <c:pt idx="4570">
                  <c:v>0.17274800000000001</c:v>
                </c:pt>
                <c:pt idx="4571">
                  <c:v>0.110861</c:v>
                </c:pt>
                <c:pt idx="4572">
                  <c:v>5.9894000000000003E-2</c:v>
                </c:pt>
                <c:pt idx="4573">
                  <c:v>0.22895199999999999</c:v>
                </c:pt>
                <c:pt idx="4574">
                  <c:v>0.213366</c:v>
                </c:pt>
                <c:pt idx="4575">
                  <c:v>0.11063199999999999</c:v>
                </c:pt>
                <c:pt idx="4576">
                  <c:v>0.111359</c:v>
                </c:pt>
                <c:pt idx="4577">
                  <c:v>0.193105</c:v>
                </c:pt>
                <c:pt idx="4578">
                  <c:v>3.8716E-2</c:v>
                </c:pt>
                <c:pt idx="4579">
                  <c:v>9.6582000000000001E-2</c:v>
                </c:pt>
                <c:pt idx="4580">
                  <c:v>5.7859000000000001E-2</c:v>
                </c:pt>
                <c:pt idx="4581">
                  <c:v>0.20436099999999999</c:v>
                </c:pt>
                <c:pt idx="4582">
                  <c:v>0.11063099999999999</c:v>
                </c:pt>
                <c:pt idx="4583">
                  <c:v>0.25394600000000001</c:v>
                </c:pt>
                <c:pt idx="4584">
                  <c:v>9.0360999999999997E-2</c:v>
                </c:pt>
                <c:pt idx="4585">
                  <c:v>9.3076000000000006E-2</c:v>
                </c:pt>
                <c:pt idx="4586">
                  <c:v>4.5586000000000002E-2</c:v>
                </c:pt>
                <c:pt idx="4587">
                  <c:v>6.6680000000000003E-2</c:v>
                </c:pt>
                <c:pt idx="4588">
                  <c:v>8.2579E-2</c:v>
                </c:pt>
                <c:pt idx="4589">
                  <c:v>0.19830200000000001</c:v>
                </c:pt>
                <c:pt idx="4590">
                  <c:v>6.5766000000000005E-2</c:v>
                </c:pt>
                <c:pt idx="4591">
                  <c:v>0.273814</c:v>
                </c:pt>
                <c:pt idx="4592">
                  <c:v>0.16669600000000001</c:v>
                </c:pt>
                <c:pt idx="4593">
                  <c:v>9.5683000000000004E-2</c:v>
                </c:pt>
                <c:pt idx="4594">
                  <c:v>0.16081799999999999</c:v>
                </c:pt>
                <c:pt idx="4595">
                  <c:v>3.7637999999999998E-2</c:v>
                </c:pt>
                <c:pt idx="4596">
                  <c:v>3.0238999999999999E-2</c:v>
                </c:pt>
                <c:pt idx="4597">
                  <c:v>0.14277699999999999</c:v>
                </c:pt>
                <c:pt idx="4598">
                  <c:v>7.8187999999999994E-2</c:v>
                </c:pt>
                <c:pt idx="4599">
                  <c:v>0.206147</c:v>
                </c:pt>
                <c:pt idx="4600">
                  <c:v>7.3369000000000004E-2</c:v>
                </c:pt>
                <c:pt idx="4601">
                  <c:v>9.9398E-2</c:v>
                </c:pt>
                <c:pt idx="4602">
                  <c:v>5.1659999999999998E-2</c:v>
                </c:pt>
                <c:pt idx="4603">
                  <c:v>0.19584799999999999</c:v>
                </c:pt>
                <c:pt idx="4604">
                  <c:v>0.199905</c:v>
                </c:pt>
                <c:pt idx="4605">
                  <c:v>3.5229000000000003E-2</c:v>
                </c:pt>
                <c:pt idx="4606">
                  <c:v>3.3003999999999999E-2</c:v>
                </c:pt>
                <c:pt idx="4607">
                  <c:v>5.2632999999999999E-2</c:v>
                </c:pt>
                <c:pt idx="4608">
                  <c:v>0.18864</c:v>
                </c:pt>
                <c:pt idx="4609">
                  <c:v>0.213474</c:v>
                </c:pt>
                <c:pt idx="4610">
                  <c:v>0.16534399999999999</c:v>
                </c:pt>
                <c:pt idx="4611">
                  <c:v>4.1644E-2</c:v>
                </c:pt>
                <c:pt idx="4612">
                  <c:v>4.1114999999999999E-2</c:v>
                </c:pt>
                <c:pt idx="4613">
                  <c:v>4.4068000000000003E-2</c:v>
                </c:pt>
                <c:pt idx="4614">
                  <c:v>0.20255699999999999</c:v>
                </c:pt>
                <c:pt idx="4615">
                  <c:v>2.7584999999999998E-2</c:v>
                </c:pt>
                <c:pt idx="4616">
                  <c:v>0.20707</c:v>
                </c:pt>
                <c:pt idx="4617">
                  <c:v>4.0578000000000003E-2</c:v>
                </c:pt>
                <c:pt idx="4618">
                  <c:v>0.133496</c:v>
                </c:pt>
                <c:pt idx="4619">
                  <c:v>4.1489999999999999E-2</c:v>
                </c:pt>
                <c:pt idx="4620">
                  <c:v>2.9391E-2</c:v>
                </c:pt>
                <c:pt idx="4621">
                  <c:v>4.7896000000000001E-2</c:v>
                </c:pt>
                <c:pt idx="4622">
                  <c:v>0.14694499999999999</c:v>
                </c:pt>
                <c:pt idx="4623">
                  <c:v>0.24682200000000001</c:v>
                </c:pt>
                <c:pt idx="4624">
                  <c:v>4.0003999999999998E-2</c:v>
                </c:pt>
                <c:pt idx="4625">
                  <c:v>0.116207</c:v>
                </c:pt>
                <c:pt idx="4626">
                  <c:v>0.121181</c:v>
                </c:pt>
                <c:pt idx="4627">
                  <c:v>4.2208000000000002E-2</c:v>
                </c:pt>
                <c:pt idx="4628">
                  <c:v>0.13034999999999999</c:v>
                </c:pt>
                <c:pt idx="4629">
                  <c:v>0.11462</c:v>
                </c:pt>
                <c:pt idx="4630">
                  <c:v>0.109293</c:v>
                </c:pt>
                <c:pt idx="4631">
                  <c:v>0.24136199999999999</c:v>
                </c:pt>
                <c:pt idx="4632">
                  <c:v>3.7096999999999998E-2</c:v>
                </c:pt>
                <c:pt idx="4633">
                  <c:v>9.2071E-2</c:v>
                </c:pt>
                <c:pt idx="4634">
                  <c:v>9.3412999999999996E-2</c:v>
                </c:pt>
                <c:pt idx="4635">
                  <c:v>3.6838000000000003E-2</c:v>
                </c:pt>
                <c:pt idx="4636">
                  <c:v>6.4014000000000001E-2</c:v>
                </c:pt>
                <c:pt idx="4637">
                  <c:v>6.6369999999999998E-2</c:v>
                </c:pt>
                <c:pt idx="4638">
                  <c:v>3.2295999999999998E-2</c:v>
                </c:pt>
                <c:pt idx="4639">
                  <c:v>5.4406999999999997E-2</c:v>
                </c:pt>
                <c:pt idx="4640">
                  <c:v>0.30975399999999997</c:v>
                </c:pt>
                <c:pt idx="4641">
                  <c:v>0.117914</c:v>
                </c:pt>
                <c:pt idx="4642">
                  <c:v>8.2213999999999995E-2</c:v>
                </c:pt>
                <c:pt idx="4643">
                  <c:v>3.2793999999999997E-2</c:v>
                </c:pt>
                <c:pt idx="4644">
                  <c:v>0.14413699999999999</c:v>
                </c:pt>
                <c:pt idx="4645">
                  <c:v>6.1857000000000002E-2</c:v>
                </c:pt>
                <c:pt idx="4646">
                  <c:v>6.8173999999999998E-2</c:v>
                </c:pt>
                <c:pt idx="4647">
                  <c:v>0.18195600000000001</c:v>
                </c:pt>
                <c:pt idx="4648">
                  <c:v>5.9298999999999998E-2</c:v>
                </c:pt>
                <c:pt idx="4649">
                  <c:v>7.7753000000000003E-2</c:v>
                </c:pt>
                <c:pt idx="4650">
                  <c:v>0.14807699999999999</c:v>
                </c:pt>
                <c:pt idx="4651">
                  <c:v>3.3450000000000001E-2</c:v>
                </c:pt>
                <c:pt idx="4652">
                  <c:v>0.17080799999999999</c:v>
                </c:pt>
                <c:pt idx="4653">
                  <c:v>0.121461</c:v>
                </c:pt>
                <c:pt idx="4654">
                  <c:v>6.8536E-2</c:v>
                </c:pt>
                <c:pt idx="4655">
                  <c:v>6.8458000000000005E-2</c:v>
                </c:pt>
                <c:pt idx="4656">
                  <c:v>0.268401</c:v>
                </c:pt>
                <c:pt idx="4657">
                  <c:v>8.5907999999999998E-2</c:v>
                </c:pt>
                <c:pt idx="4658">
                  <c:v>3.3543000000000003E-2</c:v>
                </c:pt>
                <c:pt idx="4659">
                  <c:v>7.2119000000000003E-2</c:v>
                </c:pt>
                <c:pt idx="4660">
                  <c:v>5.0372E-2</c:v>
                </c:pt>
                <c:pt idx="4661">
                  <c:v>8.8436000000000001E-2</c:v>
                </c:pt>
                <c:pt idx="4662">
                  <c:v>0.66497600000000001</c:v>
                </c:pt>
                <c:pt idx="4663">
                  <c:v>0.224747</c:v>
                </c:pt>
                <c:pt idx="4664">
                  <c:v>5.8547000000000002E-2</c:v>
                </c:pt>
                <c:pt idx="4665">
                  <c:v>9.1805999999999999E-2</c:v>
                </c:pt>
                <c:pt idx="4666">
                  <c:v>0.17881</c:v>
                </c:pt>
                <c:pt idx="4667">
                  <c:v>4.7432000000000002E-2</c:v>
                </c:pt>
                <c:pt idx="4668">
                  <c:v>2.9697000000000001E-2</c:v>
                </c:pt>
                <c:pt idx="4669">
                  <c:v>6.8178000000000002E-2</c:v>
                </c:pt>
                <c:pt idx="4670">
                  <c:v>6.7202999999999999E-2</c:v>
                </c:pt>
                <c:pt idx="4671">
                  <c:v>0.247229</c:v>
                </c:pt>
                <c:pt idx="4672">
                  <c:v>0.12085600000000001</c:v>
                </c:pt>
                <c:pt idx="4673">
                  <c:v>5.0286999999999998E-2</c:v>
                </c:pt>
                <c:pt idx="4674">
                  <c:v>8.8386000000000006E-2</c:v>
                </c:pt>
                <c:pt idx="4675">
                  <c:v>0.26601200000000003</c:v>
                </c:pt>
                <c:pt idx="4676">
                  <c:v>4.1461999999999999E-2</c:v>
                </c:pt>
                <c:pt idx="4677">
                  <c:v>0.43922600000000001</c:v>
                </c:pt>
                <c:pt idx="4678">
                  <c:v>0.184388</c:v>
                </c:pt>
                <c:pt idx="4679">
                  <c:v>3.3574E-2</c:v>
                </c:pt>
                <c:pt idx="4680">
                  <c:v>0.174814</c:v>
                </c:pt>
                <c:pt idx="4681">
                  <c:v>5.3772E-2</c:v>
                </c:pt>
                <c:pt idx="4682">
                  <c:v>3.5347999999999997E-2</c:v>
                </c:pt>
                <c:pt idx="4683">
                  <c:v>5.5544999999999997E-2</c:v>
                </c:pt>
                <c:pt idx="4684">
                  <c:v>0.24052699999999999</c:v>
                </c:pt>
                <c:pt idx="4685">
                  <c:v>0.105501</c:v>
                </c:pt>
                <c:pt idx="4686">
                  <c:v>5.0618000000000003E-2</c:v>
                </c:pt>
                <c:pt idx="4687">
                  <c:v>9.0638999999999997E-2</c:v>
                </c:pt>
                <c:pt idx="4688">
                  <c:v>2.7701E-2</c:v>
                </c:pt>
                <c:pt idx="4689">
                  <c:v>3.1529000000000001E-2</c:v>
                </c:pt>
                <c:pt idx="4690">
                  <c:v>0.13343099999999999</c:v>
                </c:pt>
                <c:pt idx="4691">
                  <c:v>4.9484E-2</c:v>
                </c:pt>
                <c:pt idx="4692">
                  <c:v>5.203E-2</c:v>
                </c:pt>
                <c:pt idx="4693">
                  <c:v>9.6646999999999997E-2</c:v>
                </c:pt>
                <c:pt idx="4694">
                  <c:v>3.8295999999999997E-2</c:v>
                </c:pt>
                <c:pt idx="4695">
                  <c:v>5.5264000000000001E-2</c:v>
                </c:pt>
                <c:pt idx="4696">
                  <c:v>7.8798999999999994E-2</c:v>
                </c:pt>
                <c:pt idx="4697">
                  <c:v>9.4652E-2</c:v>
                </c:pt>
                <c:pt idx="4698">
                  <c:v>0.11894100000000001</c:v>
                </c:pt>
                <c:pt idx="4699">
                  <c:v>0.44999800000000001</c:v>
                </c:pt>
                <c:pt idx="4700">
                  <c:v>0.14699200000000001</c:v>
                </c:pt>
                <c:pt idx="4701">
                  <c:v>5.1110999999999997E-2</c:v>
                </c:pt>
                <c:pt idx="4702">
                  <c:v>6.5485000000000002E-2</c:v>
                </c:pt>
                <c:pt idx="4703">
                  <c:v>4.9951000000000002E-2</c:v>
                </c:pt>
                <c:pt idx="4704">
                  <c:v>0.18881500000000001</c:v>
                </c:pt>
                <c:pt idx="4705">
                  <c:v>0.17371500000000001</c:v>
                </c:pt>
                <c:pt idx="4706">
                  <c:v>6.4129000000000005E-2</c:v>
                </c:pt>
                <c:pt idx="4707">
                  <c:v>4.8726999999999999E-2</c:v>
                </c:pt>
                <c:pt idx="4708">
                  <c:v>6.7351999999999995E-2</c:v>
                </c:pt>
                <c:pt idx="4709">
                  <c:v>0.105225</c:v>
                </c:pt>
                <c:pt idx="4710">
                  <c:v>0.233568</c:v>
                </c:pt>
                <c:pt idx="4711">
                  <c:v>3.0574E-2</c:v>
                </c:pt>
                <c:pt idx="4712">
                  <c:v>0.139289</c:v>
                </c:pt>
                <c:pt idx="4713">
                  <c:v>0.18482299999999999</c:v>
                </c:pt>
                <c:pt idx="4714">
                  <c:v>0.271841</c:v>
                </c:pt>
                <c:pt idx="4715">
                  <c:v>0.15936700000000001</c:v>
                </c:pt>
                <c:pt idx="4716">
                  <c:v>3.1438000000000001E-2</c:v>
                </c:pt>
                <c:pt idx="4717">
                  <c:v>3.7262999999999998E-2</c:v>
                </c:pt>
                <c:pt idx="4718">
                  <c:v>3.3984E-2</c:v>
                </c:pt>
                <c:pt idx="4719">
                  <c:v>8.7496000000000004E-2</c:v>
                </c:pt>
                <c:pt idx="4720">
                  <c:v>9.9268999999999996E-2</c:v>
                </c:pt>
                <c:pt idx="4721">
                  <c:v>0.111203</c:v>
                </c:pt>
                <c:pt idx="4722">
                  <c:v>8.5280999999999996E-2</c:v>
                </c:pt>
                <c:pt idx="4723">
                  <c:v>0.16222400000000001</c:v>
                </c:pt>
                <c:pt idx="4724">
                  <c:v>3.1496000000000003E-2</c:v>
                </c:pt>
                <c:pt idx="4725">
                  <c:v>3.9785000000000001E-2</c:v>
                </c:pt>
                <c:pt idx="4726">
                  <c:v>0.38206499999999999</c:v>
                </c:pt>
                <c:pt idx="4727">
                  <c:v>5.6406999999999999E-2</c:v>
                </c:pt>
                <c:pt idx="4728">
                  <c:v>4.9291000000000001E-2</c:v>
                </c:pt>
                <c:pt idx="4729">
                  <c:v>0.12548699999999999</c:v>
                </c:pt>
                <c:pt idx="4730">
                  <c:v>7.8327999999999995E-2</c:v>
                </c:pt>
                <c:pt idx="4731">
                  <c:v>0.12890399999999999</c:v>
                </c:pt>
                <c:pt idx="4732">
                  <c:v>0.118627</c:v>
                </c:pt>
                <c:pt idx="4733">
                  <c:v>9.2577999999999994E-2</c:v>
                </c:pt>
                <c:pt idx="4734">
                  <c:v>8.9967000000000005E-2</c:v>
                </c:pt>
                <c:pt idx="4735">
                  <c:v>6.1311999999999998E-2</c:v>
                </c:pt>
                <c:pt idx="4736">
                  <c:v>6.5991999999999995E-2</c:v>
                </c:pt>
                <c:pt idx="4737">
                  <c:v>5.0252999999999999E-2</c:v>
                </c:pt>
                <c:pt idx="4738">
                  <c:v>8.9186000000000001E-2</c:v>
                </c:pt>
                <c:pt idx="4739">
                  <c:v>0.18490699999999999</c:v>
                </c:pt>
                <c:pt idx="4740">
                  <c:v>0.122614</c:v>
                </c:pt>
                <c:pt idx="4741">
                  <c:v>8.3030000000000007E-2</c:v>
                </c:pt>
                <c:pt idx="4742">
                  <c:v>3.7725000000000002E-2</c:v>
                </c:pt>
                <c:pt idx="4743">
                  <c:v>0.21981400000000001</c:v>
                </c:pt>
                <c:pt idx="4744">
                  <c:v>0.40203499999999998</c:v>
                </c:pt>
                <c:pt idx="4745">
                  <c:v>0.13359699999999999</c:v>
                </c:pt>
                <c:pt idx="4746">
                  <c:v>9.3840000000000007E-2</c:v>
                </c:pt>
                <c:pt idx="4747">
                  <c:v>4.6607999999999997E-2</c:v>
                </c:pt>
                <c:pt idx="4748">
                  <c:v>0.198378</c:v>
                </c:pt>
                <c:pt idx="4749">
                  <c:v>0.101133</c:v>
                </c:pt>
                <c:pt idx="4750">
                  <c:v>5.1726000000000001E-2</c:v>
                </c:pt>
                <c:pt idx="4751">
                  <c:v>3.1752000000000002E-2</c:v>
                </c:pt>
                <c:pt idx="4752">
                  <c:v>6.1615000000000003E-2</c:v>
                </c:pt>
                <c:pt idx="4753">
                  <c:v>0.132135</c:v>
                </c:pt>
                <c:pt idx="4754">
                  <c:v>3.3875000000000002E-2</c:v>
                </c:pt>
                <c:pt idx="4755">
                  <c:v>4.3047000000000002E-2</c:v>
                </c:pt>
                <c:pt idx="4756">
                  <c:v>5.3089999999999998E-2</c:v>
                </c:pt>
                <c:pt idx="4757">
                  <c:v>0.12398000000000001</c:v>
                </c:pt>
                <c:pt idx="4758">
                  <c:v>4.2673999999999997E-2</c:v>
                </c:pt>
                <c:pt idx="4759">
                  <c:v>0.115146</c:v>
                </c:pt>
                <c:pt idx="4760">
                  <c:v>0.23502799999999999</c:v>
                </c:pt>
                <c:pt idx="4761">
                  <c:v>0.21527199999999999</c:v>
                </c:pt>
                <c:pt idx="4762">
                  <c:v>6.2575000000000006E-2</c:v>
                </c:pt>
                <c:pt idx="4763">
                  <c:v>0.15740399999999999</c:v>
                </c:pt>
                <c:pt idx="4764">
                  <c:v>6.2839999999999993E-2</c:v>
                </c:pt>
                <c:pt idx="4765">
                  <c:v>0.17121</c:v>
                </c:pt>
                <c:pt idx="4766">
                  <c:v>0.23858699999999999</c:v>
                </c:pt>
                <c:pt idx="4767">
                  <c:v>2.7480000000000001E-2</c:v>
                </c:pt>
                <c:pt idx="4768">
                  <c:v>8.7681999999999996E-2</c:v>
                </c:pt>
                <c:pt idx="4769">
                  <c:v>5.2753000000000001E-2</c:v>
                </c:pt>
                <c:pt idx="4770">
                  <c:v>0.16957800000000001</c:v>
                </c:pt>
                <c:pt idx="4771">
                  <c:v>8.2506999999999997E-2</c:v>
                </c:pt>
                <c:pt idx="4772">
                  <c:v>7.3812000000000003E-2</c:v>
                </c:pt>
                <c:pt idx="4773">
                  <c:v>0.14563899999999999</c:v>
                </c:pt>
                <c:pt idx="4774">
                  <c:v>7.5649999999999995E-2</c:v>
                </c:pt>
                <c:pt idx="4775">
                  <c:v>7.1079000000000003E-2</c:v>
                </c:pt>
                <c:pt idx="4776">
                  <c:v>8.6802000000000004E-2</c:v>
                </c:pt>
                <c:pt idx="4777">
                  <c:v>8.1242999999999996E-2</c:v>
                </c:pt>
                <c:pt idx="4778">
                  <c:v>0.26439200000000002</c:v>
                </c:pt>
                <c:pt idx="4779">
                  <c:v>0.363479</c:v>
                </c:pt>
                <c:pt idx="4780">
                  <c:v>5.7369000000000003E-2</c:v>
                </c:pt>
                <c:pt idx="4781">
                  <c:v>9.4329999999999997E-2</c:v>
                </c:pt>
                <c:pt idx="4782">
                  <c:v>3.2009000000000003E-2</c:v>
                </c:pt>
                <c:pt idx="4783">
                  <c:v>5.8474999999999999E-2</c:v>
                </c:pt>
                <c:pt idx="4784">
                  <c:v>5.9941000000000001E-2</c:v>
                </c:pt>
                <c:pt idx="4785">
                  <c:v>9.2731999999999995E-2</c:v>
                </c:pt>
                <c:pt idx="4786">
                  <c:v>0.22160099999999999</c:v>
                </c:pt>
                <c:pt idx="4787">
                  <c:v>4.1041000000000001E-2</c:v>
                </c:pt>
                <c:pt idx="4788">
                  <c:v>3.7508E-2</c:v>
                </c:pt>
                <c:pt idx="4789">
                  <c:v>8.9101E-2</c:v>
                </c:pt>
                <c:pt idx="4790">
                  <c:v>4.5081999999999997E-2</c:v>
                </c:pt>
                <c:pt idx="4791">
                  <c:v>0.21221000000000001</c:v>
                </c:pt>
                <c:pt idx="4792">
                  <c:v>8.1378000000000006E-2</c:v>
                </c:pt>
                <c:pt idx="4793">
                  <c:v>0.229237</c:v>
                </c:pt>
                <c:pt idx="4794">
                  <c:v>7.2116E-2</c:v>
                </c:pt>
                <c:pt idx="4795">
                  <c:v>0.122461</c:v>
                </c:pt>
                <c:pt idx="4796">
                  <c:v>5.8424999999999998E-2</c:v>
                </c:pt>
                <c:pt idx="4797">
                  <c:v>0.139848</c:v>
                </c:pt>
                <c:pt idx="4798">
                  <c:v>0.16758999999999999</c:v>
                </c:pt>
                <c:pt idx="4799">
                  <c:v>0.14419799999999999</c:v>
                </c:pt>
                <c:pt idx="4800">
                  <c:v>0.122838</c:v>
                </c:pt>
                <c:pt idx="4801">
                  <c:v>0.29578300000000002</c:v>
                </c:pt>
                <c:pt idx="4802">
                  <c:v>5.1982E-2</c:v>
                </c:pt>
                <c:pt idx="4803">
                  <c:v>0.114574</c:v>
                </c:pt>
                <c:pt idx="4804">
                  <c:v>0.176623</c:v>
                </c:pt>
                <c:pt idx="4805">
                  <c:v>5.4882E-2</c:v>
                </c:pt>
                <c:pt idx="4806">
                  <c:v>5.4199999999999998E-2</c:v>
                </c:pt>
                <c:pt idx="4807">
                  <c:v>3.8489000000000002E-2</c:v>
                </c:pt>
                <c:pt idx="4808">
                  <c:v>5.1695999999999999E-2</c:v>
                </c:pt>
                <c:pt idx="4809">
                  <c:v>0.13009799999999999</c:v>
                </c:pt>
                <c:pt idx="4810">
                  <c:v>0.26409899999999997</c:v>
                </c:pt>
                <c:pt idx="4811">
                  <c:v>0.24338599999999999</c:v>
                </c:pt>
                <c:pt idx="4812">
                  <c:v>0.11434</c:v>
                </c:pt>
                <c:pt idx="4813">
                  <c:v>6.4922999999999995E-2</c:v>
                </c:pt>
                <c:pt idx="4814">
                  <c:v>6.8451999999999999E-2</c:v>
                </c:pt>
                <c:pt idx="4815">
                  <c:v>3.2399999999999998E-2</c:v>
                </c:pt>
                <c:pt idx="4816">
                  <c:v>9.1159000000000004E-2</c:v>
                </c:pt>
                <c:pt idx="4817">
                  <c:v>0.129112</c:v>
                </c:pt>
                <c:pt idx="4818">
                  <c:v>8.9198E-2</c:v>
                </c:pt>
                <c:pt idx="4819">
                  <c:v>8.9538000000000006E-2</c:v>
                </c:pt>
                <c:pt idx="4820">
                  <c:v>4.0016999999999997E-2</c:v>
                </c:pt>
                <c:pt idx="4821">
                  <c:v>0.396011</c:v>
                </c:pt>
                <c:pt idx="4822">
                  <c:v>7.7162999999999995E-2</c:v>
                </c:pt>
                <c:pt idx="4823">
                  <c:v>0.12745100000000001</c:v>
                </c:pt>
                <c:pt idx="4824">
                  <c:v>0.20244500000000001</c:v>
                </c:pt>
                <c:pt idx="4825">
                  <c:v>7.5940999999999995E-2</c:v>
                </c:pt>
                <c:pt idx="4826">
                  <c:v>0.14862600000000001</c:v>
                </c:pt>
                <c:pt idx="4827">
                  <c:v>0.120467</c:v>
                </c:pt>
                <c:pt idx="4828">
                  <c:v>7.4540999999999996E-2</c:v>
                </c:pt>
                <c:pt idx="4829">
                  <c:v>0.13571</c:v>
                </c:pt>
                <c:pt idx="4830">
                  <c:v>0.127554</c:v>
                </c:pt>
                <c:pt idx="4831">
                  <c:v>5.3525999999999997E-2</c:v>
                </c:pt>
                <c:pt idx="4832">
                  <c:v>0.297205</c:v>
                </c:pt>
                <c:pt idx="4833">
                  <c:v>7.4527999999999997E-2</c:v>
                </c:pt>
                <c:pt idx="4834">
                  <c:v>0.207537</c:v>
                </c:pt>
                <c:pt idx="4835">
                  <c:v>8.2213999999999995E-2</c:v>
                </c:pt>
                <c:pt idx="4836">
                  <c:v>5.9372000000000001E-2</c:v>
                </c:pt>
                <c:pt idx="4837">
                  <c:v>4.1250000000000002E-2</c:v>
                </c:pt>
                <c:pt idx="4838">
                  <c:v>9.5047000000000006E-2</c:v>
                </c:pt>
                <c:pt idx="4839">
                  <c:v>2.9571E-2</c:v>
                </c:pt>
                <c:pt idx="4840">
                  <c:v>8.3899000000000001E-2</c:v>
                </c:pt>
                <c:pt idx="4841">
                  <c:v>3.6755999999999997E-2</c:v>
                </c:pt>
                <c:pt idx="4842">
                  <c:v>3.5422000000000002E-2</c:v>
                </c:pt>
                <c:pt idx="4843">
                  <c:v>5.2576999999999999E-2</c:v>
                </c:pt>
                <c:pt idx="4844">
                  <c:v>0.12048499999999999</c:v>
                </c:pt>
                <c:pt idx="4845">
                  <c:v>0.180838</c:v>
                </c:pt>
                <c:pt idx="4846">
                  <c:v>0.11192299999999999</c:v>
                </c:pt>
                <c:pt idx="4847">
                  <c:v>7.5357999999999994E-2</c:v>
                </c:pt>
                <c:pt idx="4848">
                  <c:v>3.7891000000000001E-2</c:v>
                </c:pt>
                <c:pt idx="4849">
                  <c:v>3.8170999999999997E-2</c:v>
                </c:pt>
                <c:pt idx="4850">
                  <c:v>0.157745</c:v>
                </c:pt>
                <c:pt idx="4851">
                  <c:v>0.113633</c:v>
                </c:pt>
                <c:pt idx="4852">
                  <c:v>0.122847</c:v>
                </c:pt>
                <c:pt idx="4853">
                  <c:v>0.100899</c:v>
                </c:pt>
                <c:pt idx="4854">
                  <c:v>4.1542999999999997E-2</c:v>
                </c:pt>
                <c:pt idx="4855">
                  <c:v>0.158412</c:v>
                </c:pt>
                <c:pt idx="4856">
                  <c:v>4.0225999999999998E-2</c:v>
                </c:pt>
                <c:pt idx="4857">
                  <c:v>4.9806999999999997E-2</c:v>
                </c:pt>
                <c:pt idx="4858">
                  <c:v>6.3479999999999995E-2</c:v>
                </c:pt>
                <c:pt idx="4859">
                  <c:v>2.5774999999999999E-2</c:v>
                </c:pt>
                <c:pt idx="4860">
                  <c:v>0.15043999999999999</c:v>
                </c:pt>
                <c:pt idx="4861">
                  <c:v>0.14019499999999999</c:v>
                </c:pt>
                <c:pt idx="4862">
                  <c:v>3.5473999999999999E-2</c:v>
                </c:pt>
                <c:pt idx="4863">
                  <c:v>3.4070000000000003E-2</c:v>
                </c:pt>
                <c:pt idx="4864">
                  <c:v>0.25441999999999998</c:v>
                </c:pt>
                <c:pt idx="4865">
                  <c:v>7.1091000000000001E-2</c:v>
                </c:pt>
                <c:pt idx="4866">
                  <c:v>7.7379000000000003E-2</c:v>
                </c:pt>
                <c:pt idx="4867">
                  <c:v>0.109199</c:v>
                </c:pt>
                <c:pt idx="4868">
                  <c:v>0.17888499999999999</c:v>
                </c:pt>
                <c:pt idx="4869">
                  <c:v>0.100692</c:v>
                </c:pt>
                <c:pt idx="4870">
                  <c:v>4.4423999999999998E-2</c:v>
                </c:pt>
                <c:pt idx="4871">
                  <c:v>0.17526900000000001</c:v>
                </c:pt>
                <c:pt idx="4872">
                  <c:v>5.9193999999999997E-2</c:v>
                </c:pt>
                <c:pt idx="4873">
                  <c:v>0.10044</c:v>
                </c:pt>
                <c:pt idx="4874">
                  <c:v>0.13028000000000001</c:v>
                </c:pt>
                <c:pt idx="4875">
                  <c:v>7.4987999999999999E-2</c:v>
                </c:pt>
                <c:pt idx="4876">
                  <c:v>9.6711000000000005E-2</c:v>
                </c:pt>
                <c:pt idx="4877">
                  <c:v>0.134213</c:v>
                </c:pt>
                <c:pt idx="4878">
                  <c:v>0.15823499999999999</c:v>
                </c:pt>
                <c:pt idx="4879">
                  <c:v>7.9869999999999997E-2</c:v>
                </c:pt>
                <c:pt idx="4880">
                  <c:v>4.1286999999999997E-2</c:v>
                </c:pt>
                <c:pt idx="4881">
                  <c:v>0.101414</c:v>
                </c:pt>
                <c:pt idx="4882">
                  <c:v>0.10198</c:v>
                </c:pt>
                <c:pt idx="4883">
                  <c:v>6.2712000000000004E-2</c:v>
                </c:pt>
                <c:pt idx="4884">
                  <c:v>0.14002400000000001</c:v>
                </c:pt>
                <c:pt idx="4885">
                  <c:v>0.116385</c:v>
                </c:pt>
                <c:pt idx="4886">
                  <c:v>0.105173</c:v>
                </c:pt>
                <c:pt idx="4887">
                  <c:v>3.0207000000000001E-2</c:v>
                </c:pt>
                <c:pt idx="4888">
                  <c:v>0.41977700000000001</c:v>
                </c:pt>
                <c:pt idx="4889">
                  <c:v>3.6075000000000003E-2</c:v>
                </c:pt>
                <c:pt idx="4890">
                  <c:v>0.120986</c:v>
                </c:pt>
                <c:pt idx="4891">
                  <c:v>5.3539000000000003E-2</c:v>
                </c:pt>
                <c:pt idx="4892">
                  <c:v>3.3591000000000003E-2</c:v>
                </c:pt>
                <c:pt idx="4893">
                  <c:v>2.6081E-2</c:v>
                </c:pt>
                <c:pt idx="4894">
                  <c:v>6.7788000000000001E-2</c:v>
                </c:pt>
                <c:pt idx="4895">
                  <c:v>0.103426</c:v>
                </c:pt>
                <c:pt idx="4896">
                  <c:v>0.23191899999999999</c:v>
                </c:pt>
                <c:pt idx="4897">
                  <c:v>3.4625999999999997E-2</c:v>
                </c:pt>
                <c:pt idx="4898">
                  <c:v>0.310226</c:v>
                </c:pt>
                <c:pt idx="4899">
                  <c:v>0.13686000000000001</c:v>
                </c:pt>
                <c:pt idx="4900">
                  <c:v>0.18448200000000001</c:v>
                </c:pt>
                <c:pt idx="4901">
                  <c:v>0.35775600000000002</c:v>
                </c:pt>
                <c:pt idx="4902">
                  <c:v>0.106016</c:v>
                </c:pt>
                <c:pt idx="4903">
                  <c:v>0.198606</c:v>
                </c:pt>
                <c:pt idx="4904">
                  <c:v>3.0391999999999999E-2</c:v>
                </c:pt>
                <c:pt idx="4905">
                  <c:v>2.7923E-2</c:v>
                </c:pt>
                <c:pt idx="4906">
                  <c:v>0.194163</c:v>
                </c:pt>
                <c:pt idx="4907">
                  <c:v>6.4088999999999993E-2</c:v>
                </c:pt>
                <c:pt idx="4908">
                  <c:v>5.6230000000000002E-2</c:v>
                </c:pt>
                <c:pt idx="4909">
                  <c:v>5.2269999999999997E-2</c:v>
                </c:pt>
                <c:pt idx="4910">
                  <c:v>8.7979000000000002E-2</c:v>
                </c:pt>
                <c:pt idx="4911">
                  <c:v>8.7275000000000005E-2</c:v>
                </c:pt>
                <c:pt idx="4912">
                  <c:v>4.6017000000000002E-2</c:v>
                </c:pt>
                <c:pt idx="4913">
                  <c:v>4.8209000000000002E-2</c:v>
                </c:pt>
                <c:pt idx="4914">
                  <c:v>0.196963</c:v>
                </c:pt>
                <c:pt idx="4915">
                  <c:v>3.1999E-2</c:v>
                </c:pt>
                <c:pt idx="4916">
                  <c:v>0.10526099999999999</c:v>
                </c:pt>
                <c:pt idx="4917">
                  <c:v>4.5462000000000002E-2</c:v>
                </c:pt>
                <c:pt idx="4918">
                  <c:v>0.40255800000000003</c:v>
                </c:pt>
                <c:pt idx="4919">
                  <c:v>0.26346199999999997</c:v>
                </c:pt>
                <c:pt idx="4920">
                  <c:v>3.4458999999999997E-2</c:v>
                </c:pt>
                <c:pt idx="4921">
                  <c:v>0.22922699999999999</c:v>
                </c:pt>
                <c:pt idx="4922">
                  <c:v>0.43963400000000002</c:v>
                </c:pt>
                <c:pt idx="4923">
                  <c:v>0.119822</c:v>
                </c:pt>
                <c:pt idx="4924">
                  <c:v>0.22180800000000001</c:v>
                </c:pt>
                <c:pt idx="4925">
                  <c:v>0.13392200000000001</c:v>
                </c:pt>
                <c:pt idx="4926">
                  <c:v>7.0587999999999998E-2</c:v>
                </c:pt>
                <c:pt idx="4927">
                  <c:v>4.1348999999999997E-2</c:v>
                </c:pt>
                <c:pt idx="4928">
                  <c:v>0.31586799999999998</c:v>
                </c:pt>
                <c:pt idx="4929">
                  <c:v>9.2392000000000002E-2</c:v>
                </c:pt>
                <c:pt idx="4930">
                  <c:v>0.14558699999999999</c:v>
                </c:pt>
                <c:pt idx="4931">
                  <c:v>0.10893</c:v>
                </c:pt>
                <c:pt idx="4932">
                  <c:v>0.21520900000000001</c:v>
                </c:pt>
                <c:pt idx="4933">
                  <c:v>8.5372000000000003E-2</c:v>
                </c:pt>
                <c:pt idx="4934">
                  <c:v>5.8552E-2</c:v>
                </c:pt>
                <c:pt idx="4935">
                  <c:v>3.3820999999999997E-2</c:v>
                </c:pt>
                <c:pt idx="4936">
                  <c:v>0.12347900000000001</c:v>
                </c:pt>
                <c:pt idx="4937">
                  <c:v>0.16827300000000001</c:v>
                </c:pt>
                <c:pt idx="4938">
                  <c:v>6.1387999999999998E-2</c:v>
                </c:pt>
                <c:pt idx="4939">
                  <c:v>0.14463599999999999</c:v>
                </c:pt>
                <c:pt idx="4940">
                  <c:v>0.13605</c:v>
                </c:pt>
                <c:pt idx="4941">
                  <c:v>3.9141000000000002E-2</c:v>
                </c:pt>
                <c:pt idx="4942">
                  <c:v>0.20533899999999999</c:v>
                </c:pt>
                <c:pt idx="4943">
                  <c:v>4.6225000000000002E-2</c:v>
                </c:pt>
                <c:pt idx="4944">
                  <c:v>5.3011999999999997E-2</c:v>
                </c:pt>
                <c:pt idx="4945">
                  <c:v>0.24040900000000001</c:v>
                </c:pt>
                <c:pt idx="4946">
                  <c:v>3.6301E-2</c:v>
                </c:pt>
                <c:pt idx="4947">
                  <c:v>7.5237999999999999E-2</c:v>
                </c:pt>
                <c:pt idx="4948">
                  <c:v>0.13091800000000001</c:v>
                </c:pt>
                <c:pt idx="4949">
                  <c:v>5.1656000000000001E-2</c:v>
                </c:pt>
                <c:pt idx="4950">
                  <c:v>0.48087400000000002</c:v>
                </c:pt>
                <c:pt idx="4951">
                  <c:v>0.12642200000000001</c:v>
                </c:pt>
                <c:pt idx="4952">
                  <c:v>4.8389000000000001E-2</c:v>
                </c:pt>
                <c:pt idx="4953">
                  <c:v>8.3599999999999994E-2</c:v>
                </c:pt>
                <c:pt idx="4954">
                  <c:v>7.5256000000000003E-2</c:v>
                </c:pt>
                <c:pt idx="4955">
                  <c:v>6.7296999999999996E-2</c:v>
                </c:pt>
                <c:pt idx="4956">
                  <c:v>0.115152</c:v>
                </c:pt>
                <c:pt idx="4957">
                  <c:v>0.10993600000000001</c:v>
                </c:pt>
                <c:pt idx="4958">
                  <c:v>0.23081399999999999</c:v>
                </c:pt>
                <c:pt idx="4959">
                  <c:v>8.2321000000000005E-2</c:v>
                </c:pt>
                <c:pt idx="4960">
                  <c:v>0.23308100000000001</c:v>
                </c:pt>
                <c:pt idx="4961">
                  <c:v>9.3468999999999997E-2</c:v>
                </c:pt>
                <c:pt idx="4962">
                  <c:v>0.16875399999999999</c:v>
                </c:pt>
                <c:pt idx="4963">
                  <c:v>8.9337E-2</c:v>
                </c:pt>
                <c:pt idx="4964">
                  <c:v>9.8849000000000006E-2</c:v>
                </c:pt>
                <c:pt idx="4965">
                  <c:v>0.121813</c:v>
                </c:pt>
                <c:pt idx="4966">
                  <c:v>0.13491700000000001</c:v>
                </c:pt>
                <c:pt idx="4967">
                  <c:v>3.1033000000000002E-2</c:v>
                </c:pt>
                <c:pt idx="4968">
                  <c:v>6.0338000000000003E-2</c:v>
                </c:pt>
                <c:pt idx="4969">
                  <c:v>0.17791799999999999</c:v>
                </c:pt>
                <c:pt idx="4970">
                  <c:v>6.6613000000000006E-2</c:v>
                </c:pt>
                <c:pt idx="4971">
                  <c:v>4.1019E-2</c:v>
                </c:pt>
                <c:pt idx="4972">
                  <c:v>0.13686100000000001</c:v>
                </c:pt>
                <c:pt idx="4973">
                  <c:v>7.4535000000000004E-2</c:v>
                </c:pt>
                <c:pt idx="4974">
                  <c:v>5.5018999999999998E-2</c:v>
                </c:pt>
                <c:pt idx="4975">
                  <c:v>2.7553999999999999E-2</c:v>
                </c:pt>
                <c:pt idx="4976">
                  <c:v>0.12325800000000001</c:v>
                </c:pt>
                <c:pt idx="4977">
                  <c:v>4.1191999999999999E-2</c:v>
                </c:pt>
                <c:pt idx="4978">
                  <c:v>0.107422</c:v>
                </c:pt>
                <c:pt idx="4979">
                  <c:v>5.7474999999999998E-2</c:v>
                </c:pt>
                <c:pt idx="4980">
                  <c:v>0.230352</c:v>
                </c:pt>
                <c:pt idx="4981">
                  <c:v>4.6344000000000003E-2</c:v>
                </c:pt>
                <c:pt idx="4982">
                  <c:v>0.146588</c:v>
                </c:pt>
                <c:pt idx="4983">
                  <c:v>0.11125599999999999</c:v>
                </c:pt>
                <c:pt idx="4984">
                  <c:v>9.6464999999999995E-2</c:v>
                </c:pt>
                <c:pt idx="4985">
                  <c:v>6.0916999999999999E-2</c:v>
                </c:pt>
                <c:pt idx="4986">
                  <c:v>5.8486000000000003E-2</c:v>
                </c:pt>
                <c:pt idx="4987">
                  <c:v>8.0532999999999993E-2</c:v>
                </c:pt>
                <c:pt idx="4988">
                  <c:v>3.3305000000000001E-2</c:v>
                </c:pt>
                <c:pt idx="4989">
                  <c:v>4.8744999999999997E-2</c:v>
                </c:pt>
                <c:pt idx="4990">
                  <c:v>0.19608400000000001</c:v>
                </c:pt>
                <c:pt idx="4991">
                  <c:v>6.6873000000000002E-2</c:v>
                </c:pt>
                <c:pt idx="4992">
                  <c:v>0.41428999999999999</c:v>
                </c:pt>
                <c:pt idx="4993">
                  <c:v>9.2538999999999996E-2</c:v>
                </c:pt>
                <c:pt idx="4994">
                  <c:v>0.11473700000000001</c:v>
                </c:pt>
                <c:pt idx="4995">
                  <c:v>2.9194000000000001E-2</c:v>
                </c:pt>
                <c:pt idx="4996">
                  <c:v>0.31755899999999998</c:v>
                </c:pt>
                <c:pt idx="4997">
                  <c:v>7.3441000000000006E-2</c:v>
                </c:pt>
                <c:pt idx="4998">
                  <c:v>4.9888000000000002E-2</c:v>
                </c:pt>
                <c:pt idx="4999">
                  <c:v>6.7524000000000001E-2</c:v>
                </c:pt>
                <c:pt idx="5000">
                  <c:v>4.4412E-2</c:v>
                </c:pt>
                <c:pt idx="5001">
                  <c:v>4.7275999999999999E-2</c:v>
                </c:pt>
                <c:pt idx="5002">
                  <c:v>0.16256300000000001</c:v>
                </c:pt>
                <c:pt idx="5003">
                  <c:v>6.5226000000000006E-2</c:v>
                </c:pt>
                <c:pt idx="5004">
                  <c:v>0.190106</c:v>
                </c:pt>
                <c:pt idx="5005">
                  <c:v>5.6766999999999998E-2</c:v>
                </c:pt>
                <c:pt idx="5006">
                  <c:v>0.13973099999999999</c:v>
                </c:pt>
                <c:pt idx="5007">
                  <c:v>4.4444999999999998E-2</c:v>
                </c:pt>
                <c:pt idx="5008">
                  <c:v>4.7454000000000003E-2</c:v>
                </c:pt>
                <c:pt idx="5009">
                  <c:v>0.174681</c:v>
                </c:pt>
                <c:pt idx="5010">
                  <c:v>0.14994399999999999</c:v>
                </c:pt>
                <c:pt idx="5011">
                  <c:v>0.111744</c:v>
                </c:pt>
                <c:pt idx="5012">
                  <c:v>5.1499999999999997E-2</c:v>
                </c:pt>
                <c:pt idx="5013">
                  <c:v>6.7835999999999994E-2</c:v>
                </c:pt>
                <c:pt idx="5014">
                  <c:v>0.16964599999999999</c:v>
                </c:pt>
                <c:pt idx="5015">
                  <c:v>7.4521000000000004E-2</c:v>
                </c:pt>
                <c:pt idx="5016">
                  <c:v>3.0047000000000001E-2</c:v>
                </c:pt>
                <c:pt idx="5017">
                  <c:v>0.10195700000000001</c:v>
                </c:pt>
                <c:pt idx="5018">
                  <c:v>0.11694300000000001</c:v>
                </c:pt>
                <c:pt idx="5019">
                  <c:v>0.116064</c:v>
                </c:pt>
                <c:pt idx="5020">
                  <c:v>0.101285</c:v>
                </c:pt>
                <c:pt idx="5021">
                  <c:v>0.205899</c:v>
                </c:pt>
                <c:pt idx="5022">
                  <c:v>5.2186999999999997E-2</c:v>
                </c:pt>
                <c:pt idx="5023">
                  <c:v>5.0367000000000002E-2</c:v>
                </c:pt>
                <c:pt idx="5024">
                  <c:v>0.162276</c:v>
                </c:pt>
                <c:pt idx="5025">
                  <c:v>0.11948400000000001</c:v>
                </c:pt>
                <c:pt idx="5026">
                  <c:v>0.207925</c:v>
                </c:pt>
                <c:pt idx="5027">
                  <c:v>5.1143000000000001E-2</c:v>
                </c:pt>
                <c:pt idx="5028">
                  <c:v>6.5712999999999994E-2</c:v>
                </c:pt>
                <c:pt idx="5029">
                  <c:v>4.9886E-2</c:v>
                </c:pt>
                <c:pt idx="5030">
                  <c:v>0.13727700000000001</c:v>
                </c:pt>
                <c:pt idx="5031">
                  <c:v>5.0134999999999999E-2</c:v>
                </c:pt>
                <c:pt idx="5032">
                  <c:v>0.24398900000000001</c:v>
                </c:pt>
                <c:pt idx="5033">
                  <c:v>4.3844000000000001E-2</c:v>
                </c:pt>
                <c:pt idx="5034">
                  <c:v>2.9797000000000001E-2</c:v>
                </c:pt>
                <c:pt idx="5035">
                  <c:v>0.13680899999999999</c:v>
                </c:pt>
                <c:pt idx="5036">
                  <c:v>4.4020999999999998E-2</c:v>
                </c:pt>
                <c:pt idx="5037">
                  <c:v>4.0502000000000003E-2</c:v>
                </c:pt>
                <c:pt idx="5038">
                  <c:v>0.208429</c:v>
                </c:pt>
                <c:pt idx="5039">
                  <c:v>0.22512099999999999</c:v>
                </c:pt>
                <c:pt idx="5040">
                  <c:v>0.124531</c:v>
                </c:pt>
                <c:pt idx="5041">
                  <c:v>0.14499400000000001</c:v>
                </c:pt>
                <c:pt idx="5042">
                  <c:v>0.212033</c:v>
                </c:pt>
                <c:pt idx="5043">
                  <c:v>0.17793800000000001</c:v>
                </c:pt>
                <c:pt idx="5044">
                  <c:v>6.0629000000000002E-2</c:v>
                </c:pt>
                <c:pt idx="5045">
                  <c:v>4.8030999999999997E-2</c:v>
                </c:pt>
                <c:pt idx="5046">
                  <c:v>0.40684100000000001</c:v>
                </c:pt>
                <c:pt idx="5047">
                  <c:v>8.0865000000000006E-2</c:v>
                </c:pt>
                <c:pt idx="5048">
                  <c:v>7.8284000000000006E-2</c:v>
                </c:pt>
                <c:pt idx="5049">
                  <c:v>0.25164700000000001</c:v>
                </c:pt>
                <c:pt idx="5050">
                  <c:v>0.14793799999999999</c:v>
                </c:pt>
                <c:pt idx="5051">
                  <c:v>8.5972000000000007E-2</c:v>
                </c:pt>
                <c:pt idx="5052">
                  <c:v>5.9441000000000001E-2</c:v>
                </c:pt>
                <c:pt idx="5053">
                  <c:v>2.8847000000000001E-2</c:v>
                </c:pt>
                <c:pt idx="5054">
                  <c:v>5.1242000000000003E-2</c:v>
                </c:pt>
                <c:pt idx="5055">
                  <c:v>2.8391E-2</c:v>
                </c:pt>
                <c:pt idx="5056">
                  <c:v>0.222744</c:v>
                </c:pt>
                <c:pt idx="5057">
                  <c:v>0.15424499999999999</c:v>
                </c:pt>
                <c:pt idx="5058">
                  <c:v>0.166459</c:v>
                </c:pt>
                <c:pt idx="5059">
                  <c:v>5.3187999999999999E-2</c:v>
                </c:pt>
                <c:pt idx="5060">
                  <c:v>6.0836000000000001E-2</c:v>
                </c:pt>
                <c:pt idx="5061">
                  <c:v>0.10915</c:v>
                </c:pt>
                <c:pt idx="5062">
                  <c:v>0.172102</c:v>
                </c:pt>
                <c:pt idx="5063">
                  <c:v>4.0415E-2</c:v>
                </c:pt>
                <c:pt idx="5064">
                  <c:v>9.9084000000000005E-2</c:v>
                </c:pt>
                <c:pt idx="5065">
                  <c:v>7.0129999999999998E-2</c:v>
                </c:pt>
                <c:pt idx="5066">
                  <c:v>4.5345999999999997E-2</c:v>
                </c:pt>
                <c:pt idx="5067">
                  <c:v>7.7774999999999997E-2</c:v>
                </c:pt>
                <c:pt idx="5068">
                  <c:v>3.2043000000000002E-2</c:v>
                </c:pt>
                <c:pt idx="5069">
                  <c:v>6.1775999999999998E-2</c:v>
                </c:pt>
                <c:pt idx="5070">
                  <c:v>8.7100999999999998E-2</c:v>
                </c:pt>
                <c:pt idx="5071">
                  <c:v>0.24502399999999999</c:v>
                </c:pt>
                <c:pt idx="5072">
                  <c:v>3.0824000000000001E-2</c:v>
                </c:pt>
                <c:pt idx="5073">
                  <c:v>6.6045000000000006E-2</c:v>
                </c:pt>
                <c:pt idx="5074">
                  <c:v>0.14272799999999999</c:v>
                </c:pt>
                <c:pt idx="5075">
                  <c:v>4.8209000000000002E-2</c:v>
                </c:pt>
                <c:pt idx="5076">
                  <c:v>7.9665E-2</c:v>
                </c:pt>
                <c:pt idx="5077">
                  <c:v>3.7164999999999997E-2</c:v>
                </c:pt>
                <c:pt idx="5078">
                  <c:v>0.27526099999999998</c:v>
                </c:pt>
                <c:pt idx="5079">
                  <c:v>6.7603999999999997E-2</c:v>
                </c:pt>
                <c:pt idx="5080">
                  <c:v>0.169324</c:v>
                </c:pt>
                <c:pt idx="5081">
                  <c:v>0.10684399999999999</c:v>
                </c:pt>
                <c:pt idx="5082">
                  <c:v>8.1342999999999999E-2</c:v>
                </c:pt>
                <c:pt idx="5083">
                  <c:v>0.109692</c:v>
                </c:pt>
                <c:pt idx="5084">
                  <c:v>7.7108999999999997E-2</c:v>
                </c:pt>
                <c:pt idx="5085">
                  <c:v>8.7173E-2</c:v>
                </c:pt>
                <c:pt idx="5086">
                  <c:v>0.28170699999999999</c:v>
                </c:pt>
                <c:pt idx="5087">
                  <c:v>4.7045999999999998E-2</c:v>
                </c:pt>
                <c:pt idx="5088">
                  <c:v>0.20680799999999999</c:v>
                </c:pt>
                <c:pt idx="5089">
                  <c:v>8.8029999999999997E-2</c:v>
                </c:pt>
                <c:pt idx="5090">
                  <c:v>0.17857400000000001</c:v>
                </c:pt>
                <c:pt idx="5091">
                  <c:v>7.0962999999999998E-2</c:v>
                </c:pt>
                <c:pt idx="5092">
                  <c:v>0.14110800000000001</c:v>
                </c:pt>
                <c:pt idx="5093">
                  <c:v>7.7866000000000005E-2</c:v>
                </c:pt>
                <c:pt idx="5094">
                  <c:v>5.7410000000000003E-2</c:v>
                </c:pt>
                <c:pt idx="5095">
                  <c:v>0.14879400000000001</c:v>
                </c:pt>
                <c:pt idx="5096">
                  <c:v>0.29372799999999999</c:v>
                </c:pt>
                <c:pt idx="5097">
                  <c:v>0.19967399999999999</c:v>
                </c:pt>
                <c:pt idx="5098">
                  <c:v>4.5580000000000002E-2</c:v>
                </c:pt>
                <c:pt idx="5099">
                  <c:v>4.8299000000000002E-2</c:v>
                </c:pt>
                <c:pt idx="5100">
                  <c:v>2.6313E-2</c:v>
                </c:pt>
                <c:pt idx="5101">
                  <c:v>0.12884599999999999</c:v>
                </c:pt>
                <c:pt idx="5102">
                  <c:v>9.2341999999999994E-2</c:v>
                </c:pt>
                <c:pt idx="5103">
                  <c:v>0.52014800000000005</c:v>
                </c:pt>
                <c:pt idx="5104">
                  <c:v>9.8046999999999995E-2</c:v>
                </c:pt>
                <c:pt idx="5105">
                  <c:v>2.9595E-2</c:v>
                </c:pt>
                <c:pt idx="5106">
                  <c:v>7.3547000000000001E-2</c:v>
                </c:pt>
                <c:pt idx="5107">
                  <c:v>0.130386</c:v>
                </c:pt>
                <c:pt idx="5108">
                  <c:v>5.1933E-2</c:v>
                </c:pt>
                <c:pt idx="5109">
                  <c:v>0.13247100000000001</c:v>
                </c:pt>
                <c:pt idx="5110">
                  <c:v>4.9113999999999998E-2</c:v>
                </c:pt>
                <c:pt idx="5111">
                  <c:v>0.22587699999999999</c:v>
                </c:pt>
                <c:pt idx="5112">
                  <c:v>9.1950000000000004E-2</c:v>
                </c:pt>
                <c:pt idx="5113">
                  <c:v>7.3768E-2</c:v>
                </c:pt>
                <c:pt idx="5114">
                  <c:v>5.4245000000000002E-2</c:v>
                </c:pt>
                <c:pt idx="5115">
                  <c:v>3.499E-2</c:v>
                </c:pt>
                <c:pt idx="5116">
                  <c:v>0.126831</c:v>
                </c:pt>
                <c:pt idx="5117">
                  <c:v>7.4307999999999999E-2</c:v>
                </c:pt>
                <c:pt idx="5118">
                  <c:v>6.1282999999999997E-2</c:v>
                </c:pt>
                <c:pt idx="5119">
                  <c:v>3.7879000000000003E-2</c:v>
                </c:pt>
                <c:pt idx="5120">
                  <c:v>0.13061500000000001</c:v>
                </c:pt>
                <c:pt idx="5121">
                  <c:v>7.0157999999999998E-2</c:v>
                </c:pt>
                <c:pt idx="5122">
                  <c:v>4.2971000000000002E-2</c:v>
                </c:pt>
                <c:pt idx="5123">
                  <c:v>0.22308500000000001</c:v>
                </c:pt>
                <c:pt idx="5124">
                  <c:v>0.18166599999999999</c:v>
                </c:pt>
                <c:pt idx="5125">
                  <c:v>0.14555999999999999</c:v>
                </c:pt>
                <c:pt idx="5126">
                  <c:v>6.2126000000000001E-2</c:v>
                </c:pt>
                <c:pt idx="5127">
                  <c:v>0.24735099999999999</c:v>
                </c:pt>
                <c:pt idx="5128">
                  <c:v>0.13581699999999999</c:v>
                </c:pt>
                <c:pt idx="5129">
                  <c:v>9.9962999999999996E-2</c:v>
                </c:pt>
                <c:pt idx="5130">
                  <c:v>3.916E-2</c:v>
                </c:pt>
                <c:pt idx="5131">
                  <c:v>7.8061000000000005E-2</c:v>
                </c:pt>
                <c:pt idx="5132">
                  <c:v>0.229602</c:v>
                </c:pt>
                <c:pt idx="5133">
                  <c:v>0.328185</c:v>
                </c:pt>
                <c:pt idx="5134">
                  <c:v>7.9134999999999997E-2</c:v>
                </c:pt>
                <c:pt idx="5135">
                  <c:v>4.4408000000000003E-2</c:v>
                </c:pt>
                <c:pt idx="5136">
                  <c:v>0.17091000000000001</c:v>
                </c:pt>
                <c:pt idx="5137">
                  <c:v>4.1825000000000001E-2</c:v>
                </c:pt>
                <c:pt idx="5138">
                  <c:v>0.35667500000000002</c:v>
                </c:pt>
                <c:pt idx="5139">
                  <c:v>3.7026000000000003E-2</c:v>
                </c:pt>
                <c:pt idx="5140">
                  <c:v>5.6311E-2</c:v>
                </c:pt>
                <c:pt idx="5141">
                  <c:v>4.7202000000000001E-2</c:v>
                </c:pt>
                <c:pt idx="5142">
                  <c:v>4.2335999999999999E-2</c:v>
                </c:pt>
                <c:pt idx="5143">
                  <c:v>0.14212900000000001</c:v>
                </c:pt>
                <c:pt idx="5144">
                  <c:v>0.106596</c:v>
                </c:pt>
                <c:pt idx="5145">
                  <c:v>0.117823</c:v>
                </c:pt>
                <c:pt idx="5146">
                  <c:v>0.39791799999999999</c:v>
                </c:pt>
                <c:pt idx="5147">
                  <c:v>8.3599000000000007E-2</c:v>
                </c:pt>
                <c:pt idx="5148">
                  <c:v>8.2085000000000005E-2</c:v>
                </c:pt>
                <c:pt idx="5149">
                  <c:v>0.170047</c:v>
                </c:pt>
                <c:pt idx="5150">
                  <c:v>0.102685</c:v>
                </c:pt>
                <c:pt idx="5151">
                  <c:v>4.7821000000000002E-2</c:v>
                </c:pt>
                <c:pt idx="5152">
                  <c:v>3.4334999999999997E-2</c:v>
                </c:pt>
                <c:pt idx="5153">
                  <c:v>0.21572</c:v>
                </c:pt>
                <c:pt idx="5154">
                  <c:v>0.125747</c:v>
                </c:pt>
                <c:pt idx="5155">
                  <c:v>0.11583400000000001</c:v>
                </c:pt>
                <c:pt idx="5156">
                  <c:v>4.9586999999999999E-2</c:v>
                </c:pt>
                <c:pt idx="5157">
                  <c:v>8.3721000000000004E-2</c:v>
                </c:pt>
                <c:pt idx="5158">
                  <c:v>0.214618</c:v>
                </c:pt>
                <c:pt idx="5159">
                  <c:v>0.121116</c:v>
                </c:pt>
                <c:pt idx="5160">
                  <c:v>0.127612</c:v>
                </c:pt>
                <c:pt idx="5161">
                  <c:v>0.25081300000000001</c:v>
                </c:pt>
                <c:pt idx="5162">
                  <c:v>4.0156999999999998E-2</c:v>
                </c:pt>
                <c:pt idx="5163">
                  <c:v>0.18388299999999999</c:v>
                </c:pt>
                <c:pt idx="5164">
                  <c:v>2.7494000000000001E-2</c:v>
                </c:pt>
                <c:pt idx="5165">
                  <c:v>0.104062</c:v>
                </c:pt>
                <c:pt idx="5166">
                  <c:v>0.107184</c:v>
                </c:pt>
                <c:pt idx="5167">
                  <c:v>0.24465100000000001</c:v>
                </c:pt>
                <c:pt idx="5168">
                  <c:v>7.2192000000000006E-2</c:v>
                </c:pt>
                <c:pt idx="5169">
                  <c:v>0.31529699999999999</c:v>
                </c:pt>
                <c:pt idx="5170">
                  <c:v>5.4549E-2</c:v>
                </c:pt>
                <c:pt idx="5171">
                  <c:v>4.4225E-2</c:v>
                </c:pt>
                <c:pt idx="5172">
                  <c:v>0.13694899999999999</c:v>
                </c:pt>
                <c:pt idx="5173">
                  <c:v>0.14588499999999999</c:v>
                </c:pt>
                <c:pt idx="5174">
                  <c:v>0.122488</c:v>
                </c:pt>
                <c:pt idx="5175">
                  <c:v>0.10435</c:v>
                </c:pt>
                <c:pt idx="5176">
                  <c:v>0.114145</c:v>
                </c:pt>
                <c:pt idx="5177">
                  <c:v>0.27440199999999998</c:v>
                </c:pt>
                <c:pt idx="5178">
                  <c:v>3.4433999999999999E-2</c:v>
                </c:pt>
                <c:pt idx="5179">
                  <c:v>3.1983999999999999E-2</c:v>
                </c:pt>
                <c:pt idx="5180">
                  <c:v>8.7327000000000002E-2</c:v>
                </c:pt>
                <c:pt idx="5181">
                  <c:v>0.15042</c:v>
                </c:pt>
                <c:pt idx="5182">
                  <c:v>0.24931900000000001</c:v>
                </c:pt>
                <c:pt idx="5183">
                  <c:v>0.102992</c:v>
                </c:pt>
                <c:pt idx="5184">
                  <c:v>5.6693E-2</c:v>
                </c:pt>
                <c:pt idx="5185">
                  <c:v>5.1020000000000003E-2</c:v>
                </c:pt>
                <c:pt idx="5186">
                  <c:v>6.2967999999999996E-2</c:v>
                </c:pt>
                <c:pt idx="5187">
                  <c:v>4.3492000000000003E-2</c:v>
                </c:pt>
                <c:pt idx="5188">
                  <c:v>6.9424E-2</c:v>
                </c:pt>
                <c:pt idx="5189">
                  <c:v>0.102503</c:v>
                </c:pt>
                <c:pt idx="5190">
                  <c:v>3.1071999999999999E-2</c:v>
                </c:pt>
                <c:pt idx="5191">
                  <c:v>4.9894000000000001E-2</c:v>
                </c:pt>
                <c:pt idx="5192">
                  <c:v>2.8114E-2</c:v>
                </c:pt>
                <c:pt idx="5193">
                  <c:v>0.16483</c:v>
                </c:pt>
                <c:pt idx="5194">
                  <c:v>0.198631</c:v>
                </c:pt>
                <c:pt idx="5195">
                  <c:v>0.16506799999999999</c:v>
                </c:pt>
                <c:pt idx="5196">
                  <c:v>0.13515099999999999</c:v>
                </c:pt>
                <c:pt idx="5197">
                  <c:v>5.7889999999999997E-2</c:v>
                </c:pt>
                <c:pt idx="5198">
                  <c:v>9.9395999999999998E-2</c:v>
                </c:pt>
                <c:pt idx="5199">
                  <c:v>5.5794999999999997E-2</c:v>
                </c:pt>
                <c:pt idx="5200">
                  <c:v>7.3394000000000001E-2</c:v>
                </c:pt>
                <c:pt idx="5201">
                  <c:v>0.58446299999999995</c:v>
                </c:pt>
                <c:pt idx="5202">
                  <c:v>5.2356E-2</c:v>
                </c:pt>
                <c:pt idx="5203">
                  <c:v>0.132053</c:v>
                </c:pt>
                <c:pt idx="5204">
                  <c:v>0.10046099999999999</c:v>
                </c:pt>
                <c:pt idx="5205">
                  <c:v>4.7470999999999999E-2</c:v>
                </c:pt>
                <c:pt idx="5206">
                  <c:v>2.8275000000000002E-2</c:v>
                </c:pt>
                <c:pt idx="5207">
                  <c:v>8.6601999999999998E-2</c:v>
                </c:pt>
                <c:pt idx="5208">
                  <c:v>0.25207299999999999</c:v>
                </c:pt>
                <c:pt idx="5209">
                  <c:v>3.6915999999999997E-2</c:v>
                </c:pt>
                <c:pt idx="5210">
                  <c:v>5.3270999999999999E-2</c:v>
                </c:pt>
                <c:pt idx="5211">
                  <c:v>8.3649000000000001E-2</c:v>
                </c:pt>
                <c:pt idx="5212">
                  <c:v>4.8057999999999997E-2</c:v>
                </c:pt>
                <c:pt idx="5213">
                  <c:v>0.118329</c:v>
                </c:pt>
                <c:pt idx="5214">
                  <c:v>7.1735999999999994E-2</c:v>
                </c:pt>
                <c:pt idx="5215">
                  <c:v>5.7383000000000003E-2</c:v>
                </c:pt>
                <c:pt idx="5216">
                  <c:v>2.8990999999999999E-2</c:v>
                </c:pt>
                <c:pt idx="5217">
                  <c:v>0.110152</c:v>
                </c:pt>
                <c:pt idx="5218">
                  <c:v>0.19414100000000001</c:v>
                </c:pt>
                <c:pt idx="5219">
                  <c:v>6.8693000000000004E-2</c:v>
                </c:pt>
                <c:pt idx="5220">
                  <c:v>0.16070000000000001</c:v>
                </c:pt>
                <c:pt idx="5221">
                  <c:v>3.3749000000000001E-2</c:v>
                </c:pt>
                <c:pt idx="5222">
                  <c:v>4.5418E-2</c:v>
                </c:pt>
                <c:pt idx="5223">
                  <c:v>0.19894899999999999</c:v>
                </c:pt>
                <c:pt idx="5224">
                  <c:v>0.16183700000000001</c:v>
                </c:pt>
                <c:pt idx="5225">
                  <c:v>5.6249E-2</c:v>
                </c:pt>
                <c:pt idx="5226">
                  <c:v>7.8227000000000005E-2</c:v>
                </c:pt>
                <c:pt idx="5227">
                  <c:v>2.9429E-2</c:v>
                </c:pt>
                <c:pt idx="5228">
                  <c:v>2.2078E-2</c:v>
                </c:pt>
                <c:pt idx="5229">
                  <c:v>8.9698E-2</c:v>
                </c:pt>
                <c:pt idx="5230">
                  <c:v>0.119701</c:v>
                </c:pt>
                <c:pt idx="5231">
                  <c:v>3.8089999999999999E-2</c:v>
                </c:pt>
                <c:pt idx="5232">
                  <c:v>0.43187500000000001</c:v>
                </c:pt>
                <c:pt idx="5233">
                  <c:v>0.27148600000000001</c:v>
                </c:pt>
                <c:pt idx="5234">
                  <c:v>7.0784E-2</c:v>
                </c:pt>
                <c:pt idx="5235">
                  <c:v>0.10516499999999999</c:v>
                </c:pt>
                <c:pt idx="5236">
                  <c:v>5.9366000000000002E-2</c:v>
                </c:pt>
                <c:pt idx="5237">
                  <c:v>7.0690000000000003E-2</c:v>
                </c:pt>
                <c:pt idx="5238">
                  <c:v>0.25642700000000002</c:v>
                </c:pt>
                <c:pt idx="5239">
                  <c:v>2.9777999999999999E-2</c:v>
                </c:pt>
                <c:pt idx="5240">
                  <c:v>0.121684</c:v>
                </c:pt>
                <c:pt idx="5241">
                  <c:v>0.16317499999999999</c:v>
                </c:pt>
                <c:pt idx="5242">
                  <c:v>7.8340000000000007E-2</c:v>
                </c:pt>
                <c:pt idx="5243">
                  <c:v>8.5569000000000006E-2</c:v>
                </c:pt>
                <c:pt idx="5244">
                  <c:v>8.5731000000000002E-2</c:v>
                </c:pt>
                <c:pt idx="5245">
                  <c:v>5.6766999999999998E-2</c:v>
                </c:pt>
                <c:pt idx="5246">
                  <c:v>0.15001800000000001</c:v>
                </c:pt>
                <c:pt idx="5247">
                  <c:v>5.0873000000000002E-2</c:v>
                </c:pt>
                <c:pt idx="5248">
                  <c:v>4.8300000000000003E-2</c:v>
                </c:pt>
                <c:pt idx="5249">
                  <c:v>0.17226</c:v>
                </c:pt>
                <c:pt idx="5250">
                  <c:v>8.2755999999999996E-2</c:v>
                </c:pt>
                <c:pt idx="5251">
                  <c:v>7.8728000000000006E-2</c:v>
                </c:pt>
                <c:pt idx="5252">
                  <c:v>6.3109999999999999E-2</c:v>
                </c:pt>
                <c:pt idx="5253">
                  <c:v>0.126888</c:v>
                </c:pt>
                <c:pt idx="5254">
                  <c:v>2.9645999999999999E-2</c:v>
                </c:pt>
                <c:pt idx="5255">
                  <c:v>0.30033300000000002</c:v>
                </c:pt>
                <c:pt idx="5256">
                  <c:v>0.19056500000000001</c:v>
                </c:pt>
                <c:pt idx="5257">
                  <c:v>4.3047000000000002E-2</c:v>
                </c:pt>
                <c:pt idx="5258">
                  <c:v>8.3143999999999996E-2</c:v>
                </c:pt>
                <c:pt idx="5259">
                  <c:v>7.0244000000000001E-2</c:v>
                </c:pt>
                <c:pt idx="5260">
                  <c:v>6.7618999999999999E-2</c:v>
                </c:pt>
                <c:pt idx="5261">
                  <c:v>8.8138999999999995E-2</c:v>
                </c:pt>
                <c:pt idx="5262">
                  <c:v>3.5379000000000001E-2</c:v>
                </c:pt>
                <c:pt idx="5263">
                  <c:v>7.5827000000000006E-2</c:v>
                </c:pt>
                <c:pt idx="5264">
                  <c:v>5.3485999999999999E-2</c:v>
                </c:pt>
                <c:pt idx="5265">
                  <c:v>4.2473999999999998E-2</c:v>
                </c:pt>
                <c:pt idx="5266">
                  <c:v>4.6663000000000003E-2</c:v>
                </c:pt>
                <c:pt idx="5267">
                  <c:v>0.17082900000000001</c:v>
                </c:pt>
                <c:pt idx="5268">
                  <c:v>0.12213300000000001</c:v>
                </c:pt>
                <c:pt idx="5269">
                  <c:v>0.214647</c:v>
                </c:pt>
                <c:pt idx="5270">
                  <c:v>7.7224000000000001E-2</c:v>
                </c:pt>
                <c:pt idx="5271">
                  <c:v>5.0979999999999998E-2</c:v>
                </c:pt>
                <c:pt idx="5272">
                  <c:v>3.0476E-2</c:v>
                </c:pt>
                <c:pt idx="5273">
                  <c:v>4.3179000000000002E-2</c:v>
                </c:pt>
                <c:pt idx="5274">
                  <c:v>6.8115999999999996E-2</c:v>
                </c:pt>
                <c:pt idx="5275">
                  <c:v>6.3694000000000001E-2</c:v>
                </c:pt>
                <c:pt idx="5276">
                  <c:v>0.293796</c:v>
                </c:pt>
                <c:pt idx="5277">
                  <c:v>3.6250999999999999E-2</c:v>
                </c:pt>
                <c:pt idx="5278">
                  <c:v>0.29908600000000002</c:v>
                </c:pt>
                <c:pt idx="5279">
                  <c:v>4.6211000000000002E-2</c:v>
                </c:pt>
                <c:pt idx="5280">
                  <c:v>0.15504499999999999</c:v>
                </c:pt>
                <c:pt idx="5281">
                  <c:v>0.114408</c:v>
                </c:pt>
                <c:pt idx="5282">
                  <c:v>3.304E-2</c:v>
                </c:pt>
                <c:pt idx="5283">
                  <c:v>7.2742000000000001E-2</c:v>
                </c:pt>
                <c:pt idx="5284">
                  <c:v>0.15486800000000001</c:v>
                </c:pt>
                <c:pt idx="5285">
                  <c:v>0.134855</c:v>
                </c:pt>
                <c:pt idx="5286">
                  <c:v>7.2059999999999999E-2</c:v>
                </c:pt>
                <c:pt idx="5287">
                  <c:v>3.6632999999999999E-2</c:v>
                </c:pt>
                <c:pt idx="5288">
                  <c:v>7.3496000000000006E-2</c:v>
                </c:pt>
                <c:pt idx="5289">
                  <c:v>4.6001E-2</c:v>
                </c:pt>
                <c:pt idx="5290">
                  <c:v>0.166126</c:v>
                </c:pt>
                <c:pt idx="5291">
                  <c:v>6.2496999999999997E-2</c:v>
                </c:pt>
                <c:pt idx="5292">
                  <c:v>6.3937999999999995E-2</c:v>
                </c:pt>
                <c:pt idx="5293">
                  <c:v>0.14458699999999999</c:v>
                </c:pt>
                <c:pt idx="5294">
                  <c:v>0.168243</c:v>
                </c:pt>
                <c:pt idx="5295">
                  <c:v>0.25201899999999999</c:v>
                </c:pt>
                <c:pt idx="5296">
                  <c:v>5.5579999999999997E-2</c:v>
                </c:pt>
                <c:pt idx="5297">
                  <c:v>0.21606</c:v>
                </c:pt>
                <c:pt idx="5298">
                  <c:v>3.6629000000000002E-2</c:v>
                </c:pt>
                <c:pt idx="5299">
                  <c:v>0.31420700000000001</c:v>
                </c:pt>
                <c:pt idx="5300">
                  <c:v>4.5620000000000001E-2</c:v>
                </c:pt>
                <c:pt idx="5301">
                  <c:v>4.2026000000000001E-2</c:v>
                </c:pt>
                <c:pt idx="5302">
                  <c:v>8.8363999999999998E-2</c:v>
                </c:pt>
                <c:pt idx="5303">
                  <c:v>0.20291999999999999</c:v>
                </c:pt>
                <c:pt idx="5304">
                  <c:v>0.14754100000000001</c:v>
                </c:pt>
                <c:pt idx="5305">
                  <c:v>4.0654999999999997E-2</c:v>
                </c:pt>
                <c:pt idx="5306">
                  <c:v>3.2210000000000003E-2</c:v>
                </c:pt>
                <c:pt idx="5307">
                  <c:v>4.9895000000000002E-2</c:v>
                </c:pt>
                <c:pt idx="5308">
                  <c:v>0.10359400000000001</c:v>
                </c:pt>
                <c:pt idx="5309">
                  <c:v>0.117314</c:v>
                </c:pt>
                <c:pt idx="5310">
                  <c:v>4.2720000000000001E-2</c:v>
                </c:pt>
                <c:pt idx="5311">
                  <c:v>0.16719899999999999</c:v>
                </c:pt>
                <c:pt idx="5312">
                  <c:v>0.20694000000000001</c:v>
                </c:pt>
                <c:pt idx="5313">
                  <c:v>0.227744</c:v>
                </c:pt>
                <c:pt idx="5314">
                  <c:v>3.1994000000000002E-2</c:v>
                </c:pt>
                <c:pt idx="5315">
                  <c:v>0.14066600000000001</c:v>
                </c:pt>
                <c:pt idx="5316">
                  <c:v>9.2635999999999996E-2</c:v>
                </c:pt>
                <c:pt idx="5317">
                  <c:v>4.5869E-2</c:v>
                </c:pt>
                <c:pt idx="5318">
                  <c:v>3.3138000000000001E-2</c:v>
                </c:pt>
                <c:pt idx="5319">
                  <c:v>4.3603999999999997E-2</c:v>
                </c:pt>
                <c:pt idx="5320">
                  <c:v>0.23063500000000001</c:v>
                </c:pt>
                <c:pt idx="5321">
                  <c:v>0.20267499999999999</c:v>
                </c:pt>
                <c:pt idx="5322">
                  <c:v>0.17011200000000001</c:v>
                </c:pt>
                <c:pt idx="5323">
                  <c:v>3.2140000000000002E-2</c:v>
                </c:pt>
                <c:pt idx="5324">
                  <c:v>0.240345</c:v>
                </c:pt>
                <c:pt idx="5325">
                  <c:v>6.8713999999999997E-2</c:v>
                </c:pt>
                <c:pt idx="5326">
                  <c:v>0.217026</c:v>
                </c:pt>
                <c:pt idx="5327">
                  <c:v>0.120167</c:v>
                </c:pt>
                <c:pt idx="5328">
                  <c:v>0.27872200000000003</c:v>
                </c:pt>
                <c:pt idx="5329">
                  <c:v>0.108255</c:v>
                </c:pt>
                <c:pt idx="5330">
                  <c:v>6.4913999999999999E-2</c:v>
                </c:pt>
                <c:pt idx="5331">
                  <c:v>3.5567000000000001E-2</c:v>
                </c:pt>
                <c:pt idx="5332">
                  <c:v>0.103572</c:v>
                </c:pt>
                <c:pt idx="5333">
                  <c:v>0.16233300000000001</c:v>
                </c:pt>
                <c:pt idx="5334">
                  <c:v>0.183091</c:v>
                </c:pt>
                <c:pt idx="5335">
                  <c:v>0.17515600000000001</c:v>
                </c:pt>
                <c:pt idx="5336">
                  <c:v>2.7383999999999999E-2</c:v>
                </c:pt>
                <c:pt idx="5337">
                  <c:v>9.4735E-2</c:v>
                </c:pt>
                <c:pt idx="5338">
                  <c:v>3.1073E-2</c:v>
                </c:pt>
                <c:pt idx="5339">
                  <c:v>5.9532000000000002E-2</c:v>
                </c:pt>
                <c:pt idx="5340">
                  <c:v>4.6005999999999998E-2</c:v>
                </c:pt>
                <c:pt idx="5341">
                  <c:v>0.28769699999999998</c:v>
                </c:pt>
                <c:pt idx="5342">
                  <c:v>0.17358599999999999</c:v>
                </c:pt>
                <c:pt idx="5343">
                  <c:v>0.18745999999999999</c:v>
                </c:pt>
                <c:pt idx="5344">
                  <c:v>0.32828099999999999</c:v>
                </c:pt>
                <c:pt idx="5345">
                  <c:v>6.0451999999999999E-2</c:v>
                </c:pt>
                <c:pt idx="5346">
                  <c:v>6.8540000000000004E-2</c:v>
                </c:pt>
                <c:pt idx="5347">
                  <c:v>4.1019E-2</c:v>
                </c:pt>
                <c:pt idx="5348">
                  <c:v>0.124802</c:v>
                </c:pt>
                <c:pt idx="5349">
                  <c:v>0.17021500000000001</c:v>
                </c:pt>
                <c:pt idx="5350">
                  <c:v>0.202962</c:v>
                </c:pt>
                <c:pt idx="5351">
                  <c:v>0.102725</c:v>
                </c:pt>
                <c:pt idx="5352">
                  <c:v>0.25028800000000001</c:v>
                </c:pt>
                <c:pt idx="5353">
                  <c:v>4.8965000000000002E-2</c:v>
                </c:pt>
                <c:pt idx="5354">
                  <c:v>0.14548700000000001</c:v>
                </c:pt>
                <c:pt idx="5355">
                  <c:v>5.0854999999999997E-2</c:v>
                </c:pt>
                <c:pt idx="5356">
                  <c:v>9.8618999999999998E-2</c:v>
                </c:pt>
                <c:pt idx="5357">
                  <c:v>0.217667</c:v>
                </c:pt>
                <c:pt idx="5358">
                  <c:v>0.127528</c:v>
                </c:pt>
                <c:pt idx="5359">
                  <c:v>0.112195</c:v>
                </c:pt>
                <c:pt idx="5360">
                  <c:v>7.1318000000000006E-2</c:v>
                </c:pt>
                <c:pt idx="5361">
                  <c:v>0.32409500000000002</c:v>
                </c:pt>
                <c:pt idx="5362">
                  <c:v>6.2606999999999996E-2</c:v>
                </c:pt>
                <c:pt idx="5363">
                  <c:v>3.5492999999999997E-2</c:v>
                </c:pt>
                <c:pt idx="5364">
                  <c:v>0.13927400000000001</c:v>
                </c:pt>
                <c:pt idx="5365">
                  <c:v>0.19154099999999999</c:v>
                </c:pt>
                <c:pt idx="5366">
                  <c:v>8.9445999999999998E-2</c:v>
                </c:pt>
                <c:pt idx="5367">
                  <c:v>0.105237</c:v>
                </c:pt>
                <c:pt idx="5368">
                  <c:v>5.7055000000000002E-2</c:v>
                </c:pt>
                <c:pt idx="5369">
                  <c:v>5.6794999999999998E-2</c:v>
                </c:pt>
                <c:pt idx="5370">
                  <c:v>0.267237</c:v>
                </c:pt>
                <c:pt idx="5371">
                  <c:v>9.0614E-2</c:v>
                </c:pt>
                <c:pt idx="5372">
                  <c:v>9.5604999999999996E-2</c:v>
                </c:pt>
                <c:pt idx="5373">
                  <c:v>9.0831999999999996E-2</c:v>
                </c:pt>
                <c:pt idx="5374">
                  <c:v>0.16315499999999999</c:v>
                </c:pt>
                <c:pt idx="5375">
                  <c:v>0.18097199999999999</c:v>
                </c:pt>
                <c:pt idx="5376">
                  <c:v>3.8718000000000002E-2</c:v>
                </c:pt>
                <c:pt idx="5377">
                  <c:v>5.4785E-2</c:v>
                </c:pt>
                <c:pt idx="5378">
                  <c:v>0.108532</c:v>
                </c:pt>
                <c:pt idx="5379">
                  <c:v>6.3518000000000005E-2</c:v>
                </c:pt>
                <c:pt idx="5380">
                  <c:v>8.3005999999999996E-2</c:v>
                </c:pt>
                <c:pt idx="5381">
                  <c:v>0.14305100000000001</c:v>
                </c:pt>
                <c:pt idx="5382">
                  <c:v>4.0618000000000001E-2</c:v>
                </c:pt>
                <c:pt idx="5383">
                  <c:v>0.12217</c:v>
                </c:pt>
                <c:pt idx="5384">
                  <c:v>6.1081000000000003E-2</c:v>
                </c:pt>
                <c:pt idx="5385">
                  <c:v>0.114179</c:v>
                </c:pt>
                <c:pt idx="5386">
                  <c:v>0.336532</c:v>
                </c:pt>
                <c:pt idx="5387">
                  <c:v>4.3437999999999997E-2</c:v>
                </c:pt>
                <c:pt idx="5388">
                  <c:v>5.5016000000000002E-2</c:v>
                </c:pt>
                <c:pt idx="5389">
                  <c:v>4.8891999999999998E-2</c:v>
                </c:pt>
                <c:pt idx="5390">
                  <c:v>4.2351E-2</c:v>
                </c:pt>
                <c:pt idx="5391">
                  <c:v>4.6495000000000002E-2</c:v>
                </c:pt>
                <c:pt idx="5392">
                  <c:v>3.9382E-2</c:v>
                </c:pt>
                <c:pt idx="5393">
                  <c:v>0.26441500000000001</c:v>
                </c:pt>
                <c:pt idx="5394">
                  <c:v>0.18948799999999999</c:v>
                </c:pt>
                <c:pt idx="5395">
                  <c:v>6.0517000000000001E-2</c:v>
                </c:pt>
                <c:pt idx="5396">
                  <c:v>4.6179999999999999E-2</c:v>
                </c:pt>
                <c:pt idx="5397">
                  <c:v>0.143926</c:v>
                </c:pt>
                <c:pt idx="5398">
                  <c:v>8.8841000000000003E-2</c:v>
                </c:pt>
                <c:pt idx="5399">
                  <c:v>9.2867000000000005E-2</c:v>
                </c:pt>
                <c:pt idx="5400">
                  <c:v>2.7996E-2</c:v>
                </c:pt>
                <c:pt idx="5401">
                  <c:v>0.31528699999999998</c:v>
                </c:pt>
                <c:pt idx="5402">
                  <c:v>0.19186600000000001</c:v>
                </c:pt>
                <c:pt idx="5403">
                  <c:v>0.11944299999999999</c:v>
                </c:pt>
                <c:pt idx="5404">
                  <c:v>3.6637000000000003E-2</c:v>
                </c:pt>
                <c:pt idx="5405">
                  <c:v>7.3387999999999995E-2</c:v>
                </c:pt>
                <c:pt idx="5406">
                  <c:v>0.33038200000000001</c:v>
                </c:pt>
                <c:pt idx="5407">
                  <c:v>9.6855999999999998E-2</c:v>
                </c:pt>
                <c:pt idx="5408">
                  <c:v>0.14021500000000001</c:v>
                </c:pt>
                <c:pt idx="5409">
                  <c:v>0.29664200000000002</c:v>
                </c:pt>
                <c:pt idx="5410">
                  <c:v>0.1158</c:v>
                </c:pt>
                <c:pt idx="5411">
                  <c:v>4.3751999999999999E-2</c:v>
                </c:pt>
                <c:pt idx="5412">
                  <c:v>4.5324000000000003E-2</c:v>
                </c:pt>
                <c:pt idx="5413">
                  <c:v>2.681E-2</c:v>
                </c:pt>
                <c:pt idx="5414">
                  <c:v>8.1158999999999995E-2</c:v>
                </c:pt>
                <c:pt idx="5415">
                  <c:v>5.7256000000000001E-2</c:v>
                </c:pt>
                <c:pt idx="5416">
                  <c:v>3.3703999999999998E-2</c:v>
                </c:pt>
                <c:pt idx="5417">
                  <c:v>4.9732999999999999E-2</c:v>
                </c:pt>
                <c:pt idx="5418">
                  <c:v>0.19591</c:v>
                </c:pt>
                <c:pt idx="5419">
                  <c:v>4.8906999999999999E-2</c:v>
                </c:pt>
                <c:pt idx="5420">
                  <c:v>2.9364999999999999E-2</c:v>
                </c:pt>
                <c:pt idx="5421">
                  <c:v>0.302402</c:v>
                </c:pt>
                <c:pt idx="5422">
                  <c:v>0.119119</c:v>
                </c:pt>
                <c:pt idx="5423">
                  <c:v>6.2738000000000002E-2</c:v>
                </c:pt>
                <c:pt idx="5424">
                  <c:v>9.5457E-2</c:v>
                </c:pt>
                <c:pt idx="5425">
                  <c:v>3.0006000000000001E-2</c:v>
                </c:pt>
                <c:pt idx="5426">
                  <c:v>6.7119999999999999E-2</c:v>
                </c:pt>
                <c:pt idx="5427">
                  <c:v>0.23438600000000001</c:v>
                </c:pt>
                <c:pt idx="5428">
                  <c:v>0.13385900000000001</c:v>
                </c:pt>
                <c:pt idx="5429">
                  <c:v>3.3347000000000002E-2</c:v>
                </c:pt>
                <c:pt idx="5430">
                  <c:v>0.18151700000000001</c:v>
                </c:pt>
                <c:pt idx="5431">
                  <c:v>8.4232000000000001E-2</c:v>
                </c:pt>
                <c:pt idx="5432">
                  <c:v>0.23128099999999999</c:v>
                </c:pt>
                <c:pt idx="5433">
                  <c:v>7.6804999999999998E-2</c:v>
                </c:pt>
                <c:pt idx="5434">
                  <c:v>5.484E-2</c:v>
                </c:pt>
                <c:pt idx="5435">
                  <c:v>0.17877999999999999</c:v>
                </c:pt>
                <c:pt idx="5436">
                  <c:v>8.0763000000000001E-2</c:v>
                </c:pt>
                <c:pt idx="5437">
                  <c:v>3.4805999999999997E-2</c:v>
                </c:pt>
                <c:pt idx="5438">
                  <c:v>6.0206000000000003E-2</c:v>
                </c:pt>
                <c:pt idx="5439">
                  <c:v>8.7960999999999998E-2</c:v>
                </c:pt>
                <c:pt idx="5440">
                  <c:v>0.18370800000000001</c:v>
                </c:pt>
                <c:pt idx="5441">
                  <c:v>7.4302999999999994E-2</c:v>
                </c:pt>
                <c:pt idx="5442">
                  <c:v>5.9558E-2</c:v>
                </c:pt>
                <c:pt idx="5443">
                  <c:v>4.7870999999999997E-2</c:v>
                </c:pt>
                <c:pt idx="5444">
                  <c:v>8.9978000000000002E-2</c:v>
                </c:pt>
                <c:pt idx="5445">
                  <c:v>4.3720000000000002E-2</c:v>
                </c:pt>
                <c:pt idx="5446">
                  <c:v>0.15162999999999999</c:v>
                </c:pt>
                <c:pt idx="5447">
                  <c:v>8.4917999999999993E-2</c:v>
                </c:pt>
                <c:pt idx="5448">
                  <c:v>0.15523700000000001</c:v>
                </c:pt>
                <c:pt idx="5449">
                  <c:v>3.8116999999999998E-2</c:v>
                </c:pt>
                <c:pt idx="5450">
                  <c:v>3.3771000000000002E-2</c:v>
                </c:pt>
                <c:pt idx="5451">
                  <c:v>8.6968000000000004E-2</c:v>
                </c:pt>
                <c:pt idx="5452">
                  <c:v>0.40453299999999998</c:v>
                </c:pt>
                <c:pt idx="5453">
                  <c:v>4.2684E-2</c:v>
                </c:pt>
                <c:pt idx="5454">
                  <c:v>4.0490999999999999E-2</c:v>
                </c:pt>
                <c:pt idx="5455">
                  <c:v>7.1080000000000004E-2</c:v>
                </c:pt>
                <c:pt idx="5456">
                  <c:v>0.12981300000000001</c:v>
                </c:pt>
                <c:pt idx="5457">
                  <c:v>6.7336999999999994E-2</c:v>
                </c:pt>
                <c:pt idx="5458">
                  <c:v>0.124765</c:v>
                </c:pt>
                <c:pt idx="5459">
                  <c:v>0.18160100000000001</c:v>
                </c:pt>
                <c:pt idx="5460">
                  <c:v>4.4788000000000001E-2</c:v>
                </c:pt>
                <c:pt idx="5461">
                  <c:v>5.3023000000000001E-2</c:v>
                </c:pt>
                <c:pt idx="5462">
                  <c:v>7.7178999999999998E-2</c:v>
                </c:pt>
                <c:pt idx="5463">
                  <c:v>0.49598599999999998</c:v>
                </c:pt>
                <c:pt idx="5464">
                  <c:v>0.101884</c:v>
                </c:pt>
                <c:pt idx="5465">
                  <c:v>9.6298999999999996E-2</c:v>
                </c:pt>
                <c:pt idx="5466">
                  <c:v>3.0689000000000001E-2</c:v>
                </c:pt>
                <c:pt idx="5467">
                  <c:v>0.208813</c:v>
                </c:pt>
                <c:pt idx="5468">
                  <c:v>8.2905000000000006E-2</c:v>
                </c:pt>
                <c:pt idx="5469">
                  <c:v>8.1478999999999996E-2</c:v>
                </c:pt>
                <c:pt idx="5470">
                  <c:v>9.4854999999999995E-2</c:v>
                </c:pt>
                <c:pt idx="5471">
                  <c:v>4.9503999999999999E-2</c:v>
                </c:pt>
                <c:pt idx="5472">
                  <c:v>2.8348000000000002E-2</c:v>
                </c:pt>
                <c:pt idx="5473">
                  <c:v>9.9513000000000004E-2</c:v>
                </c:pt>
                <c:pt idx="5474">
                  <c:v>3.7470000000000003E-2</c:v>
                </c:pt>
                <c:pt idx="5475">
                  <c:v>0.103876</c:v>
                </c:pt>
                <c:pt idx="5476">
                  <c:v>0.18199499999999999</c:v>
                </c:pt>
                <c:pt idx="5477">
                  <c:v>0.121394</c:v>
                </c:pt>
                <c:pt idx="5478">
                  <c:v>0.23252600000000001</c:v>
                </c:pt>
                <c:pt idx="5479">
                  <c:v>8.4958000000000006E-2</c:v>
                </c:pt>
                <c:pt idx="5480">
                  <c:v>0.16783899999999999</c:v>
                </c:pt>
                <c:pt idx="5481">
                  <c:v>6.7215999999999998E-2</c:v>
                </c:pt>
                <c:pt idx="5482">
                  <c:v>6.5361000000000002E-2</c:v>
                </c:pt>
                <c:pt idx="5483">
                  <c:v>0.28476899999999999</c:v>
                </c:pt>
                <c:pt idx="5484">
                  <c:v>0.10137</c:v>
                </c:pt>
                <c:pt idx="5485">
                  <c:v>3.5601000000000001E-2</c:v>
                </c:pt>
                <c:pt idx="5486">
                  <c:v>0.54515800000000003</c:v>
                </c:pt>
                <c:pt idx="5487">
                  <c:v>0.114713</c:v>
                </c:pt>
                <c:pt idx="5488">
                  <c:v>5.1191E-2</c:v>
                </c:pt>
                <c:pt idx="5489">
                  <c:v>0.20217099999999999</c:v>
                </c:pt>
                <c:pt idx="5490">
                  <c:v>0.156859</c:v>
                </c:pt>
                <c:pt idx="5491">
                  <c:v>0.18099100000000001</c:v>
                </c:pt>
                <c:pt idx="5492">
                  <c:v>0.26167000000000001</c:v>
                </c:pt>
                <c:pt idx="5493">
                  <c:v>0.207979</c:v>
                </c:pt>
                <c:pt idx="5494">
                  <c:v>0.15672700000000001</c:v>
                </c:pt>
                <c:pt idx="5495">
                  <c:v>5.6627999999999998E-2</c:v>
                </c:pt>
                <c:pt idx="5496">
                  <c:v>0.161583</c:v>
                </c:pt>
                <c:pt idx="5497">
                  <c:v>6.9636000000000003E-2</c:v>
                </c:pt>
                <c:pt idx="5498">
                  <c:v>0.19778100000000001</c:v>
                </c:pt>
                <c:pt idx="5499">
                  <c:v>0.43682300000000002</c:v>
                </c:pt>
                <c:pt idx="5500">
                  <c:v>0.42966300000000002</c:v>
                </c:pt>
                <c:pt idx="5501">
                  <c:v>7.9393000000000005E-2</c:v>
                </c:pt>
                <c:pt idx="5502">
                  <c:v>0.17214699999999999</c:v>
                </c:pt>
                <c:pt idx="5503">
                  <c:v>9.8546999999999996E-2</c:v>
                </c:pt>
                <c:pt idx="5504">
                  <c:v>5.5918000000000002E-2</c:v>
                </c:pt>
                <c:pt idx="5505">
                  <c:v>4.1527000000000001E-2</c:v>
                </c:pt>
                <c:pt idx="5506">
                  <c:v>4.9980999999999998E-2</c:v>
                </c:pt>
                <c:pt idx="5507">
                  <c:v>5.5161000000000002E-2</c:v>
                </c:pt>
                <c:pt idx="5508">
                  <c:v>0.11765200000000001</c:v>
                </c:pt>
                <c:pt idx="5509">
                  <c:v>0.13306100000000001</c:v>
                </c:pt>
                <c:pt idx="5510">
                  <c:v>3.3228000000000001E-2</c:v>
                </c:pt>
                <c:pt idx="5511">
                  <c:v>0.23355600000000001</c:v>
                </c:pt>
                <c:pt idx="5512">
                  <c:v>7.6082999999999998E-2</c:v>
                </c:pt>
                <c:pt idx="5513">
                  <c:v>4.5351000000000002E-2</c:v>
                </c:pt>
                <c:pt idx="5514">
                  <c:v>8.6830000000000004E-2</c:v>
                </c:pt>
                <c:pt idx="5515">
                  <c:v>0.207646</c:v>
                </c:pt>
                <c:pt idx="5516">
                  <c:v>7.4464000000000002E-2</c:v>
                </c:pt>
                <c:pt idx="5517">
                  <c:v>8.6388999999999994E-2</c:v>
                </c:pt>
                <c:pt idx="5518">
                  <c:v>7.6332999999999998E-2</c:v>
                </c:pt>
                <c:pt idx="5519">
                  <c:v>4.2040000000000001E-2</c:v>
                </c:pt>
                <c:pt idx="5520">
                  <c:v>4.8807000000000003E-2</c:v>
                </c:pt>
                <c:pt idx="5521">
                  <c:v>8.5046999999999998E-2</c:v>
                </c:pt>
                <c:pt idx="5522">
                  <c:v>0.205179</c:v>
                </c:pt>
                <c:pt idx="5523">
                  <c:v>9.6693000000000001E-2</c:v>
                </c:pt>
                <c:pt idx="5524">
                  <c:v>0.23171600000000001</c:v>
                </c:pt>
                <c:pt idx="5525">
                  <c:v>4.2109000000000001E-2</c:v>
                </c:pt>
                <c:pt idx="5526">
                  <c:v>5.3267000000000002E-2</c:v>
                </c:pt>
                <c:pt idx="5527">
                  <c:v>0.25978499999999999</c:v>
                </c:pt>
                <c:pt idx="5528">
                  <c:v>3.0905999999999999E-2</c:v>
                </c:pt>
                <c:pt idx="5529">
                  <c:v>0.106864</c:v>
                </c:pt>
                <c:pt idx="5530">
                  <c:v>3.8442999999999998E-2</c:v>
                </c:pt>
                <c:pt idx="5531">
                  <c:v>5.8074000000000001E-2</c:v>
                </c:pt>
                <c:pt idx="5532">
                  <c:v>5.2860999999999998E-2</c:v>
                </c:pt>
                <c:pt idx="5533">
                  <c:v>0.13147500000000001</c:v>
                </c:pt>
                <c:pt idx="5534">
                  <c:v>8.1911999999999999E-2</c:v>
                </c:pt>
                <c:pt idx="5535">
                  <c:v>0.13838400000000001</c:v>
                </c:pt>
                <c:pt idx="5536">
                  <c:v>8.4833000000000006E-2</c:v>
                </c:pt>
                <c:pt idx="5537">
                  <c:v>3.9699999999999999E-2</c:v>
                </c:pt>
                <c:pt idx="5538">
                  <c:v>6.5179000000000001E-2</c:v>
                </c:pt>
                <c:pt idx="5539">
                  <c:v>4.2980999999999998E-2</c:v>
                </c:pt>
                <c:pt idx="5540">
                  <c:v>0.21888199999999999</c:v>
                </c:pt>
                <c:pt idx="5541">
                  <c:v>8.7590000000000001E-2</c:v>
                </c:pt>
                <c:pt idx="5542">
                  <c:v>0.10687199999999999</c:v>
                </c:pt>
                <c:pt idx="5543">
                  <c:v>4.9904999999999998E-2</c:v>
                </c:pt>
                <c:pt idx="5544">
                  <c:v>0.18731</c:v>
                </c:pt>
                <c:pt idx="5545">
                  <c:v>9.3090999999999993E-2</c:v>
                </c:pt>
                <c:pt idx="5546">
                  <c:v>0.25367400000000001</c:v>
                </c:pt>
                <c:pt idx="5547">
                  <c:v>6.1374999999999999E-2</c:v>
                </c:pt>
                <c:pt idx="5548">
                  <c:v>0.147091</c:v>
                </c:pt>
                <c:pt idx="5549">
                  <c:v>9.3260999999999997E-2</c:v>
                </c:pt>
                <c:pt idx="5550">
                  <c:v>4.9277000000000001E-2</c:v>
                </c:pt>
                <c:pt idx="5551">
                  <c:v>8.1890000000000004E-2</c:v>
                </c:pt>
                <c:pt idx="5552">
                  <c:v>0.104578</c:v>
                </c:pt>
                <c:pt idx="5553">
                  <c:v>5.4613000000000002E-2</c:v>
                </c:pt>
                <c:pt idx="5554">
                  <c:v>0.10215299999999999</c:v>
                </c:pt>
                <c:pt idx="5555">
                  <c:v>8.9272000000000004E-2</c:v>
                </c:pt>
                <c:pt idx="5556">
                  <c:v>5.8049999999999997E-2</c:v>
                </c:pt>
                <c:pt idx="5557">
                  <c:v>4.1123E-2</c:v>
                </c:pt>
                <c:pt idx="5558">
                  <c:v>4.7321000000000002E-2</c:v>
                </c:pt>
                <c:pt idx="5559">
                  <c:v>4.5129000000000002E-2</c:v>
                </c:pt>
                <c:pt idx="5560">
                  <c:v>5.5253999999999998E-2</c:v>
                </c:pt>
                <c:pt idx="5561">
                  <c:v>0.119809</c:v>
                </c:pt>
                <c:pt idx="5562">
                  <c:v>9.6394999999999995E-2</c:v>
                </c:pt>
                <c:pt idx="5563">
                  <c:v>0.315637</c:v>
                </c:pt>
                <c:pt idx="5564">
                  <c:v>0.14093900000000001</c:v>
                </c:pt>
                <c:pt idx="5565">
                  <c:v>0.121507</c:v>
                </c:pt>
                <c:pt idx="5566">
                  <c:v>0.19353500000000001</c:v>
                </c:pt>
                <c:pt idx="5567">
                  <c:v>6.0304999999999997E-2</c:v>
                </c:pt>
                <c:pt idx="5568">
                  <c:v>6.9400000000000003E-2</c:v>
                </c:pt>
                <c:pt idx="5569">
                  <c:v>3.4765999999999998E-2</c:v>
                </c:pt>
                <c:pt idx="5570">
                  <c:v>0.114972</c:v>
                </c:pt>
                <c:pt idx="5571">
                  <c:v>0.11422499999999999</c:v>
                </c:pt>
                <c:pt idx="5572">
                  <c:v>9.2373999999999998E-2</c:v>
                </c:pt>
                <c:pt idx="5573">
                  <c:v>0.120181</c:v>
                </c:pt>
                <c:pt idx="5574">
                  <c:v>6.9623000000000004E-2</c:v>
                </c:pt>
                <c:pt idx="5575">
                  <c:v>7.4589000000000003E-2</c:v>
                </c:pt>
                <c:pt idx="5576">
                  <c:v>5.3234999999999998E-2</c:v>
                </c:pt>
                <c:pt idx="5577">
                  <c:v>8.5669999999999996E-2</c:v>
                </c:pt>
                <c:pt idx="5578">
                  <c:v>8.8285000000000002E-2</c:v>
                </c:pt>
                <c:pt idx="5579">
                  <c:v>0.105824</c:v>
                </c:pt>
                <c:pt idx="5580">
                  <c:v>0.22916700000000001</c:v>
                </c:pt>
                <c:pt idx="5581">
                  <c:v>9.4460000000000002E-2</c:v>
                </c:pt>
                <c:pt idx="5582">
                  <c:v>3.286E-2</c:v>
                </c:pt>
                <c:pt idx="5583">
                  <c:v>3.1794999999999997E-2</c:v>
                </c:pt>
                <c:pt idx="5584">
                  <c:v>6.8314E-2</c:v>
                </c:pt>
                <c:pt idx="5585">
                  <c:v>5.6271000000000002E-2</c:v>
                </c:pt>
                <c:pt idx="5586">
                  <c:v>3.1474000000000002E-2</c:v>
                </c:pt>
                <c:pt idx="5587">
                  <c:v>5.8324000000000001E-2</c:v>
                </c:pt>
                <c:pt idx="5588">
                  <c:v>4.1059999999999999E-2</c:v>
                </c:pt>
                <c:pt idx="5589">
                  <c:v>2.6485000000000002E-2</c:v>
                </c:pt>
                <c:pt idx="5590">
                  <c:v>5.4679999999999999E-2</c:v>
                </c:pt>
                <c:pt idx="5591">
                  <c:v>7.4822E-2</c:v>
                </c:pt>
                <c:pt idx="5592">
                  <c:v>2.759E-2</c:v>
                </c:pt>
                <c:pt idx="5593">
                  <c:v>4.3858000000000001E-2</c:v>
                </c:pt>
                <c:pt idx="5594">
                  <c:v>0.138714</c:v>
                </c:pt>
                <c:pt idx="5595">
                  <c:v>9.8642999999999995E-2</c:v>
                </c:pt>
                <c:pt idx="5596">
                  <c:v>8.4682999999999994E-2</c:v>
                </c:pt>
                <c:pt idx="5597">
                  <c:v>0.100383</c:v>
                </c:pt>
                <c:pt idx="5598">
                  <c:v>4.0853E-2</c:v>
                </c:pt>
                <c:pt idx="5599">
                  <c:v>4.9304000000000001E-2</c:v>
                </c:pt>
                <c:pt idx="5600">
                  <c:v>6.1914999999999998E-2</c:v>
                </c:pt>
                <c:pt idx="5601">
                  <c:v>0.200512</c:v>
                </c:pt>
                <c:pt idx="5602">
                  <c:v>0.250421</c:v>
                </c:pt>
                <c:pt idx="5603">
                  <c:v>4.3840999999999998E-2</c:v>
                </c:pt>
                <c:pt idx="5604">
                  <c:v>6.8442000000000003E-2</c:v>
                </c:pt>
                <c:pt idx="5605">
                  <c:v>6.5973000000000004E-2</c:v>
                </c:pt>
                <c:pt idx="5606">
                  <c:v>0.25158900000000001</c:v>
                </c:pt>
                <c:pt idx="5607">
                  <c:v>4.9528000000000003E-2</c:v>
                </c:pt>
                <c:pt idx="5608">
                  <c:v>3.3966999999999997E-2</c:v>
                </c:pt>
                <c:pt idx="5609">
                  <c:v>7.7313000000000007E-2</c:v>
                </c:pt>
                <c:pt idx="5610">
                  <c:v>7.5365000000000001E-2</c:v>
                </c:pt>
                <c:pt idx="5611">
                  <c:v>0.118157</c:v>
                </c:pt>
                <c:pt idx="5612">
                  <c:v>2.6695E-2</c:v>
                </c:pt>
                <c:pt idx="5613">
                  <c:v>9.7724000000000005E-2</c:v>
                </c:pt>
                <c:pt idx="5614">
                  <c:v>7.0393999999999998E-2</c:v>
                </c:pt>
                <c:pt idx="5615">
                  <c:v>0.18343000000000001</c:v>
                </c:pt>
                <c:pt idx="5616">
                  <c:v>6.4605999999999997E-2</c:v>
                </c:pt>
                <c:pt idx="5617">
                  <c:v>8.1104999999999997E-2</c:v>
                </c:pt>
                <c:pt idx="5618">
                  <c:v>3.7749999999999999E-2</c:v>
                </c:pt>
                <c:pt idx="5619">
                  <c:v>0.10489999999999999</c:v>
                </c:pt>
                <c:pt idx="5620">
                  <c:v>4.7018999999999998E-2</c:v>
                </c:pt>
                <c:pt idx="5621">
                  <c:v>4.7896000000000001E-2</c:v>
                </c:pt>
                <c:pt idx="5622">
                  <c:v>5.4941999999999998E-2</c:v>
                </c:pt>
                <c:pt idx="5623">
                  <c:v>7.6536000000000007E-2</c:v>
                </c:pt>
                <c:pt idx="5624">
                  <c:v>4.5808000000000001E-2</c:v>
                </c:pt>
                <c:pt idx="5625">
                  <c:v>9.4421000000000005E-2</c:v>
                </c:pt>
                <c:pt idx="5626">
                  <c:v>0.15210599999999999</c:v>
                </c:pt>
                <c:pt idx="5627">
                  <c:v>0.13547500000000001</c:v>
                </c:pt>
                <c:pt idx="5628">
                  <c:v>5.4510000000000003E-2</c:v>
                </c:pt>
                <c:pt idx="5629">
                  <c:v>0.15873399999999999</c:v>
                </c:pt>
                <c:pt idx="5630">
                  <c:v>0.11655</c:v>
                </c:pt>
                <c:pt idx="5631">
                  <c:v>0.28132400000000002</c:v>
                </c:pt>
                <c:pt idx="5632">
                  <c:v>0.24068600000000001</c:v>
                </c:pt>
                <c:pt idx="5633">
                  <c:v>0.17505399999999999</c:v>
                </c:pt>
                <c:pt idx="5634">
                  <c:v>0.18516199999999999</c:v>
                </c:pt>
                <c:pt idx="5635">
                  <c:v>0.11862</c:v>
                </c:pt>
                <c:pt idx="5636">
                  <c:v>4.8941999999999999E-2</c:v>
                </c:pt>
                <c:pt idx="5637">
                  <c:v>3.8628000000000003E-2</c:v>
                </c:pt>
                <c:pt idx="5638">
                  <c:v>7.4122999999999994E-2</c:v>
                </c:pt>
                <c:pt idx="5639">
                  <c:v>0.34018300000000001</c:v>
                </c:pt>
                <c:pt idx="5640">
                  <c:v>6.9130999999999998E-2</c:v>
                </c:pt>
                <c:pt idx="5641">
                  <c:v>0.105153</c:v>
                </c:pt>
                <c:pt idx="5642">
                  <c:v>0.223993</c:v>
                </c:pt>
                <c:pt idx="5643">
                  <c:v>4.9447999999999999E-2</c:v>
                </c:pt>
                <c:pt idx="5644">
                  <c:v>6.8957000000000004E-2</c:v>
                </c:pt>
                <c:pt idx="5645">
                  <c:v>4.5339999999999998E-2</c:v>
                </c:pt>
                <c:pt idx="5646">
                  <c:v>2.9423999999999999E-2</c:v>
                </c:pt>
                <c:pt idx="5647">
                  <c:v>4.5587999999999997E-2</c:v>
                </c:pt>
                <c:pt idx="5648">
                  <c:v>0.14805299999999999</c:v>
                </c:pt>
                <c:pt idx="5649">
                  <c:v>8.3426E-2</c:v>
                </c:pt>
                <c:pt idx="5650">
                  <c:v>0.126688</c:v>
                </c:pt>
                <c:pt idx="5651">
                  <c:v>5.8448E-2</c:v>
                </c:pt>
                <c:pt idx="5652">
                  <c:v>0.11075400000000001</c:v>
                </c:pt>
                <c:pt idx="5653">
                  <c:v>0.151227</c:v>
                </c:pt>
                <c:pt idx="5654">
                  <c:v>4.7389000000000001E-2</c:v>
                </c:pt>
                <c:pt idx="5655">
                  <c:v>3.9716000000000001E-2</c:v>
                </c:pt>
                <c:pt idx="5656">
                  <c:v>4.8293000000000003E-2</c:v>
                </c:pt>
                <c:pt idx="5657">
                  <c:v>4.283E-2</c:v>
                </c:pt>
                <c:pt idx="5658">
                  <c:v>0.126499</c:v>
                </c:pt>
                <c:pt idx="5659">
                  <c:v>0.13073100000000001</c:v>
                </c:pt>
                <c:pt idx="5660">
                  <c:v>0.151924</c:v>
                </c:pt>
                <c:pt idx="5661">
                  <c:v>4.607E-2</c:v>
                </c:pt>
                <c:pt idx="5662">
                  <c:v>6.0925E-2</c:v>
                </c:pt>
                <c:pt idx="5663">
                  <c:v>0.27118799999999998</c:v>
                </c:pt>
                <c:pt idx="5664">
                  <c:v>5.2046000000000002E-2</c:v>
                </c:pt>
                <c:pt idx="5665">
                  <c:v>6.9369E-2</c:v>
                </c:pt>
                <c:pt idx="5666">
                  <c:v>0.103586</c:v>
                </c:pt>
                <c:pt idx="5667">
                  <c:v>3.5650000000000001E-2</c:v>
                </c:pt>
                <c:pt idx="5668">
                  <c:v>4.1300999999999997E-2</c:v>
                </c:pt>
                <c:pt idx="5669">
                  <c:v>0.26077800000000001</c:v>
                </c:pt>
                <c:pt idx="5670">
                  <c:v>5.8432999999999999E-2</c:v>
                </c:pt>
                <c:pt idx="5671">
                  <c:v>8.6501999999999996E-2</c:v>
                </c:pt>
                <c:pt idx="5672">
                  <c:v>0.13178300000000001</c:v>
                </c:pt>
                <c:pt idx="5673">
                  <c:v>0.17260300000000001</c:v>
                </c:pt>
                <c:pt idx="5674">
                  <c:v>0.11657099999999999</c:v>
                </c:pt>
                <c:pt idx="5675">
                  <c:v>0.110419</c:v>
                </c:pt>
                <c:pt idx="5676">
                  <c:v>4.8268999999999999E-2</c:v>
                </c:pt>
                <c:pt idx="5677">
                  <c:v>0.42909900000000001</c:v>
                </c:pt>
                <c:pt idx="5678">
                  <c:v>0.120798</c:v>
                </c:pt>
                <c:pt idx="5679">
                  <c:v>4.5545000000000002E-2</c:v>
                </c:pt>
                <c:pt idx="5680">
                  <c:v>0.205291</c:v>
                </c:pt>
                <c:pt idx="5681">
                  <c:v>0.130185</c:v>
                </c:pt>
                <c:pt idx="5682">
                  <c:v>0.22947699999999999</c:v>
                </c:pt>
                <c:pt idx="5683">
                  <c:v>0.134577</c:v>
                </c:pt>
                <c:pt idx="5684">
                  <c:v>0.19459699999999999</c:v>
                </c:pt>
                <c:pt idx="5685">
                  <c:v>9.0229000000000004E-2</c:v>
                </c:pt>
                <c:pt idx="5686">
                  <c:v>0.22295300000000001</c:v>
                </c:pt>
                <c:pt idx="5687">
                  <c:v>3.4691E-2</c:v>
                </c:pt>
                <c:pt idx="5688">
                  <c:v>9.3674999999999994E-2</c:v>
                </c:pt>
                <c:pt idx="5689">
                  <c:v>7.2425000000000003E-2</c:v>
                </c:pt>
                <c:pt idx="5690">
                  <c:v>0.169574</c:v>
                </c:pt>
                <c:pt idx="5691">
                  <c:v>5.9450000000000003E-2</c:v>
                </c:pt>
                <c:pt idx="5692">
                  <c:v>5.2118999999999999E-2</c:v>
                </c:pt>
                <c:pt idx="5693">
                  <c:v>7.1510000000000004E-2</c:v>
                </c:pt>
                <c:pt idx="5694">
                  <c:v>0.139205</c:v>
                </c:pt>
                <c:pt idx="5695">
                  <c:v>3.091E-2</c:v>
                </c:pt>
                <c:pt idx="5696">
                  <c:v>9.9595000000000003E-2</c:v>
                </c:pt>
                <c:pt idx="5697">
                  <c:v>0.119964</c:v>
                </c:pt>
                <c:pt idx="5698">
                  <c:v>0.102063</c:v>
                </c:pt>
                <c:pt idx="5699">
                  <c:v>9.9424999999999999E-2</c:v>
                </c:pt>
                <c:pt idx="5700">
                  <c:v>0.101329</c:v>
                </c:pt>
                <c:pt idx="5701">
                  <c:v>0.12821099999999999</c:v>
                </c:pt>
                <c:pt idx="5702">
                  <c:v>9.2487E-2</c:v>
                </c:pt>
                <c:pt idx="5703">
                  <c:v>0.162522</c:v>
                </c:pt>
                <c:pt idx="5704">
                  <c:v>8.9256000000000002E-2</c:v>
                </c:pt>
                <c:pt idx="5705">
                  <c:v>0.178873</c:v>
                </c:pt>
                <c:pt idx="5706">
                  <c:v>6.6996E-2</c:v>
                </c:pt>
                <c:pt idx="5707">
                  <c:v>7.7813999999999994E-2</c:v>
                </c:pt>
                <c:pt idx="5708">
                  <c:v>0.20274900000000001</c:v>
                </c:pt>
                <c:pt idx="5709">
                  <c:v>4.0079999999999998E-2</c:v>
                </c:pt>
                <c:pt idx="5710">
                  <c:v>5.4994000000000001E-2</c:v>
                </c:pt>
                <c:pt idx="5711">
                  <c:v>0.353659</c:v>
                </c:pt>
                <c:pt idx="5712">
                  <c:v>6.4825999999999995E-2</c:v>
                </c:pt>
                <c:pt idx="5713">
                  <c:v>8.4090999999999999E-2</c:v>
                </c:pt>
                <c:pt idx="5714">
                  <c:v>6.9783999999999999E-2</c:v>
                </c:pt>
                <c:pt idx="5715">
                  <c:v>7.6552999999999996E-2</c:v>
                </c:pt>
                <c:pt idx="5716">
                  <c:v>6.9094000000000003E-2</c:v>
                </c:pt>
                <c:pt idx="5717">
                  <c:v>0.17651700000000001</c:v>
                </c:pt>
                <c:pt idx="5718">
                  <c:v>0.18465699999999999</c:v>
                </c:pt>
                <c:pt idx="5719">
                  <c:v>0.102136</c:v>
                </c:pt>
                <c:pt idx="5720">
                  <c:v>5.2193999999999997E-2</c:v>
                </c:pt>
                <c:pt idx="5721">
                  <c:v>4.8052999999999998E-2</c:v>
                </c:pt>
                <c:pt idx="5722">
                  <c:v>4.4304000000000003E-2</c:v>
                </c:pt>
                <c:pt idx="5723">
                  <c:v>3.0668000000000001E-2</c:v>
                </c:pt>
                <c:pt idx="5724">
                  <c:v>0.130777</c:v>
                </c:pt>
                <c:pt idx="5725">
                  <c:v>6.7594000000000001E-2</c:v>
                </c:pt>
                <c:pt idx="5726">
                  <c:v>0.10285</c:v>
                </c:pt>
                <c:pt idx="5727">
                  <c:v>4.7667000000000001E-2</c:v>
                </c:pt>
                <c:pt idx="5728">
                  <c:v>0.24145</c:v>
                </c:pt>
                <c:pt idx="5729">
                  <c:v>3.9387999999999999E-2</c:v>
                </c:pt>
                <c:pt idx="5730">
                  <c:v>0.112482</c:v>
                </c:pt>
                <c:pt idx="5731">
                  <c:v>6.3894999999999993E-2</c:v>
                </c:pt>
                <c:pt idx="5732">
                  <c:v>0.17946100000000001</c:v>
                </c:pt>
                <c:pt idx="5733">
                  <c:v>4.8397999999999997E-2</c:v>
                </c:pt>
                <c:pt idx="5734">
                  <c:v>6.1461000000000002E-2</c:v>
                </c:pt>
                <c:pt idx="5735">
                  <c:v>5.3352999999999998E-2</c:v>
                </c:pt>
                <c:pt idx="5736">
                  <c:v>0.22134899999999999</c:v>
                </c:pt>
                <c:pt idx="5737">
                  <c:v>0.32264100000000001</c:v>
                </c:pt>
                <c:pt idx="5738">
                  <c:v>0.22301000000000001</c:v>
                </c:pt>
                <c:pt idx="5739">
                  <c:v>0.13540199999999999</c:v>
                </c:pt>
                <c:pt idx="5740">
                  <c:v>6.9377999999999995E-2</c:v>
                </c:pt>
                <c:pt idx="5741">
                  <c:v>8.4984000000000004E-2</c:v>
                </c:pt>
                <c:pt idx="5742">
                  <c:v>7.6374999999999998E-2</c:v>
                </c:pt>
                <c:pt idx="5743">
                  <c:v>4.1945999999999997E-2</c:v>
                </c:pt>
                <c:pt idx="5744">
                  <c:v>0.15267700000000001</c:v>
                </c:pt>
                <c:pt idx="5745">
                  <c:v>4.1270000000000001E-2</c:v>
                </c:pt>
                <c:pt idx="5746">
                  <c:v>0.114389</c:v>
                </c:pt>
                <c:pt idx="5747">
                  <c:v>8.2450999999999997E-2</c:v>
                </c:pt>
                <c:pt idx="5748">
                  <c:v>0.112959</c:v>
                </c:pt>
                <c:pt idx="5749">
                  <c:v>8.6484000000000005E-2</c:v>
                </c:pt>
                <c:pt idx="5750">
                  <c:v>0.16964799999999999</c:v>
                </c:pt>
                <c:pt idx="5751">
                  <c:v>0.111835</c:v>
                </c:pt>
                <c:pt idx="5752">
                  <c:v>7.9796000000000006E-2</c:v>
                </c:pt>
                <c:pt idx="5753">
                  <c:v>0.31409100000000001</c:v>
                </c:pt>
                <c:pt idx="5754">
                  <c:v>0.48558600000000002</c:v>
                </c:pt>
                <c:pt idx="5755">
                  <c:v>0.119989</c:v>
                </c:pt>
                <c:pt idx="5756">
                  <c:v>3.6618999999999999E-2</c:v>
                </c:pt>
                <c:pt idx="5757">
                  <c:v>5.6998E-2</c:v>
                </c:pt>
                <c:pt idx="5758">
                  <c:v>0.13639200000000001</c:v>
                </c:pt>
                <c:pt idx="5759">
                  <c:v>0.19086900000000001</c:v>
                </c:pt>
                <c:pt idx="5760">
                  <c:v>0.26997300000000002</c:v>
                </c:pt>
                <c:pt idx="5761">
                  <c:v>6.4818000000000001E-2</c:v>
                </c:pt>
                <c:pt idx="5762">
                  <c:v>0.40440399999999999</c:v>
                </c:pt>
                <c:pt idx="5763">
                  <c:v>4.3557999999999999E-2</c:v>
                </c:pt>
                <c:pt idx="5764">
                  <c:v>3.7484000000000003E-2</c:v>
                </c:pt>
                <c:pt idx="5765">
                  <c:v>0.21065200000000001</c:v>
                </c:pt>
                <c:pt idx="5766">
                  <c:v>0.30186299999999999</c:v>
                </c:pt>
                <c:pt idx="5767">
                  <c:v>4.5180999999999999E-2</c:v>
                </c:pt>
                <c:pt idx="5768">
                  <c:v>0.224051</c:v>
                </c:pt>
                <c:pt idx="5769">
                  <c:v>5.7988999999999999E-2</c:v>
                </c:pt>
                <c:pt idx="5770">
                  <c:v>9.9529000000000006E-2</c:v>
                </c:pt>
                <c:pt idx="5771">
                  <c:v>6.2425000000000001E-2</c:v>
                </c:pt>
                <c:pt idx="5772">
                  <c:v>3.2710000000000003E-2</c:v>
                </c:pt>
                <c:pt idx="5773">
                  <c:v>0.103966</c:v>
                </c:pt>
                <c:pt idx="5774">
                  <c:v>0.19503200000000001</c:v>
                </c:pt>
                <c:pt idx="5775">
                  <c:v>0.23371900000000001</c:v>
                </c:pt>
                <c:pt idx="5776">
                  <c:v>0.134906</c:v>
                </c:pt>
                <c:pt idx="5777">
                  <c:v>0.208618</c:v>
                </c:pt>
                <c:pt idx="5778">
                  <c:v>0.39837899999999998</c:v>
                </c:pt>
                <c:pt idx="5779">
                  <c:v>4.9466999999999997E-2</c:v>
                </c:pt>
                <c:pt idx="5780">
                  <c:v>6.9222000000000006E-2</c:v>
                </c:pt>
                <c:pt idx="5781">
                  <c:v>4.4727000000000003E-2</c:v>
                </c:pt>
                <c:pt idx="5782">
                  <c:v>0.14385100000000001</c:v>
                </c:pt>
                <c:pt idx="5783">
                  <c:v>3.0695E-2</c:v>
                </c:pt>
                <c:pt idx="5784">
                  <c:v>8.9884000000000006E-2</c:v>
                </c:pt>
                <c:pt idx="5785">
                  <c:v>0.50908399999999998</c:v>
                </c:pt>
                <c:pt idx="5786">
                  <c:v>0.14916699999999999</c:v>
                </c:pt>
                <c:pt idx="5787">
                  <c:v>8.9022000000000004E-2</c:v>
                </c:pt>
                <c:pt idx="5788">
                  <c:v>6.2533000000000005E-2</c:v>
                </c:pt>
                <c:pt idx="5789">
                  <c:v>0.12507599999999999</c:v>
                </c:pt>
                <c:pt idx="5790">
                  <c:v>0.120808</c:v>
                </c:pt>
                <c:pt idx="5791">
                  <c:v>0.17646600000000001</c:v>
                </c:pt>
                <c:pt idx="5792">
                  <c:v>3.9979000000000001E-2</c:v>
                </c:pt>
                <c:pt idx="5793">
                  <c:v>0.49553799999999998</c:v>
                </c:pt>
                <c:pt idx="5794">
                  <c:v>3.6228999999999997E-2</c:v>
                </c:pt>
                <c:pt idx="5795">
                  <c:v>0.130686</c:v>
                </c:pt>
                <c:pt idx="5796">
                  <c:v>0.20599100000000001</c:v>
                </c:pt>
                <c:pt idx="5797">
                  <c:v>8.0680000000000002E-2</c:v>
                </c:pt>
                <c:pt idx="5798">
                  <c:v>7.5930999999999998E-2</c:v>
                </c:pt>
                <c:pt idx="5799">
                  <c:v>3.8844999999999998E-2</c:v>
                </c:pt>
                <c:pt idx="5800">
                  <c:v>6.1107000000000002E-2</c:v>
                </c:pt>
                <c:pt idx="5801">
                  <c:v>5.4779000000000001E-2</c:v>
                </c:pt>
                <c:pt idx="5802">
                  <c:v>0.26975700000000002</c:v>
                </c:pt>
                <c:pt idx="5803">
                  <c:v>6.3267000000000004E-2</c:v>
                </c:pt>
                <c:pt idx="5804">
                  <c:v>7.6835000000000001E-2</c:v>
                </c:pt>
                <c:pt idx="5805">
                  <c:v>0.235462</c:v>
                </c:pt>
                <c:pt idx="5806">
                  <c:v>8.7691000000000005E-2</c:v>
                </c:pt>
                <c:pt idx="5807">
                  <c:v>0.11376500000000001</c:v>
                </c:pt>
                <c:pt idx="5808">
                  <c:v>0.23588200000000001</c:v>
                </c:pt>
                <c:pt idx="5809">
                  <c:v>3.6556999999999999E-2</c:v>
                </c:pt>
                <c:pt idx="5810">
                  <c:v>5.432E-2</c:v>
                </c:pt>
                <c:pt idx="5811">
                  <c:v>8.9473999999999998E-2</c:v>
                </c:pt>
                <c:pt idx="5812">
                  <c:v>0.35649399999999998</c:v>
                </c:pt>
                <c:pt idx="5813">
                  <c:v>8.2970000000000002E-2</c:v>
                </c:pt>
                <c:pt idx="5814">
                  <c:v>7.3994000000000004E-2</c:v>
                </c:pt>
                <c:pt idx="5815">
                  <c:v>3.4528000000000003E-2</c:v>
                </c:pt>
                <c:pt idx="5816">
                  <c:v>0.126444</c:v>
                </c:pt>
                <c:pt idx="5817">
                  <c:v>8.3490999999999996E-2</c:v>
                </c:pt>
                <c:pt idx="5818">
                  <c:v>3.4734000000000001E-2</c:v>
                </c:pt>
                <c:pt idx="5819">
                  <c:v>3.8849000000000002E-2</c:v>
                </c:pt>
                <c:pt idx="5820">
                  <c:v>0.126583</c:v>
                </c:pt>
                <c:pt idx="5821">
                  <c:v>0.111718</c:v>
                </c:pt>
                <c:pt idx="5822">
                  <c:v>7.8208E-2</c:v>
                </c:pt>
                <c:pt idx="5823">
                  <c:v>3.9611E-2</c:v>
                </c:pt>
                <c:pt idx="5824">
                  <c:v>9.1294E-2</c:v>
                </c:pt>
                <c:pt idx="5825">
                  <c:v>0.1462</c:v>
                </c:pt>
                <c:pt idx="5826">
                  <c:v>0.204766</c:v>
                </c:pt>
                <c:pt idx="5827">
                  <c:v>0.51781900000000003</c:v>
                </c:pt>
                <c:pt idx="5828">
                  <c:v>0.106215</c:v>
                </c:pt>
                <c:pt idx="5829">
                  <c:v>0.16966000000000001</c:v>
                </c:pt>
                <c:pt idx="5830">
                  <c:v>0.155809</c:v>
                </c:pt>
                <c:pt idx="5831">
                  <c:v>0.18314900000000001</c:v>
                </c:pt>
                <c:pt idx="5832">
                  <c:v>5.6006E-2</c:v>
                </c:pt>
                <c:pt idx="5833">
                  <c:v>3.6298999999999998E-2</c:v>
                </c:pt>
                <c:pt idx="5834">
                  <c:v>5.4045999999999997E-2</c:v>
                </c:pt>
                <c:pt idx="5835">
                  <c:v>4.2755000000000001E-2</c:v>
                </c:pt>
                <c:pt idx="5836">
                  <c:v>3.2349999999999997E-2</c:v>
                </c:pt>
                <c:pt idx="5837">
                  <c:v>0.196409</c:v>
                </c:pt>
                <c:pt idx="5838">
                  <c:v>4.1109E-2</c:v>
                </c:pt>
                <c:pt idx="5839">
                  <c:v>7.5889999999999999E-2</c:v>
                </c:pt>
                <c:pt idx="5840">
                  <c:v>4.3279999999999999E-2</c:v>
                </c:pt>
                <c:pt idx="5841">
                  <c:v>0.122515</c:v>
                </c:pt>
                <c:pt idx="5842">
                  <c:v>8.2980999999999999E-2</c:v>
                </c:pt>
                <c:pt idx="5843">
                  <c:v>5.1518000000000001E-2</c:v>
                </c:pt>
                <c:pt idx="5844">
                  <c:v>0.13875599999999999</c:v>
                </c:pt>
                <c:pt idx="5845">
                  <c:v>9.3338000000000004E-2</c:v>
                </c:pt>
                <c:pt idx="5846">
                  <c:v>3.0432000000000001E-2</c:v>
                </c:pt>
                <c:pt idx="5847">
                  <c:v>0.137409</c:v>
                </c:pt>
                <c:pt idx="5848">
                  <c:v>7.2179999999999994E-2</c:v>
                </c:pt>
                <c:pt idx="5849">
                  <c:v>0.21614700000000001</c:v>
                </c:pt>
                <c:pt idx="5850">
                  <c:v>0.223745</c:v>
                </c:pt>
                <c:pt idx="5851">
                  <c:v>0.20483199999999999</c:v>
                </c:pt>
                <c:pt idx="5852">
                  <c:v>0.12717400000000001</c:v>
                </c:pt>
                <c:pt idx="5853">
                  <c:v>3.2233999999999999E-2</c:v>
                </c:pt>
                <c:pt idx="5854">
                  <c:v>3.8919000000000002E-2</c:v>
                </c:pt>
                <c:pt idx="5855">
                  <c:v>3.6221000000000003E-2</c:v>
                </c:pt>
                <c:pt idx="5856">
                  <c:v>0.217783</c:v>
                </c:pt>
                <c:pt idx="5857">
                  <c:v>0.143849</c:v>
                </c:pt>
                <c:pt idx="5858">
                  <c:v>0.14405399999999999</c:v>
                </c:pt>
                <c:pt idx="5859">
                  <c:v>2.9572000000000001E-2</c:v>
                </c:pt>
                <c:pt idx="5860">
                  <c:v>9.0082999999999996E-2</c:v>
                </c:pt>
                <c:pt idx="5861">
                  <c:v>3.6267000000000001E-2</c:v>
                </c:pt>
                <c:pt idx="5862">
                  <c:v>4.9924000000000003E-2</c:v>
                </c:pt>
                <c:pt idx="5863">
                  <c:v>8.2339999999999997E-2</c:v>
                </c:pt>
                <c:pt idx="5864">
                  <c:v>0.109471</c:v>
                </c:pt>
                <c:pt idx="5865">
                  <c:v>4.2347999999999997E-2</c:v>
                </c:pt>
                <c:pt idx="5866">
                  <c:v>0.15514</c:v>
                </c:pt>
                <c:pt idx="5867">
                  <c:v>7.9525999999999999E-2</c:v>
                </c:pt>
                <c:pt idx="5868">
                  <c:v>0.193301</c:v>
                </c:pt>
                <c:pt idx="5869">
                  <c:v>9.1385999999999995E-2</c:v>
                </c:pt>
                <c:pt idx="5870">
                  <c:v>8.3763000000000004E-2</c:v>
                </c:pt>
                <c:pt idx="5871">
                  <c:v>0.14441200000000001</c:v>
                </c:pt>
                <c:pt idx="5872">
                  <c:v>5.1639999999999998E-2</c:v>
                </c:pt>
                <c:pt idx="5873">
                  <c:v>0.116035</c:v>
                </c:pt>
                <c:pt idx="5874">
                  <c:v>0.269978</c:v>
                </c:pt>
                <c:pt idx="5875">
                  <c:v>0.167268</c:v>
                </c:pt>
                <c:pt idx="5876">
                  <c:v>7.2373000000000007E-2</c:v>
                </c:pt>
                <c:pt idx="5877">
                  <c:v>5.3446E-2</c:v>
                </c:pt>
                <c:pt idx="5878">
                  <c:v>8.1745999999999999E-2</c:v>
                </c:pt>
                <c:pt idx="5879">
                  <c:v>8.7454000000000004E-2</c:v>
                </c:pt>
                <c:pt idx="5880">
                  <c:v>9.0620000000000006E-2</c:v>
                </c:pt>
                <c:pt idx="5881">
                  <c:v>3.4622E-2</c:v>
                </c:pt>
                <c:pt idx="5882">
                  <c:v>3.4678E-2</c:v>
                </c:pt>
                <c:pt idx="5883">
                  <c:v>6.0647E-2</c:v>
                </c:pt>
                <c:pt idx="5884">
                  <c:v>6.2542E-2</c:v>
                </c:pt>
                <c:pt idx="5885">
                  <c:v>8.4977999999999998E-2</c:v>
                </c:pt>
                <c:pt idx="5886">
                  <c:v>6.0477999999999997E-2</c:v>
                </c:pt>
                <c:pt idx="5887">
                  <c:v>4.1413999999999999E-2</c:v>
                </c:pt>
                <c:pt idx="5888">
                  <c:v>0.147035</c:v>
                </c:pt>
                <c:pt idx="5889">
                  <c:v>0.16034399999999999</c:v>
                </c:pt>
                <c:pt idx="5890">
                  <c:v>0.23465800000000001</c:v>
                </c:pt>
                <c:pt idx="5891">
                  <c:v>0.15415400000000001</c:v>
                </c:pt>
                <c:pt idx="5892">
                  <c:v>5.3904000000000001E-2</c:v>
                </c:pt>
                <c:pt idx="5893">
                  <c:v>0.35971900000000001</c:v>
                </c:pt>
                <c:pt idx="5894">
                  <c:v>5.8576999999999997E-2</c:v>
                </c:pt>
                <c:pt idx="5895">
                  <c:v>7.4593999999999994E-2</c:v>
                </c:pt>
                <c:pt idx="5896">
                  <c:v>4.7666E-2</c:v>
                </c:pt>
                <c:pt idx="5897">
                  <c:v>6.3089999999999993E-2</c:v>
                </c:pt>
                <c:pt idx="5898">
                  <c:v>0.137796</c:v>
                </c:pt>
                <c:pt idx="5899">
                  <c:v>7.5352000000000002E-2</c:v>
                </c:pt>
                <c:pt idx="5900">
                  <c:v>5.2375999999999999E-2</c:v>
                </c:pt>
                <c:pt idx="5901">
                  <c:v>6.7526000000000003E-2</c:v>
                </c:pt>
                <c:pt idx="5902">
                  <c:v>0.10266400000000001</c:v>
                </c:pt>
                <c:pt idx="5903">
                  <c:v>7.6166999999999999E-2</c:v>
                </c:pt>
                <c:pt idx="5904">
                  <c:v>0.27520299999999998</c:v>
                </c:pt>
                <c:pt idx="5905">
                  <c:v>4.5027999999999999E-2</c:v>
                </c:pt>
                <c:pt idx="5906">
                  <c:v>2.8591999999999999E-2</c:v>
                </c:pt>
                <c:pt idx="5907">
                  <c:v>6.9242999999999999E-2</c:v>
                </c:pt>
                <c:pt idx="5908">
                  <c:v>6.0727000000000003E-2</c:v>
                </c:pt>
                <c:pt idx="5909">
                  <c:v>0.126716</c:v>
                </c:pt>
                <c:pt idx="5910">
                  <c:v>0.31736900000000001</c:v>
                </c:pt>
                <c:pt idx="5911">
                  <c:v>4.2168999999999998E-2</c:v>
                </c:pt>
                <c:pt idx="5912">
                  <c:v>7.0045999999999997E-2</c:v>
                </c:pt>
                <c:pt idx="5913">
                  <c:v>3.2294000000000003E-2</c:v>
                </c:pt>
                <c:pt idx="5914">
                  <c:v>3.0887000000000001E-2</c:v>
                </c:pt>
                <c:pt idx="5915">
                  <c:v>6.8137000000000003E-2</c:v>
                </c:pt>
                <c:pt idx="5916">
                  <c:v>5.8493000000000003E-2</c:v>
                </c:pt>
                <c:pt idx="5917">
                  <c:v>8.1077999999999997E-2</c:v>
                </c:pt>
                <c:pt idx="5918">
                  <c:v>4.224E-2</c:v>
                </c:pt>
                <c:pt idx="5919">
                  <c:v>0.14313100000000001</c:v>
                </c:pt>
                <c:pt idx="5920">
                  <c:v>5.4396E-2</c:v>
                </c:pt>
                <c:pt idx="5921">
                  <c:v>4.2112999999999998E-2</c:v>
                </c:pt>
                <c:pt idx="5922">
                  <c:v>0.15627099999999999</c:v>
                </c:pt>
                <c:pt idx="5923">
                  <c:v>0.14222099999999999</c:v>
                </c:pt>
                <c:pt idx="5924">
                  <c:v>0.112248</c:v>
                </c:pt>
                <c:pt idx="5925">
                  <c:v>8.4445999999999993E-2</c:v>
                </c:pt>
                <c:pt idx="5926">
                  <c:v>3.9905000000000003E-2</c:v>
                </c:pt>
                <c:pt idx="5927">
                  <c:v>5.2401999999999997E-2</c:v>
                </c:pt>
                <c:pt idx="5928">
                  <c:v>4.8094999999999999E-2</c:v>
                </c:pt>
                <c:pt idx="5929">
                  <c:v>3.4347999999999997E-2</c:v>
                </c:pt>
                <c:pt idx="5930">
                  <c:v>6.2841999999999995E-2</c:v>
                </c:pt>
                <c:pt idx="5931">
                  <c:v>0.12731700000000001</c:v>
                </c:pt>
                <c:pt idx="5932">
                  <c:v>0.16955799999999999</c:v>
                </c:pt>
                <c:pt idx="5933">
                  <c:v>7.7134999999999995E-2</c:v>
                </c:pt>
                <c:pt idx="5934">
                  <c:v>4.6675000000000001E-2</c:v>
                </c:pt>
                <c:pt idx="5935">
                  <c:v>0.100897</c:v>
                </c:pt>
                <c:pt idx="5936">
                  <c:v>5.7070000000000003E-2</c:v>
                </c:pt>
                <c:pt idx="5937">
                  <c:v>0.100741</c:v>
                </c:pt>
                <c:pt idx="5938">
                  <c:v>0.134964</c:v>
                </c:pt>
                <c:pt idx="5939">
                  <c:v>0.329175</c:v>
                </c:pt>
                <c:pt idx="5940">
                  <c:v>4.5482000000000002E-2</c:v>
                </c:pt>
                <c:pt idx="5941">
                  <c:v>5.6124E-2</c:v>
                </c:pt>
                <c:pt idx="5942">
                  <c:v>0.1171</c:v>
                </c:pt>
                <c:pt idx="5943">
                  <c:v>0.14552899999999999</c:v>
                </c:pt>
                <c:pt idx="5944">
                  <c:v>0.144701</c:v>
                </c:pt>
                <c:pt idx="5945">
                  <c:v>3.8893999999999998E-2</c:v>
                </c:pt>
                <c:pt idx="5946">
                  <c:v>4.8390000000000002E-2</c:v>
                </c:pt>
                <c:pt idx="5947">
                  <c:v>8.5336999999999996E-2</c:v>
                </c:pt>
                <c:pt idx="5948">
                  <c:v>6.6019999999999995E-2</c:v>
                </c:pt>
                <c:pt idx="5949">
                  <c:v>5.9875999999999999E-2</c:v>
                </c:pt>
                <c:pt idx="5950">
                  <c:v>0.28973599999999999</c:v>
                </c:pt>
                <c:pt idx="5951">
                  <c:v>9.2652999999999999E-2</c:v>
                </c:pt>
                <c:pt idx="5952">
                  <c:v>6.5685999999999994E-2</c:v>
                </c:pt>
                <c:pt idx="5953">
                  <c:v>0.16703899999999999</c:v>
                </c:pt>
                <c:pt idx="5954">
                  <c:v>9.2286000000000007E-2</c:v>
                </c:pt>
                <c:pt idx="5955">
                  <c:v>8.1093999999999999E-2</c:v>
                </c:pt>
                <c:pt idx="5956">
                  <c:v>0.12623899999999999</c:v>
                </c:pt>
                <c:pt idx="5957">
                  <c:v>0.30096600000000001</c:v>
                </c:pt>
                <c:pt idx="5958">
                  <c:v>5.2560999999999997E-2</c:v>
                </c:pt>
                <c:pt idx="5959">
                  <c:v>6.0699999999999997E-2</c:v>
                </c:pt>
                <c:pt idx="5960">
                  <c:v>0.26334200000000002</c:v>
                </c:pt>
                <c:pt idx="5961">
                  <c:v>7.1701000000000001E-2</c:v>
                </c:pt>
                <c:pt idx="5962">
                  <c:v>0.32766899999999999</c:v>
                </c:pt>
                <c:pt idx="5963">
                  <c:v>0.36999100000000001</c:v>
                </c:pt>
                <c:pt idx="5964">
                  <c:v>9.3243999999999994E-2</c:v>
                </c:pt>
                <c:pt idx="5965">
                  <c:v>8.3828E-2</c:v>
                </c:pt>
                <c:pt idx="5966">
                  <c:v>6.8458000000000005E-2</c:v>
                </c:pt>
                <c:pt idx="5967">
                  <c:v>0.23397999999999999</c:v>
                </c:pt>
                <c:pt idx="5968">
                  <c:v>6.7306000000000005E-2</c:v>
                </c:pt>
                <c:pt idx="5969">
                  <c:v>0.105394</c:v>
                </c:pt>
                <c:pt idx="5970">
                  <c:v>3.7718000000000002E-2</c:v>
                </c:pt>
                <c:pt idx="5971">
                  <c:v>8.473E-2</c:v>
                </c:pt>
                <c:pt idx="5972">
                  <c:v>5.9073000000000001E-2</c:v>
                </c:pt>
                <c:pt idx="5973">
                  <c:v>2.7380999999999999E-2</c:v>
                </c:pt>
                <c:pt idx="5974">
                  <c:v>0.121057</c:v>
                </c:pt>
                <c:pt idx="5975">
                  <c:v>8.8375999999999996E-2</c:v>
                </c:pt>
                <c:pt idx="5976">
                  <c:v>2.8761999999999999E-2</c:v>
                </c:pt>
                <c:pt idx="5977">
                  <c:v>6.4302999999999999E-2</c:v>
                </c:pt>
                <c:pt idx="5978">
                  <c:v>0.18265799999999999</c:v>
                </c:pt>
                <c:pt idx="5979">
                  <c:v>3.1150000000000001E-2</c:v>
                </c:pt>
                <c:pt idx="5980">
                  <c:v>3.4147999999999998E-2</c:v>
                </c:pt>
                <c:pt idx="5981">
                  <c:v>8.9345999999999995E-2</c:v>
                </c:pt>
                <c:pt idx="5982">
                  <c:v>0.27589599999999997</c:v>
                </c:pt>
                <c:pt idx="5983">
                  <c:v>5.2180999999999998E-2</c:v>
                </c:pt>
                <c:pt idx="5984">
                  <c:v>5.4175000000000001E-2</c:v>
                </c:pt>
                <c:pt idx="5985">
                  <c:v>0.148789</c:v>
                </c:pt>
                <c:pt idx="5986">
                  <c:v>0.13769600000000001</c:v>
                </c:pt>
                <c:pt idx="5987">
                  <c:v>4.1648999999999999E-2</c:v>
                </c:pt>
                <c:pt idx="5988">
                  <c:v>0.37235800000000002</c:v>
                </c:pt>
                <c:pt idx="5989">
                  <c:v>8.0962999999999993E-2</c:v>
                </c:pt>
                <c:pt idx="5990">
                  <c:v>0.11719300000000001</c:v>
                </c:pt>
                <c:pt idx="5991">
                  <c:v>5.2722999999999999E-2</c:v>
                </c:pt>
                <c:pt idx="5992">
                  <c:v>0.124195</c:v>
                </c:pt>
                <c:pt idx="5993">
                  <c:v>4.8325E-2</c:v>
                </c:pt>
                <c:pt idx="5994">
                  <c:v>7.6264999999999999E-2</c:v>
                </c:pt>
                <c:pt idx="5995">
                  <c:v>6.7571000000000006E-2</c:v>
                </c:pt>
                <c:pt idx="5996">
                  <c:v>0.122457</c:v>
                </c:pt>
                <c:pt idx="5997">
                  <c:v>3.1545999999999998E-2</c:v>
                </c:pt>
                <c:pt idx="5998">
                  <c:v>0.183785</c:v>
                </c:pt>
                <c:pt idx="5999">
                  <c:v>9.0418999999999999E-2</c:v>
                </c:pt>
                <c:pt idx="6000">
                  <c:v>4.0222000000000001E-2</c:v>
                </c:pt>
                <c:pt idx="6001">
                  <c:v>5.3246000000000002E-2</c:v>
                </c:pt>
                <c:pt idx="6002">
                  <c:v>6.7363000000000006E-2</c:v>
                </c:pt>
                <c:pt idx="6003">
                  <c:v>0.13730800000000001</c:v>
                </c:pt>
                <c:pt idx="6004">
                  <c:v>9.7405000000000005E-2</c:v>
                </c:pt>
                <c:pt idx="6005">
                  <c:v>3.5993999999999998E-2</c:v>
                </c:pt>
                <c:pt idx="6006">
                  <c:v>5.9762999999999997E-2</c:v>
                </c:pt>
                <c:pt idx="6007">
                  <c:v>8.0766000000000004E-2</c:v>
                </c:pt>
                <c:pt idx="6008">
                  <c:v>5.2652999999999998E-2</c:v>
                </c:pt>
                <c:pt idx="6009">
                  <c:v>5.7965000000000003E-2</c:v>
                </c:pt>
                <c:pt idx="6010">
                  <c:v>6.1887999999999999E-2</c:v>
                </c:pt>
                <c:pt idx="6011">
                  <c:v>0.117807</c:v>
                </c:pt>
                <c:pt idx="6012">
                  <c:v>0.115466</c:v>
                </c:pt>
                <c:pt idx="6013">
                  <c:v>9.8565E-2</c:v>
                </c:pt>
                <c:pt idx="6014">
                  <c:v>3.7462000000000002E-2</c:v>
                </c:pt>
                <c:pt idx="6015">
                  <c:v>9.2105000000000006E-2</c:v>
                </c:pt>
                <c:pt idx="6016">
                  <c:v>0.117605</c:v>
                </c:pt>
                <c:pt idx="6017">
                  <c:v>0.118658</c:v>
                </c:pt>
                <c:pt idx="6018">
                  <c:v>2.7883000000000002E-2</c:v>
                </c:pt>
                <c:pt idx="6019">
                  <c:v>9.3229000000000006E-2</c:v>
                </c:pt>
                <c:pt idx="6020">
                  <c:v>3.0806E-2</c:v>
                </c:pt>
                <c:pt idx="6021">
                  <c:v>3.9461000000000003E-2</c:v>
                </c:pt>
                <c:pt idx="6022">
                  <c:v>0.207095</c:v>
                </c:pt>
                <c:pt idx="6023">
                  <c:v>5.6878999999999999E-2</c:v>
                </c:pt>
                <c:pt idx="6024">
                  <c:v>0.18417</c:v>
                </c:pt>
                <c:pt idx="6025">
                  <c:v>8.0973000000000003E-2</c:v>
                </c:pt>
                <c:pt idx="6026">
                  <c:v>0.11519699999999999</c:v>
                </c:pt>
                <c:pt idx="6027">
                  <c:v>8.3745E-2</c:v>
                </c:pt>
                <c:pt idx="6028">
                  <c:v>0.100979</c:v>
                </c:pt>
                <c:pt idx="6029">
                  <c:v>0.19689100000000001</c:v>
                </c:pt>
                <c:pt idx="6030">
                  <c:v>5.7775E-2</c:v>
                </c:pt>
                <c:pt idx="6031">
                  <c:v>6.4173999999999995E-2</c:v>
                </c:pt>
                <c:pt idx="6032">
                  <c:v>3.4872E-2</c:v>
                </c:pt>
                <c:pt idx="6033">
                  <c:v>8.8486999999999996E-2</c:v>
                </c:pt>
                <c:pt idx="6034">
                  <c:v>0.240287</c:v>
                </c:pt>
                <c:pt idx="6035">
                  <c:v>6.1476000000000003E-2</c:v>
                </c:pt>
                <c:pt idx="6036">
                  <c:v>4.0867000000000001E-2</c:v>
                </c:pt>
                <c:pt idx="6037">
                  <c:v>8.3047999999999997E-2</c:v>
                </c:pt>
                <c:pt idx="6038">
                  <c:v>6.7903000000000005E-2</c:v>
                </c:pt>
                <c:pt idx="6039">
                  <c:v>3.6526999999999997E-2</c:v>
                </c:pt>
                <c:pt idx="6040">
                  <c:v>4.2529999999999998E-2</c:v>
                </c:pt>
                <c:pt idx="6041">
                  <c:v>0.174843</c:v>
                </c:pt>
                <c:pt idx="6042">
                  <c:v>0.50927199999999995</c:v>
                </c:pt>
                <c:pt idx="6043">
                  <c:v>0.118427</c:v>
                </c:pt>
                <c:pt idx="6044">
                  <c:v>7.7553999999999998E-2</c:v>
                </c:pt>
                <c:pt idx="6045">
                  <c:v>0.110356</c:v>
                </c:pt>
                <c:pt idx="6046">
                  <c:v>3.2742E-2</c:v>
                </c:pt>
                <c:pt idx="6047">
                  <c:v>5.0271000000000003E-2</c:v>
                </c:pt>
                <c:pt idx="6048">
                  <c:v>3.7196E-2</c:v>
                </c:pt>
                <c:pt idx="6049">
                  <c:v>0.12356300000000001</c:v>
                </c:pt>
                <c:pt idx="6050">
                  <c:v>6.5934999999999994E-2</c:v>
                </c:pt>
                <c:pt idx="6051">
                  <c:v>2.8719000000000001E-2</c:v>
                </c:pt>
                <c:pt idx="6052">
                  <c:v>0.377166</c:v>
                </c:pt>
                <c:pt idx="6053">
                  <c:v>5.3589999999999999E-2</c:v>
                </c:pt>
                <c:pt idx="6054">
                  <c:v>0.243869</c:v>
                </c:pt>
                <c:pt idx="6055">
                  <c:v>6.5851999999999994E-2</c:v>
                </c:pt>
                <c:pt idx="6056">
                  <c:v>9.1063000000000005E-2</c:v>
                </c:pt>
                <c:pt idx="6057">
                  <c:v>5.0382000000000003E-2</c:v>
                </c:pt>
                <c:pt idx="6058">
                  <c:v>8.0585000000000004E-2</c:v>
                </c:pt>
                <c:pt idx="6059">
                  <c:v>8.1828999999999999E-2</c:v>
                </c:pt>
                <c:pt idx="6060">
                  <c:v>0.29407100000000003</c:v>
                </c:pt>
                <c:pt idx="6061">
                  <c:v>9.7657999999999995E-2</c:v>
                </c:pt>
                <c:pt idx="6062">
                  <c:v>3.3901000000000001E-2</c:v>
                </c:pt>
                <c:pt idx="6063">
                  <c:v>2.8559000000000001E-2</c:v>
                </c:pt>
                <c:pt idx="6064">
                  <c:v>7.6432E-2</c:v>
                </c:pt>
                <c:pt idx="6065">
                  <c:v>6.7429000000000003E-2</c:v>
                </c:pt>
                <c:pt idx="6066">
                  <c:v>3.2909000000000001E-2</c:v>
                </c:pt>
                <c:pt idx="6067">
                  <c:v>8.1791000000000003E-2</c:v>
                </c:pt>
                <c:pt idx="6068">
                  <c:v>2.7712000000000001E-2</c:v>
                </c:pt>
                <c:pt idx="6069">
                  <c:v>8.5299E-2</c:v>
                </c:pt>
                <c:pt idx="6070">
                  <c:v>0.18609800000000001</c:v>
                </c:pt>
                <c:pt idx="6071">
                  <c:v>8.0232999999999999E-2</c:v>
                </c:pt>
                <c:pt idx="6072">
                  <c:v>0.180705</c:v>
                </c:pt>
                <c:pt idx="6073">
                  <c:v>5.0878E-2</c:v>
                </c:pt>
                <c:pt idx="6074">
                  <c:v>0.124915</c:v>
                </c:pt>
                <c:pt idx="6075">
                  <c:v>3.3087999999999999E-2</c:v>
                </c:pt>
                <c:pt idx="6076">
                  <c:v>0.20517099999999999</c:v>
                </c:pt>
                <c:pt idx="6077">
                  <c:v>4.0550999999999997E-2</c:v>
                </c:pt>
                <c:pt idx="6078">
                  <c:v>4.5825999999999999E-2</c:v>
                </c:pt>
                <c:pt idx="6079">
                  <c:v>8.2309999999999994E-2</c:v>
                </c:pt>
                <c:pt idx="6080">
                  <c:v>4.6289999999999998E-2</c:v>
                </c:pt>
                <c:pt idx="6081">
                  <c:v>4.0752999999999998E-2</c:v>
                </c:pt>
                <c:pt idx="6082">
                  <c:v>3.7352000000000003E-2</c:v>
                </c:pt>
                <c:pt idx="6083">
                  <c:v>6.2815999999999997E-2</c:v>
                </c:pt>
                <c:pt idx="6084">
                  <c:v>0.146067</c:v>
                </c:pt>
                <c:pt idx="6085">
                  <c:v>4.0063000000000001E-2</c:v>
                </c:pt>
                <c:pt idx="6086">
                  <c:v>6.6175999999999999E-2</c:v>
                </c:pt>
                <c:pt idx="6087">
                  <c:v>6.8808999999999995E-2</c:v>
                </c:pt>
                <c:pt idx="6088">
                  <c:v>5.5978E-2</c:v>
                </c:pt>
                <c:pt idx="6089">
                  <c:v>5.4480000000000001E-2</c:v>
                </c:pt>
                <c:pt idx="6090">
                  <c:v>5.7001000000000003E-2</c:v>
                </c:pt>
                <c:pt idx="6091">
                  <c:v>0.22315599999999999</c:v>
                </c:pt>
                <c:pt idx="6092">
                  <c:v>6.5410999999999997E-2</c:v>
                </c:pt>
                <c:pt idx="6093">
                  <c:v>0.22426499999999999</c:v>
                </c:pt>
                <c:pt idx="6094">
                  <c:v>5.8984000000000002E-2</c:v>
                </c:pt>
                <c:pt idx="6095">
                  <c:v>3.6919E-2</c:v>
                </c:pt>
                <c:pt idx="6096">
                  <c:v>0.102522</c:v>
                </c:pt>
                <c:pt idx="6097">
                  <c:v>0.10179100000000001</c:v>
                </c:pt>
                <c:pt idx="6098">
                  <c:v>0.41805399999999998</c:v>
                </c:pt>
                <c:pt idx="6099">
                  <c:v>9.0975E-2</c:v>
                </c:pt>
                <c:pt idx="6100">
                  <c:v>3.7359000000000003E-2</c:v>
                </c:pt>
                <c:pt idx="6101">
                  <c:v>4.3325000000000002E-2</c:v>
                </c:pt>
                <c:pt idx="6102">
                  <c:v>0.226989</c:v>
                </c:pt>
                <c:pt idx="6103">
                  <c:v>0.110739</c:v>
                </c:pt>
                <c:pt idx="6104">
                  <c:v>4.5867999999999999E-2</c:v>
                </c:pt>
                <c:pt idx="6105">
                  <c:v>2.7820000000000001E-2</c:v>
                </c:pt>
                <c:pt idx="6106">
                  <c:v>0.20055400000000001</c:v>
                </c:pt>
                <c:pt idx="6107">
                  <c:v>0.33909499999999998</c:v>
                </c:pt>
                <c:pt idx="6108">
                  <c:v>8.9474999999999999E-2</c:v>
                </c:pt>
                <c:pt idx="6109">
                  <c:v>3.7249999999999998E-2</c:v>
                </c:pt>
                <c:pt idx="6110">
                  <c:v>5.8415000000000002E-2</c:v>
                </c:pt>
                <c:pt idx="6111">
                  <c:v>3.3796E-2</c:v>
                </c:pt>
                <c:pt idx="6112">
                  <c:v>0.14923400000000001</c:v>
                </c:pt>
                <c:pt idx="6113">
                  <c:v>5.8922000000000002E-2</c:v>
                </c:pt>
                <c:pt idx="6114">
                  <c:v>5.7407E-2</c:v>
                </c:pt>
                <c:pt idx="6115">
                  <c:v>5.2116999999999997E-2</c:v>
                </c:pt>
                <c:pt idx="6116">
                  <c:v>0.105868</c:v>
                </c:pt>
                <c:pt idx="6117">
                  <c:v>7.1997000000000005E-2</c:v>
                </c:pt>
                <c:pt idx="6118">
                  <c:v>9.9569000000000005E-2</c:v>
                </c:pt>
                <c:pt idx="6119">
                  <c:v>3.6670000000000001E-2</c:v>
                </c:pt>
                <c:pt idx="6120">
                  <c:v>6.5596000000000002E-2</c:v>
                </c:pt>
                <c:pt idx="6121">
                  <c:v>5.7126000000000003E-2</c:v>
                </c:pt>
                <c:pt idx="6122">
                  <c:v>8.1739999999999993E-2</c:v>
                </c:pt>
                <c:pt idx="6123">
                  <c:v>0.19441</c:v>
                </c:pt>
                <c:pt idx="6124">
                  <c:v>7.8749E-2</c:v>
                </c:pt>
                <c:pt idx="6125">
                  <c:v>9.2718999999999996E-2</c:v>
                </c:pt>
                <c:pt idx="6126">
                  <c:v>7.1522000000000002E-2</c:v>
                </c:pt>
                <c:pt idx="6127">
                  <c:v>0.10492700000000001</c:v>
                </c:pt>
                <c:pt idx="6128">
                  <c:v>4.0547E-2</c:v>
                </c:pt>
                <c:pt idx="6129">
                  <c:v>3.1960000000000002E-2</c:v>
                </c:pt>
                <c:pt idx="6130">
                  <c:v>0.117183</c:v>
                </c:pt>
                <c:pt idx="6131">
                  <c:v>0.26560899999999998</c:v>
                </c:pt>
                <c:pt idx="6132">
                  <c:v>8.1618999999999997E-2</c:v>
                </c:pt>
                <c:pt idx="6133">
                  <c:v>0.188829</c:v>
                </c:pt>
                <c:pt idx="6134">
                  <c:v>3.7693999999999998E-2</c:v>
                </c:pt>
                <c:pt idx="6135">
                  <c:v>0.19753899999999999</c:v>
                </c:pt>
                <c:pt idx="6136">
                  <c:v>5.6288999999999999E-2</c:v>
                </c:pt>
                <c:pt idx="6137">
                  <c:v>7.8139E-2</c:v>
                </c:pt>
                <c:pt idx="6138">
                  <c:v>0.16592999999999999</c:v>
                </c:pt>
                <c:pt idx="6139">
                  <c:v>7.7834E-2</c:v>
                </c:pt>
                <c:pt idx="6140">
                  <c:v>0.56585799999999997</c:v>
                </c:pt>
                <c:pt idx="6141">
                  <c:v>5.3121000000000002E-2</c:v>
                </c:pt>
                <c:pt idx="6142">
                  <c:v>0.14203099999999999</c:v>
                </c:pt>
                <c:pt idx="6143">
                  <c:v>4.1339000000000001E-2</c:v>
                </c:pt>
                <c:pt idx="6144">
                  <c:v>3.0699000000000001E-2</c:v>
                </c:pt>
                <c:pt idx="6145">
                  <c:v>6.9019999999999998E-2</c:v>
                </c:pt>
                <c:pt idx="6146">
                  <c:v>4.1014000000000002E-2</c:v>
                </c:pt>
                <c:pt idx="6147">
                  <c:v>4.3064999999999999E-2</c:v>
                </c:pt>
                <c:pt idx="6148">
                  <c:v>2.8254000000000001E-2</c:v>
                </c:pt>
                <c:pt idx="6149">
                  <c:v>3.6103000000000003E-2</c:v>
                </c:pt>
                <c:pt idx="6150">
                  <c:v>0.25501299999999999</c:v>
                </c:pt>
                <c:pt idx="6151">
                  <c:v>4.0784000000000001E-2</c:v>
                </c:pt>
                <c:pt idx="6152">
                  <c:v>4.2606999999999999E-2</c:v>
                </c:pt>
                <c:pt idx="6153">
                  <c:v>0.139236</c:v>
                </c:pt>
                <c:pt idx="6154">
                  <c:v>8.0405000000000004E-2</c:v>
                </c:pt>
                <c:pt idx="6155">
                  <c:v>2.4145E-2</c:v>
                </c:pt>
                <c:pt idx="6156">
                  <c:v>0.21046799999999999</c:v>
                </c:pt>
                <c:pt idx="6157">
                  <c:v>3.0037000000000001E-2</c:v>
                </c:pt>
                <c:pt idx="6158">
                  <c:v>0.245473</c:v>
                </c:pt>
                <c:pt idx="6159">
                  <c:v>9.4752000000000003E-2</c:v>
                </c:pt>
                <c:pt idx="6160">
                  <c:v>5.1584999999999999E-2</c:v>
                </c:pt>
                <c:pt idx="6161">
                  <c:v>0.120946</c:v>
                </c:pt>
                <c:pt idx="6162">
                  <c:v>0.13106999999999999</c:v>
                </c:pt>
                <c:pt idx="6163">
                  <c:v>0.144374</c:v>
                </c:pt>
                <c:pt idx="6164">
                  <c:v>0.29246499999999997</c:v>
                </c:pt>
                <c:pt idx="6165">
                  <c:v>6.7505999999999997E-2</c:v>
                </c:pt>
                <c:pt idx="6166">
                  <c:v>0.20791200000000001</c:v>
                </c:pt>
                <c:pt idx="6167">
                  <c:v>0.18135200000000001</c:v>
                </c:pt>
                <c:pt idx="6168">
                  <c:v>4.8404999999999997E-2</c:v>
                </c:pt>
                <c:pt idx="6169">
                  <c:v>0.229434</c:v>
                </c:pt>
                <c:pt idx="6170">
                  <c:v>0.38725500000000002</c:v>
                </c:pt>
                <c:pt idx="6171">
                  <c:v>6.8474999999999994E-2</c:v>
                </c:pt>
                <c:pt idx="6172">
                  <c:v>0.23280799999999999</c:v>
                </c:pt>
                <c:pt idx="6173">
                  <c:v>0.36610100000000001</c:v>
                </c:pt>
                <c:pt idx="6174">
                  <c:v>0.15043100000000001</c:v>
                </c:pt>
                <c:pt idx="6175">
                  <c:v>7.8644000000000006E-2</c:v>
                </c:pt>
                <c:pt idx="6176">
                  <c:v>0.25279400000000002</c:v>
                </c:pt>
                <c:pt idx="6177">
                  <c:v>3.9964E-2</c:v>
                </c:pt>
                <c:pt idx="6178">
                  <c:v>7.3096999999999995E-2</c:v>
                </c:pt>
                <c:pt idx="6179">
                  <c:v>9.5388000000000001E-2</c:v>
                </c:pt>
                <c:pt idx="6180">
                  <c:v>0.116187</c:v>
                </c:pt>
                <c:pt idx="6181">
                  <c:v>4.2627999999999999E-2</c:v>
                </c:pt>
                <c:pt idx="6182">
                  <c:v>0.107888</c:v>
                </c:pt>
                <c:pt idx="6183">
                  <c:v>3.4858E-2</c:v>
                </c:pt>
                <c:pt idx="6184">
                  <c:v>0.190169</c:v>
                </c:pt>
                <c:pt idx="6185">
                  <c:v>5.8729999999999997E-2</c:v>
                </c:pt>
                <c:pt idx="6186">
                  <c:v>2.9973E-2</c:v>
                </c:pt>
                <c:pt idx="6187">
                  <c:v>7.4338000000000001E-2</c:v>
                </c:pt>
                <c:pt idx="6188">
                  <c:v>5.9129000000000001E-2</c:v>
                </c:pt>
                <c:pt idx="6189">
                  <c:v>8.8001999999999997E-2</c:v>
                </c:pt>
                <c:pt idx="6190">
                  <c:v>4.0189999999999997E-2</c:v>
                </c:pt>
                <c:pt idx="6191">
                  <c:v>5.5421999999999999E-2</c:v>
                </c:pt>
                <c:pt idx="6192">
                  <c:v>0.35115099999999999</c:v>
                </c:pt>
                <c:pt idx="6193">
                  <c:v>9.9629999999999996E-2</c:v>
                </c:pt>
                <c:pt idx="6194">
                  <c:v>4.0522000000000002E-2</c:v>
                </c:pt>
                <c:pt idx="6195">
                  <c:v>4.0966000000000002E-2</c:v>
                </c:pt>
                <c:pt idx="6196">
                  <c:v>0.20227300000000001</c:v>
                </c:pt>
                <c:pt idx="6197">
                  <c:v>9.6682000000000004E-2</c:v>
                </c:pt>
                <c:pt idx="6198">
                  <c:v>6.1457999999999999E-2</c:v>
                </c:pt>
                <c:pt idx="6199">
                  <c:v>0.199847</c:v>
                </c:pt>
                <c:pt idx="6200">
                  <c:v>3.2171999999999999E-2</c:v>
                </c:pt>
                <c:pt idx="6201">
                  <c:v>0.106835</c:v>
                </c:pt>
                <c:pt idx="6202">
                  <c:v>0.11074000000000001</c:v>
                </c:pt>
                <c:pt idx="6203">
                  <c:v>6.5115999999999993E-2</c:v>
                </c:pt>
                <c:pt idx="6204">
                  <c:v>0.49374200000000001</c:v>
                </c:pt>
                <c:pt idx="6205">
                  <c:v>0.21781200000000001</c:v>
                </c:pt>
                <c:pt idx="6206">
                  <c:v>3.1175999999999999E-2</c:v>
                </c:pt>
                <c:pt idx="6207">
                  <c:v>5.1872000000000001E-2</c:v>
                </c:pt>
                <c:pt idx="6208">
                  <c:v>0.120351</c:v>
                </c:pt>
                <c:pt idx="6209">
                  <c:v>5.5120000000000002E-2</c:v>
                </c:pt>
                <c:pt idx="6210">
                  <c:v>2.8098000000000001E-2</c:v>
                </c:pt>
                <c:pt idx="6211">
                  <c:v>7.1294999999999997E-2</c:v>
                </c:pt>
                <c:pt idx="6212">
                  <c:v>5.2734000000000003E-2</c:v>
                </c:pt>
                <c:pt idx="6213">
                  <c:v>0.120841</c:v>
                </c:pt>
                <c:pt idx="6214">
                  <c:v>2.4542999999999999E-2</c:v>
                </c:pt>
                <c:pt idx="6215">
                  <c:v>8.3780999999999994E-2</c:v>
                </c:pt>
                <c:pt idx="6216">
                  <c:v>0.12785099999999999</c:v>
                </c:pt>
                <c:pt idx="6217">
                  <c:v>3.8463999999999998E-2</c:v>
                </c:pt>
                <c:pt idx="6218">
                  <c:v>2.9968999999999999E-2</c:v>
                </c:pt>
                <c:pt idx="6219">
                  <c:v>6.9638000000000005E-2</c:v>
                </c:pt>
                <c:pt idx="6220">
                  <c:v>7.8462000000000004E-2</c:v>
                </c:pt>
                <c:pt idx="6221">
                  <c:v>6.1816000000000003E-2</c:v>
                </c:pt>
                <c:pt idx="6222">
                  <c:v>7.3223999999999997E-2</c:v>
                </c:pt>
                <c:pt idx="6223">
                  <c:v>0.16486999999999999</c:v>
                </c:pt>
                <c:pt idx="6224">
                  <c:v>5.3357000000000002E-2</c:v>
                </c:pt>
                <c:pt idx="6225">
                  <c:v>2.7664999999999999E-2</c:v>
                </c:pt>
                <c:pt idx="6226">
                  <c:v>5.7361000000000002E-2</c:v>
                </c:pt>
                <c:pt idx="6227">
                  <c:v>4.2471000000000002E-2</c:v>
                </c:pt>
                <c:pt idx="6228">
                  <c:v>0.119965</c:v>
                </c:pt>
                <c:pt idx="6229">
                  <c:v>9.1201000000000004E-2</c:v>
                </c:pt>
                <c:pt idx="6230">
                  <c:v>3.4275E-2</c:v>
                </c:pt>
                <c:pt idx="6231">
                  <c:v>0.16001399999999999</c:v>
                </c:pt>
                <c:pt idx="6232">
                  <c:v>7.2003999999999999E-2</c:v>
                </c:pt>
                <c:pt idx="6233">
                  <c:v>0.14419899999999999</c:v>
                </c:pt>
                <c:pt idx="6234">
                  <c:v>0.119881</c:v>
                </c:pt>
                <c:pt idx="6235">
                  <c:v>0.107817</c:v>
                </c:pt>
                <c:pt idx="6236">
                  <c:v>6.2121000000000003E-2</c:v>
                </c:pt>
                <c:pt idx="6237">
                  <c:v>4.8578000000000003E-2</c:v>
                </c:pt>
                <c:pt idx="6238">
                  <c:v>5.5486000000000001E-2</c:v>
                </c:pt>
                <c:pt idx="6239">
                  <c:v>3.7401999999999998E-2</c:v>
                </c:pt>
                <c:pt idx="6240">
                  <c:v>3.3085999999999997E-2</c:v>
                </c:pt>
                <c:pt idx="6241">
                  <c:v>7.0021E-2</c:v>
                </c:pt>
                <c:pt idx="6242">
                  <c:v>6.3362000000000002E-2</c:v>
                </c:pt>
                <c:pt idx="6243">
                  <c:v>0.16050700000000001</c:v>
                </c:pt>
                <c:pt idx="6244">
                  <c:v>4.7954999999999998E-2</c:v>
                </c:pt>
                <c:pt idx="6245">
                  <c:v>9.2398999999999995E-2</c:v>
                </c:pt>
                <c:pt idx="6246">
                  <c:v>4.4578E-2</c:v>
                </c:pt>
                <c:pt idx="6247">
                  <c:v>0.15517700000000001</c:v>
                </c:pt>
                <c:pt idx="6248">
                  <c:v>0.26243100000000003</c:v>
                </c:pt>
                <c:pt idx="6249">
                  <c:v>5.4684999999999997E-2</c:v>
                </c:pt>
                <c:pt idx="6250">
                  <c:v>0.181704</c:v>
                </c:pt>
                <c:pt idx="6251">
                  <c:v>0.11541800000000001</c:v>
                </c:pt>
                <c:pt idx="6252">
                  <c:v>5.6328000000000003E-2</c:v>
                </c:pt>
                <c:pt idx="6253">
                  <c:v>4.8469999999999999E-2</c:v>
                </c:pt>
                <c:pt idx="6254">
                  <c:v>2.9361000000000002E-2</c:v>
                </c:pt>
                <c:pt idx="6255">
                  <c:v>0.213006</c:v>
                </c:pt>
                <c:pt idx="6256">
                  <c:v>3.0880999999999999E-2</c:v>
                </c:pt>
                <c:pt idx="6257">
                  <c:v>6.6686999999999996E-2</c:v>
                </c:pt>
                <c:pt idx="6258">
                  <c:v>0.29177599999999998</c:v>
                </c:pt>
                <c:pt idx="6259">
                  <c:v>0.24567700000000001</c:v>
                </c:pt>
                <c:pt idx="6260">
                  <c:v>0.20471200000000001</c:v>
                </c:pt>
                <c:pt idx="6261">
                  <c:v>5.2330000000000002E-2</c:v>
                </c:pt>
                <c:pt idx="6262">
                  <c:v>4.9778999999999997E-2</c:v>
                </c:pt>
                <c:pt idx="6263">
                  <c:v>0.11121</c:v>
                </c:pt>
                <c:pt idx="6264">
                  <c:v>7.1077000000000001E-2</c:v>
                </c:pt>
                <c:pt idx="6265">
                  <c:v>5.3331000000000003E-2</c:v>
                </c:pt>
                <c:pt idx="6266">
                  <c:v>9.9637000000000003E-2</c:v>
                </c:pt>
                <c:pt idx="6267">
                  <c:v>0.13624900000000001</c:v>
                </c:pt>
                <c:pt idx="6268">
                  <c:v>7.7600000000000002E-2</c:v>
                </c:pt>
                <c:pt idx="6269">
                  <c:v>6.1052000000000002E-2</c:v>
                </c:pt>
                <c:pt idx="6270">
                  <c:v>6.7658999999999997E-2</c:v>
                </c:pt>
                <c:pt idx="6271">
                  <c:v>0.143039</c:v>
                </c:pt>
                <c:pt idx="6272">
                  <c:v>3.2999000000000001E-2</c:v>
                </c:pt>
                <c:pt idx="6273">
                  <c:v>0.43953300000000001</c:v>
                </c:pt>
                <c:pt idx="6274">
                  <c:v>0.16451499999999999</c:v>
                </c:pt>
                <c:pt idx="6275">
                  <c:v>4.4914000000000003E-2</c:v>
                </c:pt>
                <c:pt idx="6276">
                  <c:v>8.1181000000000003E-2</c:v>
                </c:pt>
                <c:pt idx="6277">
                  <c:v>0.150945</c:v>
                </c:pt>
                <c:pt idx="6278">
                  <c:v>4.3638999999999997E-2</c:v>
                </c:pt>
                <c:pt idx="6279">
                  <c:v>9.9066000000000001E-2</c:v>
                </c:pt>
                <c:pt idx="6280">
                  <c:v>0.100539</c:v>
                </c:pt>
                <c:pt idx="6281">
                  <c:v>0.14383399999999999</c:v>
                </c:pt>
                <c:pt idx="6282">
                  <c:v>0.124682</c:v>
                </c:pt>
                <c:pt idx="6283">
                  <c:v>0.12736700000000001</c:v>
                </c:pt>
                <c:pt idx="6284">
                  <c:v>0.11130900000000001</c:v>
                </c:pt>
                <c:pt idx="6285">
                  <c:v>0.21239</c:v>
                </c:pt>
                <c:pt idx="6286">
                  <c:v>6.0512000000000003E-2</c:v>
                </c:pt>
                <c:pt idx="6287">
                  <c:v>0.120031</c:v>
                </c:pt>
                <c:pt idx="6288">
                  <c:v>0.119312</c:v>
                </c:pt>
                <c:pt idx="6289">
                  <c:v>0.10865</c:v>
                </c:pt>
                <c:pt idx="6290">
                  <c:v>7.4470999999999996E-2</c:v>
                </c:pt>
                <c:pt idx="6291">
                  <c:v>0.109195</c:v>
                </c:pt>
                <c:pt idx="6292">
                  <c:v>5.9518000000000001E-2</c:v>
                </c:pt>
                <c:pt idx="6293">
                  <c:v>2.9984E-2</c:v>
                </c:pt>
                <c:pt idx="6294">
                  <c:v>5.5078000000000002E-2</c:v>
                </c:pt>
                <c:pt idx="6295">
                  <c:v>0.15922700000000001</c:v>
                </c:pt>
                <c:pt idx="6296">
                  <c:v>5.0951000000000003E-2</c:v>
                </c:pt>
                <c:pt idx="6297">
                  <c:v>8.1961000000000006E-2</c:v>
                </c:pt>
                <c:pt idx="6298">
                  <c:v>4.4500999999999999E-2</c:v>
                </c:pt>
                <c:pt idx="6299">
                  <c:v>0.1153</c:v>
                </c:pt>
                <c:pt idx="6300">
                  <c:v>0.286497</c:v>
                </c:pt>
                <c:pt idx="6301">
                  <c:v>0.24046000000000001</c:v>
                </c:pt>
                <c:pt idx="6302">
                  <c:v>0.62946800000000003</c:v>
                </c:pt>
                <c:pt idx="6303">
                  <c:v>7.5731000000000007E-2</c:v>
                </c:pt>
                <c:pt idx="6304">
                  <c:v>0.10025000000000001</c:v>
                </c:pt>
                <c:pt idx="6305">
                  <c:v>3.1468000000000003E-2</c:v>
                </c:pt>
                <c:pt idx="6306">
                  <c:v>8.9718999999999993E-2</c:v>
                </c:pt>
                <c:pt idx="6307">
                  <c:v>0.1482</c:v>
                </c:pt>
                <c:pt idx="6308">
                  <c:v>3.2103E-2</c:v>
                </c:pt>
                <c:pt idx="6309">
                  <c:v>0.183722</c:v>
                </c:pt>
                <c:pt idx="6310">
                  <c:v>5.5386999999999999E-2</c:v>
                </c:pt>
                <c:pt idx="6311">
                  <c:v>6.9997000000000004E-2</c:v>
                </c:pt>
                <c:pt idx="6312">
                  <c:v>0.121099</c:v>
                </c:pt>
                <c:pt idx="6313">
                  <c:v>9.0588000000000002E-2</c:v>
                </c:pt>
                <c:pt idx="6314">
                  <c:v>0.22869200000000001</c:v>
                </c:pt>
                <c:pt idx="6315">
                  <c:v>7.4864E-2</c:v>
                </c:pt>
                <c:pt idx="6316">
                  <c:v>7.0829000000000003E-2</c:v>
                </c:pt>
                <c:pt idx="6317">
                  <c:v>8.0644999999999994E-2</c:v>
                </c:pt>
                <c:pt idx="6318">
                  <c:v>4.0405999999999997E-2</c:v>
                </c:pt>
                <c:pt idx="6319">
                  <c:v>2.8958999999999999E-2</c:v>
                </c:pt>
                <c:pt idx="6320">
                  <c:v>0.128274</c:v>
                </c:pt>
                <c:pt idx="6321">
                  <c:v>0.19439300000000001</c:v>
                </c:pt>
                <c:pt idx="6322">
                  <c:v>2.9968000000000002E-2</c:v>
                </c:pt>
                <c:pt idx="6323">
                  <c:v>3.3024999999999999E-2</c:v>
                </c:pt>
                <c:pt idx="6324">
                  <c:v>3.8143000000000003E-2</c:v>
                </c:pt>
                <c:pt idx="6325">
                  <c:v>0.15038599999999999</c:v>
                </c:pt>
                <c:pt idx="6326">
                  <c:v>5.7313999999999997E-2</c:v>
                </c:pt>
                <c:pt idx="6327">
                  <c:v>2.3810000000000001E-2</c:v>
                </c:pt>
                <c:pt idx="6328">
                  <c:v>5.2257999999999999E-2</c:v>
                </c:pt>
                <c:pt idx="6329">
                  <c:v>9.2633999999999994E-2</c:v>
                </c:pt>
                <c:pt idx="6330">
                  <c:v>5.7370999999999998E-2</c:v>
                </c:pt>
                <c:pt idx="6331">
                  <c:v>4.4864000000000001E-2</c:v>
                </c:pt>
                <c:pt idx="6332">
                  <c:v>0.119452</c:v>
                </c:pt>
                <c:pt idx="6333">
                  <c:v>0.167494</c:v>
                </c:pt>
                <c:pt idx="6334">
                  <c:v>0.12171899999999999</c:v>
                </c:pt>
                <c:pt idx="6335">
                  <c:v>6.7863000000000007E-2</c:v>
                </c:pt>
                <c:pt idx="6336">
                  <c:v>7.8784000000000007E-2</c:v>
                </c:pt>
                <c:pt idx="6337">
                  <c:v>8.5585999999999995E-2</c:v>
                </c:pt>
                <c:pt idx="6338">
                  <c:v>2.7993000000000001E-2</c:v>
                </c:pt>
                <c:pt idx="6339">
                  <c:v>4.0208000000000001E-2</c:v>
                </c:pt>
                <c:pt idx="6340">
                  <c:v>0.16442000000000001</c:v>
                </c:pt>
                <c:pt idx="6341">
                  <c:v>3.1288000000000003E-2</c:v>
                </c:pt>
                <c:pt idx="6342">
                  <c:v>9.6568000000000001E-2</c:v>
                </c:pt>
                <c:pt idx="6343">
                  <c:v>0.13603399999999999</c:v>
                </c:pt>
                <c:pt idx="6344">
                  <c:v>0.17661299999999999</c:v>
                </c:pt>
                <c:pt idx="6345">
                  <c:v>0.13836100000000001</c:v>
                </c:pt>
                <c:pt idx="6346">
                  <c:v>3.2207E-2</c:v>
                </c:pt>
                <c:pt idx="6347">
                  <c:v>0.124527</c:v>
                </c:pt>
                <c:pt idx="6348">
                  <c:v>0.19309100000000001</c:v>
                </c:pt>
                <c:pt idx="6349">
                  <c:v>8.8721999999999995E-2</c:v>
                </c:pt>
                <c:pt idx="6350">
                  <c:v>5.7801999999999999E-2</c:v>
                </c:pt>
                <c:pt idx="6351">
                  <c:v>3.4248000000000001E-2</c:v>
                </c:pt>
                <c:pt idx="6352">
                  <c:v>4.0530999999999998E-2</c:v>
                </c:pt>
                <c:pt idx="6353">
                  <c:v>0.275783</c:v>
                </c:pt>
                <c:pt idx="6354">
                  <c:v>3.1064999999999999E-2</c:v>
                </c:pt>
                <c:pt idx="6355">
                  <c:v>0.168127</c:v>
                </c:pt>
                <c:pt idx="6356">
                  <c:v>0.13836200000000001</c:v>
                </c:pt>
                <c:pt idx="6357">
                  <c:v>0.121577</c:v>
                </c:pt>
                <c:pt idx="6358">
                  <c:v>3.7988000000000001E-2</c:v>
                </c:pt>
                <c:pt idx="6359">
                  <c:v>9.1722999999999999E-2</c:v>
                </c:pt>
                <c:pt idx="6360">
                  <c:v>9.8862000000000005E-2</c:v>
                </c:pt>
                <c:pt idx="6361">
                  <c:v>0.10802200000000001</c:v>
                </c:pt>
                <c:pt idx="6362">
                  <c:v>3.7289999999999997E-2</c:v>
                </c:pt>
                <c:pt idx="6363">
                  <c:v>3.7696E-2</c:v>
                </c:pt>
                <c:pt idx="6364">
                  <c:v>0.19784399999999999</c:v>
                </c:pt>
                <c:pt idx="6365">
                  <c:v>0.124516</c:v>
                </c:pt>
                <c:pt idx="6366">
                  <c:v>0.10424899999999999</c:v>
                </c:pt>
                <c:pt idx="6367">
                  <c:v>0.113219</c:v>
                </c:pt>
                <c:pt idx="6368">
                  <c:v>6.2868999999999994E-2</c:v>
                </c:pt>
                <c:pt idx="6369">
                  <c:v>0.183639</c:v>
                </c:pt>
                <c:pt idx="6370">
                  <c:v>7.7741000000000005E-2</c:v>
                </c:pt>
                <c:pt idx="6371">
                  <c:v>9.6167000000000002E-2</c:v>
                </c:pt>
                <c:pt idx="6372">
                  <c:v>0.15507399999999999</c:v>
                </c:pt>
                <c:pt idx="6373">
                  <c:v>0.15998399999999999</c:v>
                </c:pt>
                <c:pt idx="6374">
                  <c:v>0.107748</c:v>
                </c:pt>
                <c:pt idx="6375">
                  <c:v>8.9255000000000001E-2</c:v>
                </c:pt>
                <c:pt idx="6376">
                  <c:v>5.389E-2</c:v>
                </c:pt>
                <c:pt idx="6377">
                  <c:v>0.146451</c:v>
                </c:pt>
                <c:pt idx="6378">
                  <c:v>0.218473</c:v>
                </c:pt>
                <c:pt idx="6379">
                  <c:v>5.1385E-2</c:v>
                </c:pt>
                <c:pt idx="6380">
                  <c:v>0.201018</c:v>
                </c:pt>
                <c:pt idx="6381">
                  <c:v>0.50967200000000001</c:v>
                </c:pt>
                <c:pt idx="6382">
                  <c:v>9.9895999999999999E-2</c:v>
                </c:pt>
                <c:pt idx="6383">
                  <c:v>0.127945</c:v>
                </c:pt>
                <c:pt idx="6384">
                  <c:v>4.3380000000000002E-2</c:v>
                </c:pt>
                <c:pt idx="6385">
                  <c:v>0.12972600000000001</c:v>
                </c:pt>
                <c:pt idx="6386">
                  <c:v>3.7013999999999998E-2</c:v>
                </c:pt>
                <c:pt idx="6387">
                  <c:v>4.3098999999999998E-2</c:v>
                </c:pt>
                <c:pt idx="6388">
                  <c:v>2.8631E-2</c:v>
                </c:pt>
                <c:pt idx="6389">
                  <c:v>2.8919E-2</c:v>
                </c:pt>
                <c:pt idx="6390">
                  <c:v>8.6860000000000007E-2</c:v>
                </c:pt>
                <c:pt idx="6391">
                  <c:v>4.1017999999999999E-2</c:v>
                </c:pt>
                <c:pt idx="6392">
                  <c:v>6.4557000000000003E-2</c:v>
                </c:pt>
                <c:pt idx="6393">
                  <c:v>5.7146000000000002E-2</c:v>
                </c:pt>
                <c:pt idx="6394">
                  <c:v>7.9511999999999999E-2</c:v>
                </c:pt>
                <c:pt idx="6395">
                  <c:v>3.2733999999999999E-2</c:v>
                </c:pt>
                <c:pt idx="6396">
                  <c:v>4.2119999999999998E-2</c:v>
                </c:pt>
                <c:pt idx="6397">
                  <c:v>9.7806000000000004E-2</c:v>
                </c:pt>
                <c:pt idx="6398">
                  <c:v>7.9998E-2</c:v>
                </c:pt>
                <c:pt idx="6399">
                  <c:v>6.6178000000000001E-2</c:v>
                </c:pt>
                <c:pt idx="6400">
                  <c:v>0.201543</c:v>
                </c:pt>
                <c:pt idx="6401">
                  <c:v>8.2221000000000002E-2</c:v>
                </c:pt>
                <c:pt idx="6402">
                  <c:v>6.9291000000000005E-2</c:v>
                </c:pt>
                <c:pt idx="6403">
                  <c:v>3.3480000000000003E-2</c:v>
                </c:pt>
                <c:pt idx="6404">
                  <c:v>3.7971999999999999E-2</c:v>
                </c:pt>
                <c:pt idx="6405">
                  <c:v>0.124372</c:v>
                </c:pt>
                <c:pt idx="6406">
                  <c:v>3.4512000000000001E-2</c:v>
                </c:pt>
                <c:pt idx="6407">
                  <c:v>8.1961999999999993E-2</c:v>
                </c:pt>
                <c:pt idx="6408">
                  <c:v>9.0101000000000001E-2</c:v>
                </c:pt>
                <c:pt idx="6409">
                  <c:v>6.2557000000000001E-2</c:v>
                </c:pt>
                <c:pt idx="6410">
                  <c:v>0.17069100000000001</c:v>
                </c:pt>
                <c:pt idx="6411">
                  <c:v>6.1471999999999999E-2</c:v>
                </c:pt>
                <c:pt idx="6412">
                  <c:v>6.2056E-2</c:v>
                </c:pt>
                <c:pt idx="6413">
                  <c:v>0.19441700000000001</c:v>
                </c:pt>
                <c:pt idx="6414">
                  <c:v>4.0778000000000002E-2</c:v>
                </c:pt>
                <c:pt idx="6415">
                  <c:v>9.4813999999999996E-2</c:v>
                </c:pt>
                <c:pt idx="6416">
                  <c:v>3.2097000000000001E-2</c:v>
                </c:pt>
                <c:pt idx="6417">
                  <c:v>3.4132999999999997E-2</c:v>
                </c:pt>
                <c:pt idx="6418">
                  <c:v>3.0651999999999999E-2</c:v>
                </c:pt>
                <c:pt idx="6419">
                  <c:v>4.7620999999999997E-2</c:v>
                </c:pt>
                <c:pt idx="6420">
                  <c:v>0.171899</c:v>
                </c:pt>
                <c:pt idx="6421">
                  <c:v>6.2689999999999996E-2</c:v>
                </c:pt>
                <c:pt idx="6422">
                  <c:v>4.4741000000000003E-2</c:v>
                </c:pt>
                <c:pt idx="6423">
                  <c:v>0.131912</c:v>
                </c:pt>
                <c:pt idx="6424">
                  <c:v>0.12650800000000001</c:v>
                </c:pt>
                <c:pt idx="6425">
                  <c:v>0.11955499999999999</c:v>
                </c:pt>
                <c:pt idx="6426">
                  <c:v>4.0389000000000001E-2</c:v>
                </c:pt>
                <c:pt idx="6427">
                  <c:v>0.160084</c:v>
                </c:pt>
                <c:pt idx="6428">
                  <c:v>0.13777300000000001</c:v>
                </c:pt>
                <c:pt idx="6429">
                  <c:v>2.8024E-2</c:v>
                </c:pt>
                <c:pt idx="6430">
                  <c:v>0.181395</c:v>
                </c:pt>
                <c:pt idx="6431">
                  <c:v>0.108089</c:v>
                </c:pt>
                <c:pt idx="6432">
                  <c:v>6.8443000000000004E-2</c:v>
                </c:pt>
                <c:pt idx="6433">
                  <c:v>3.8366999999999998E-2</c:v>
                </c:pt>
                <c:pt idx="6434">
                  <c:v>0.127471</c:v>
                </c:pt>
                <c:pt idx="6435">
                  <c:v>4.3202999999999998E-2</c:v>
                </c:pt>
                <c:pt idx="6436">
                  <c:v>6.9822999999999996E-2</c:v>
                </c:pt>
                <c:pt idx="6437">
                  <c:v>0.11799999999999999</c:v>
                </c:pt>
                <c:pt idx="6438">
                  <c:v>4.7787999999999997E-2</c:v>
                </c:pt>
                <c:pt idx="6439">
                  <c:v>0.122603</c:v>
                </c:pt>
                <c:pt idx="6440">
                  <c:v>0.146674</c:v>
                </c:pt>
                <c:pt idx="6441">
                  <c:v>0.10806</c:v>
                </c:pt>
                <c:pt idx="6442">
                  <c:v>8.0609E-2</c:v>
                </c:pt>
                <c:pt idx="6443">
                  <c:v>4.6018999999999997E-2</c:v>
                </c:pt>
                <c:pt idx="6444">
                  <c:v>8.2369999999999999E-2</c:v>
                </c:pt>
                <c:pt idx="6445">
                  <c:v>2.9936999999999998E-2</c:v>
                </c:pt>
                <c:pt idx="6446">
                  <c:v>0.128494</c:v>
                </c:pt>
                <c:pt idx="6447">
                  <c:v>0.114264</c:v>
                </c:pt>
                <c:pt idx="6448">
                  <c:v>9.3424999999999994E-2</c:v>
                </c:pt>
                <c:pt idx="6449">
                  <c:v>0.126225</c:v>
                </c:pt>
                <c:pt idx="6450">
                  <c:v>5.6262E-2</c:v>
                </c:pt>
                <c:pt idx="6451">
                  <c:v>4.2894000000000002E-2</c:v>
                </c:pt>
                <c:pt idx="6452">
                  <c:v>0.27832299999999999</c:v>
                </c:pt>
                <c:pt idx="6453">
                  <c:v>0.30005399999999999</c:v>
                </c:pt>
                <c:pt idx="6454">
                  <c:v>0.13181999999999999</c:v>
                </c:pt>
                <c:pt idx="6455">
                  <c:v>3.9927999999999998E-2</c:v>
                </c:pt>
                <c:pt idx="6456">
                  <c:v>7.5936000000000003E-2</c:v>
                </c:pt>
                <c:pt idx="6457">
                  <c:v>5.6106999999999997E-2</c:v>
                </c:pt>
                <c:pt idx="6458">
                  <c:v>0.122102</c:v>
                </c:pt>
                <c:pt idx="6459">
                  <c:v>0.104115</c:v>
                </c:pt>
                <c:pt idx="6460">
                  <c:v>5.0488999999999999E-2</c:v>
                </c:pt>
                <c:pt idx="6461">
                  <c:v>5.3563E-2</c:v>
                </c:pt>
                <c:pt idx="6462">
                  <c:v>0.146648</c:v>
                </c:pt>
                <c:pt idx="6463">
                  <c:v>8.8579000000000005E-2</c:v>
                </c:pt>
                <c:pt idx="6464">
                  <c:v>0.105127</c:v>
                </c:pt>
                <c:pt idx="6465">
                  <c:v>7.5343999999999994E-2</c:v>
                </c:pt>
                <c:pt idx="6466">
                  <c:v>0.21937599999999999</c:v>
                </c:pt>
                <c:pt idx="6467">
                  <c:v>2.9642000000000002E-2</c:v>
                </c:pt>
                <c:pt idx="6468">
                  <c:v>0.25540299999999999</c:v>
                </c:pt>
                <c:pt idx="6469">
                  <c:v>8.7677000000000005E-2</c:v>
                </c:pt>
                <c:pt idx="6470">
                  <c:v>7.6574000000000003E-2</c:v>
                </c:pt>
                <c:pt idx="6471">
                  <c:v>0.13449</c:v>
                </c:pt>
                <c:pt idx="6472">
                  <c:v>0.22201599999999999</c:v>
                </c:pt>
                <c:pt idx="6473">
                  <c:v>6.5757999999999997E-2</c:v>
                </c:pt>
                <c:pt idx="6474">
                  <c:v>0.19736200000000001</c:v>
                </c:pt>
                <c:pt idx="6475">
                  <c:v>0.126115</c:v>
                </c:pt>
                <c:pt idx="6476">
                  <c:v>7.1997000000000005E-2</c:v>
                </c:pt>
                <c:pt idx="6477">
                  <c:v>0.12447999999999999</c:v>
                </c:pt>
                <c:pt idx="6478">
                  <c:v>3.7074000000000003E-2</c:v>
                </c:pt>
                <c:pt idx="6479">
                  <c:v>5.8529999999999999E-2</c:v>
                </c:pt>
                <c:pt idx="6480">
                  <c:v>4.5221999999999998E-2</c:v>
                </c:pt>
                <c:pt idx="6481">
                  <c:v>3.2986000000000001E-2</c:v>
                </c:pt>
                <c:pt idx="6482">
                  <c:v>3.1354E-2</c:v>
                </c:pt>
                <c:pt idx="6483">
                  <c:v>0.20784</c:v>
                </c:pt>
                <c:pt idx="6484">
                  <c:v>0.29089199999999998</c:v>
                </c:pt>
                <c:pt idx="6485">
                  <c:v>7.5115000000000001E-2</c:v>
                </c:pt>
                <c:pt idx="6486">
                  <c:v>0.28050799999999998</c:v>
                </c:pt>
                <c:pt idx="6487">
                  <c:v>6.3311999999999993E-2</c:v>
                </c:pt>
                <c:pt idx="6488">
                  <c:v>2.3980999999999999E-2</c:v>
                </c:pt>
                <c:pt idx="6489">
                  <c:v>3.3508999999999997E-2</c:v>
                </c:pt>
                <c:pt idx="6490">
                  <c:v>0.207846</c:v>
                </c:pt>
                <c:pt idx="6491">
                  <c:v>4.2138000000000002E-2</c:v>
                </c:pt>
                <c:pt idx="6492">
                  <c:v>0.24953800000000001</c:v>
                </c:pt>
                <c:pt idx="6493">
                  <c:v>0.16012699999999999</c:v>
                </c:pt>
                <c:pt idx="6494">
                  <c:v>8.0779000000000004E-2</c:v>
                </c:pt>
                <c:pt idx="6495">
                  <c:v>6.8315000000000001E-2</c:v>
                </c:pt>
                <c:pt idx="6496">
                  <c:v>0.34155000000000002</c:v>
                </c:pt>
                <c:pt idx="6497">
                  <c:v>5.0791000000000003E-2</c:v>
                </c:pt>
                <c:pt idx="6498">
                  <c:v>4.8243000000000001E-2</c:v>
                </c:pt>
                <c:pt idx="6499">
                  <c:v>0.45422899999999999</c:v>
                </c:pt>
                <c:pt idx="6500">
                  <c:v>0.123417</c:v>
                </c:pt>
                <c:pt idx="6501">
                  <c:v>0.11451500000000001</c:v>
                </c:pt>
                <c:pt idx="6502">
                  <c:v>0.13331299999999999</c:v>
                </c:pt>
                <c:pt idx="6503">
                  <c:v>9.2629000000000003E-2</c:v>
                </c:pt>
                <c:pt idx="6504">
                  <c:v>6.7544999999999994E-2</c:v>
                </c:pt>
                <c:pt idx="6505">
                  <c:v>0.490483</c:v>
                </c:pt>
                <c:pt idx="6506">
                  <c:v>0.46992699999999998</c:v>
                </c:pt>
                <c:pt idx="6507">
                  <c:v>9.7890000000000005E-2</c:v>
                </c:pt>
                <c:pt idx="6508">
                  <c:v>3.9558999999999997E-2</c:v>
                </c:pt>
                <c:pt idx="6509">
                  <c:v>7.2818999999999995E-2</c:v>
                </c:pt>
                <c:pt idx="6510">
                  <c:v>5.3156000000000002E-2</c:v>
                </c:pt>
                <c:pt idx="6511">
                  <c:v>3.8700999999999999E-2</c:v>
                </c:pt>
                <c:pt idx="6512">
                  <c:v>2.256E-2</c:v>
                </c:pt>
                <c:pt idx="6513">
                  <c:v>4.1661999999999998E-2</c:v>
                </c:pt>
                <c:pt idx="6514">
                  <c:v>0.12948799999999999</c:v>
                </c:pt>
                <c:pt idx="6515">
                  <c:v>0.227071</c:v>
                </c:pt>
                <c:pt idx="6516">
                  <c:v>0.119143</c:v>
                </c:pt>
                <c:pt idx="6517">
                  <c:v>3.4526000000000001E-2</c:v>
                </c:pt>
                <c:pt idx="6518">
                  <c:v>0.294151</c:v>
                </c:pt>
                <c:pt idx="6519">
                  <c:v>7.7445E-2</c:v>
                </c:pt>
                <c:pt idx="6520">
                  <c:v>4.1874000000000001E-2</c:v>
                </c:pt>
                <c:pt idx="6521">
                  <c:v>0.153775</c:v>
                </c:pt>
                <c:pt idx="6522">
                  <c:v>6.0694999999999999E-2</c:v>
                </c:pt>
                <c:pt idx="6523">
                  <c:v>6.8587999999999996E-2</c:v>
                </c:pt>
                <c:pt idx="6524">
                  <c:v>3.1229E-2</c:v>
                </c:pt>
                <c:pt idx="6525">
                  <c:v>6.1233999999999997E-2</c:v>
                </c:pt>
                <c:pt idx="6526">
                  <c:v>0.10195899999999999</c:v>
                </c:pt>
                <c:pt idx="6527">
                  <c:v>0.164932</c:v>
                </c:pt>
                <c:pt idx="6528">
                  <c:v>7.0994000000000002E-2</c:v>
                </c:pt>
                <c:pt idx="6529">
                  <c:v>9.9546999999999997E-2</c:v>
                </c:pt>
                <c:pt idx="6530">
                  <c:v>7.0624000000000006E-2</c:v>
                </c:pt>
                <c:pt idx="6531">
                  <c:v>0.27339599999999997</c:v>
                </c:pt>
                <c:pt idx="6532">
                  <c:v>0.126501</c:v>
                </c:pt>
                <c:pt idx="6533">
                  <c:v>6.1228999999999999E-2</c:v>
                </c:pt>
                <c:pt idx="6534">
                  <c:v>2.7522999999999999E-2</c:v>
                </c:pt>
                <c:pt idx="6535">
                  <c:v>3.5754000000000001E-2</c:v>
                </c:pt>
                <c:pt idx="6536">
                  <c:v>4.0676999999999998E-2</c:v>
                </c:pt>
                <c:pt idx="6537">
                  <c:v>3.4566E-2</c:v>
                </c:pt>
                <c:pt idx="6538">
                  <c:v>9.3170000000000003E-2</c:v>
                </c:pt>
                <c:pt idx="6539">
                  <c:v>0.19702700000000001</c:v>
                </c:pt>
                <c:pt idx="6540">
                  <c:v>0.22728899999999999</c:v>
                </c:pt>
                <c:pt idx="6541">
                  <c:v>0.111154</c:v>
                </c:pt>
                <c:pt idx="6542">
                  <c:v>0.11898499999999999</c:v>
                </c:pt>
                <c:pt idx="6543">
                  <c:v>0.25011100000000003</c:v>
                </c:pt>
                <c:pt idx="6544">
                  <c:v>7.9934000000000005E-2</c:v>
                </c:pt>
                <c:pt idx="6545">
                  <c:v>0.33666699999999999</c:v>
                </c:pt>
                <c:pt idx="6546">
                  <c:v>0.106387</c:v>
                </c:pt>
                <c:pt idx="6547">
                  <c:v>8.2743999999999998E-2</c:v>
                </c:pt>
                <c:pt idx="6548">
                  <c:v>0.193934</c:v>
                </c:pt>
                <c:pt idx="6549">
                  <c:v>9.9099999999999994E-2</c:v>
                </c:pt>
                <c:pt idx="6550">
                  <c:v>0.116253</c:v>
                </c:pt>
                <c:pt idx="6551">
                  <c:v>6.0358000000000002E-2</c:v>
                </c:pt>
                <c:pt idx="6552">
                  <c:v>0.10925</c:v>
                </c:pt>
                <c:pt idx="6553">
                  <c:v>6.3385999999999998E-2</c:v>
                </c:pt>
                <c:pt idx="6554">
                  <c:v>0.128997</c:v>
                </c:pt>
                <c:pt idx="6555">
                  <c:v>4.6468000000000002E-2</c:v>
                </c:pt>
                <c:pt idx="6556">
                  <c:v>4.1623E-2</c:v>
                </c:pt>
                <c:pt idx="6557">
                  <c:v>0.27728900000000001</c:v>
                </c:pt>
                <c:pt idx="6558">
                  <c:v>3.7977999999999998E-2</c:v>
                </c:pt>
                <c:pt idx="6559">
                  <c:v>7.9423999999999995E-2</c:v>
                </c:pt>
                <c:pt idx="6560">
                  <c:v>0.290682</c:v>
                </c:pt>
                <c:pt idx="6561">
                  <c:v>5.6025999999999999E-2</c:v>
                </c:pt>
                <c:pt idx="6562">
                  <c:v>6.4988000000000004E-2</c:v>
                </c:pt>
                <c:pt idx="6563">
                  <c:v>4.4119999999999999E-2</c:v>
                </c:pt>
                <c:pt idx="6564">
                  <c:v>4.8724000000000003E-2</c:v>
                </c:pt>
                <c:pt idx="6565">
                  <c:v>7.5842000000000007E-2</c:v>
                </c:pt>
                <c:pt idx="6566">
                  <c:v>0.295101</c:v>
                </c:pt>
                <c:pt idx="6567">
                  <c:v>4.2590000000000003E-2</c:v>
                </c:pt>
                <c:pt idx="6568">
                  <c:v>6.1886999999999998E-2</c:v>
                </c:pt>
                <c:pt idx="6569">
                  <c:v>6.4050999999999997E-2</c:v>
                </c:pt>
                <c:pt idx="6570">
                  <c:v>4.1711999999999999E-2</c:v>
                </c:pt>
                <c:pt idx="6571">
                  <c:v>3.6998000000000003E-2</c:v>
                </c:pt>
                <c:pt idx="6572">
                  <c:v>0.13723399999999999</c:v>
                </c:pt>
                <c:pt idx="6573">
                  <c:v>2.8672E-2</c:v>
                </c:pt>
                <c:pt idx="6574">
                  <c:v>7.3719999999999994E-2</c:v>
                </c:pt>
                <c:pt idx="6575">
                  <c:v>0.144788</c:v>
                </c:pt>
                <c:pt idx="6576">
                  <c:v>0.15786900000000001</c:v>
                </c:pt>
                <c:pt idx="6577">
                  <c:v>4.3990000000000001E-2</c:v>
                </c:pt>
                <c:pt idx="6578">
                  <c:v>0.14134099999999999</c:v>
                </c:pt>
                <c:pt idx="6579">
                  <c:v>0.22822300000000001</c:v>
                </c:pt>
                <c:pt idx="6580">
                  <c:v>5.5252000000000002E-2</c:v>
                </c:pt>
                <c:pt idx="6581">
                  <c:v>2.9971999999999999E-2</c:v>
                </c:pt>
                <c:pt idx="6582">
                  <c:v>2.9048000000000001E-2</c:v>
                </c:pt>
                <c:pt idx="6583">
                  <c:v>4.4201999999999998E-2</c:v>
                </c:pt>
                <c:pt idx="6584">
                  <c:v>0.354072</c:v>
                </c:pt>
                <c:pt idx="6585">
                  <c:v>3.3342999999999998E-2</c:v>
                </c:pt>
                <c:pt idx="6586">
                  <c:v>0.16773399999999999</c:v>
                </c:pt>
                <c:pt idx="6587">
                  <c:v>0.28793099999999999</c:v>
                </c:pt>
                <c:pt idx="6588">
                  <c:v>6.4385999999999999E-2</c:v>
                </c:pt>
                <c:pt idx="6589">
                  <c:v>5.1714999999999997E-2</c:v>
                </c:pt>
                <c:pt idx="6590">
                  <c:v>5.4801999999999997E-2</c:v>
                </c:pt>
                <c:pt idx="6591">
                  <c:v>2.9874999999999999E-2</c:v>
                </c:pt>
                <c:pt idx="6592">
                  <c:v>9.5936999999999995E-2</c:v>
                </c:pt>
                <c:pt idx="6593">
                  <c:v>0.10438799999999999</c:v>
                </c:pt>
                <c:pt idx="6594">
                  <c:v>3.6817000000000003E-2</c:v>
                </c:pt>
                <c:pt idx="6595">
                  <c:v>6.8364999999999995E-2</c:v>
                </c:pt>
                <c:pt idx="6596">
                  <c:v>0.44983400000000001</c:v>
                </c:pt>
                <c:pt idx="6597">
                  <c:v>0.21648999999999999</c:v>
                </c:pt>
                <c:pt idx="6598">
                  <c:v>3.6509E-2</c:v>
                </c:pt>
                <c:pt idx="6599">
                  <c:v>0.115605</c:v>
                </c:pt>
                <c:pt idx="6600">
                  <c:v>3.9518999999999999E-2</c:v>
                </c:pt>
                <c:pt idx="6601">
                  <c:v>2.9982999999999999E-2</c:v>
                </c:pt>
                <c:pt idx="6602">
                  <c:v>4.7791E-2</c:v>
                </c:pt>
                <c:pt idx="6603">
                  <c:v>3.2938000000000002E-2</c:v>
                </c:pt>
                <c:pt idx="6604">
                  <c:v>0.266482</c:v>
                </c:pt>
                <c:pt idx="6605">
                  <c:v>0.12368</c:v>
                </c:pt>
                <c:pt idx="6606">
                  <c:v>6.8789000000000003E-2</c:v>
                </c:pt>
                <c:pt idx="6607">
                  <c:v>3.4537999999999999E-2</c:v>
                </c:pt>
                <c:pt idx="6608">
                  <c:v>6.5432000000000004E-2</c:v>
                </c:pt>
                <c:pt idx="6609">
                  <c:v>3.9213999999999999E-2</c:v>
                </c:pt>
                <c:pt idx="6610">
                  <c:v>9.0905E-2</c:v>
                </c:pt>
                <c:pt idx="6611">
                  <c:v>3.9052999999999997E-2</c:v>
                </c:pt>
                <c:pt idx="6612">
                  <c:v>3.3572999999999999E-2</c:v>
                </c:pt>
                <c:pt idx="6613">
                  <c:v>7.8199000000000005E-2</c:v>
                </c:pt>
                <c:pt idx="6614">
                  <c:v>6.4425999999999997E-2</c:v>
                </c:pt>
                <c:pt idx="6615">
                  <c:v>3.6513999999999998E-2</c:v>
                </c:pt>
                <c:pt idx="6616">
                  <c:v>4.4975000000000001E-2</c:v>
                </c:pt>
                <c:pt idx="6617">
                  <c:v>9.6695000000000003E-2</c:v>
                </c:pt>
                <c:pt idx="6618">
                  <c:v>0.109836</c:v>
                </c:pt>
                <c:pt idx="6619">
                  <c:v>0.27718300000000001</c:v>
                </c:pt>
                <c:pt idx="6620">
                  <c:v>4.0549000000000002E-2</c:v>
                </c:pt>
                <c:pt idx="6621">
                  <c:v>0.26996300000000001</c:v>
                </c:pt>
                <c:pt idx="6622">
                  <c:v>0.11963600000000001</c:v>
                </c:pt>
                <c:pt idx="6623">
                  <c:v>0.12792799999999999</c:v>
                </c:pt>
                <c:pt idx="6624">
                  <c:v>0.15093799999999999</c:v>
                </c:pt>
                <c:pt idx="6625">
                  <c:v>0.41900399999999999</c:v>
                </c:pt>
                <c:pt idx="6626">
                  <c:v>0.100311</c:v>
                </c:pt>
                <c:pt idx="6627">
                  <c:v>5.1501999999999999E-2</c:v>
                </c:pt>
                <c:pt idx="6628">
                  <c:v>3.7262000000000003E-2</c:v>
                </c:pt>
                <c:pt idx="6629">
                  <c:v>5.6330999999999999E-2</c:v>
                </c:pt>
                <c:pt idx="6630">
                  <c:v>3.1177E-2</c:v>
                </c:pt>
                <c:pt idx="6631">
                  <c:v>7.0060999999999998E-2</c:v>
                </c:pt>
                <c:pt idx="6632">
                  <c:v>9.1937000000000005E-2</c:v>
                </c:pt>
                <c:pt idx="6633">
                  <c:v>6.7482E-2</c:v>
                </c:pt>
                <c:pt idx="6634">
                  <c:v>0.12815799999999999</c:v>
                </c:pt>
                <c:pt idx="6635">
                  <c:v>3.0283999999999998E-2</c:v>
                </c:pt>
                <c:pt idx="6636">
                  <c:v>4.3767E-2</c:v>
                </c:pt>
                <c:pt idx="6637">
                  <c:v>3.7379999999999997E-2</c:v>
                </c:pt>
                <c:pt idx="6638">
                  <c:v>6.8713999999999997E-2</c:v>
                </c:pt>
                <c:pt idx="6639">
                  <c:v>8.0968999999999999E-2</c:v>
                </c:pt>
                <c:pt idx="6640">
                  <c:v>0.10265100000000001</c:v>
                </c:pt>
                <c:pt idx="6641">
                  <c:v>9.5115000000000005E-2</c:v>
                </c:pt>
                <c:pt idx="6642">
                  <c:v>5.0417999999999998E-2</c:v>
                </c:pt>
                <c:pt idx="6643">
                  <c:v>0.16031699999999999</c:v>
                </c:pt>
                <c:pt idx="6644">
                  <c:v>0.21085499999999999</c:v>
                </c:pt>
                <c:pt idx="6645">
                  <c:v>4.7343999999999997E-2</c:v>
                </c:pt>
                <c:pt idx="6646">
                  <c:v>6.8982000000000002E-2</c:v>
                </c:pt>
                <c:pt idx="6647">
                  <c:v>0.45737499999999998</c:v>
                </c:pt>
                <c:pt idx="6648">
                  <c:v>0.100924</c:v>
                </c:pt>
                <c:pt idx="6649">
                  <c:v>5.1583999999999998E-2</c:v>
                </c:pt>
                <c:pt idx="6650">
                  <c:v>8.3180000000000004E-2</c:v>
                </c:pt>
                <c:pt idx="6651">
                  <c:v>6.0243999999999999E-2</c:v>
                </c:pt>
                <c:pt idx="6652">
                  <c:v>8.8502999999999998E-2</c:v>
                </c:pt>
                <c:pt idx="6653">
                  <c:v>4.3430999999999997E-2</c:v>
                </c:pt>
                <c:pt idx="6654">
                  <c:v>6.6236000000000003E-2</c:v>
                </c:pt>
                <c:pt idx="6655">
                  <c:v>2.7314000000000001E-2</c:v>
                </c:pt>
                <c:pt idx="6656">
                  <c:v>0.22319700000000001</c:v>
                </c:pt>
                <c:pt idx="6657">
                  <c:v>9.1229000000000005E-2</c:v>
                </c:pt>
                <c:pt idx="6658">
                  <c:v>8.5625999999999994E-2</c:v>
                </c:pt>
                <c:pt idx="6659">
                  <c:v>0.10767599999999999</c:v>
                </c:pt>
                <c:pt idx="6660">
                  <c:v>6.5589999999999996E-2</c:v>
                </c:pt>
                <c:pt idx="6661">
                  <c:v>8.2841999999999999E-2</c:v>
                </c:pt>
                <c:pt idx="6662">
                  <c:v>0.44603399999999999</c:v>
                </c:pt>
                <c:pt idx="6663">
                  <c:v>8.9621000000000006E-2</c:v>
                </c:pt>
                <c:pt idx="6664">
                  <c:v>6.2026999999999999E-2</c:v>
                </c:pt>
                <c:pt idx="6665">
                  <c:v>3.2549000000000002E-2</c:v>
                </c:pt>
                <c:pt idx="6666">
                  <c:v>0.25273699999999999</c:v>
                </c:pt>
                <c:pt idx="6667">
                  <c:v>0.198101</c:v>
                </c:pt>
                <c:pt idx="6668">
                  <c:v>0.15635199999999999</c:v>
                </c:pt>
                <c:pt idx="6669">
                  <c:v>0.23699000000000001</c:v>
                </c:pt>
                <c:pt idx="6670">
                  <c:v>0.12587200000000001</c:v>
                </c:pt>
                <c:pt idx="6671">
                  <c:v>0.12152499999999999</c:v>
                </c:pt>
                <c:pt idx="6672">
                  <c:v>0.21410699999999999</c:v>
                </c:pt>
                <c:pt idx="6673">
                  <c:v>2.6417E-2</c:v>
                </c:pt>
                <c:pt idx="6674">
                  <c:v>3.9366999999999999E-2</c:v>
                </c:pt>
                <c:pt idx="6675">
                  <c:v>0.17105400000000001</c:v>
                </c:pt>
                <c:pt idx="6676">
                  <c:v>0.11976299999999999</c:v>
                </c:pt>
                <c:pt idx="6677">
                  <c:v>0.15587500000000001</c:v>
                </c:pt>
                <c:pt idx="6678">
                  <c:v>8.7398000000000003E-2</c:v>
                </c:pt>
                <c:pt idx="6679">
                  <c:v>0.23838000000000001</c:v>
                </c:pt>
                <c:pt idx="6680">
                  <c:v>0.11973399999999999</c:v>
                </c:pt>
                <c:pt idx="6681">
                  <c:v>0.15165300000000001</c:v>
                </c:pt>
                <c:pt idx="6682">
                  <c:v>8.4755999999999998E-2</c:v>
                </c:pt>
                <c:pt idx="6683">
                  <c:v>4.2290000000000001E-2</c:v>
                </c:pt>
                <c:pt idx="6684">
                  <c:v>5.1441000000000001E-2</c:v>
                </c:pt>
                <c:pt idx="6685">
                  <c:v>0.30982900000000002</c:v>
                </c:pt>
                <c:pt idx="6686">
                  <c:v>6.1649000000000002E-2</c:v>
                </c:pt>
                <c:pt idx="6687">
                  <c:v>9.5824999999999994E-2</c:v>
                </c:pt>
                <c:pt idx="6688">
                  <c:v>0.163157</c:v>
                </c:pt>
                <c:pt idx="6689">
                  <c:v>0.159439</c:v>
                </c:pt>
                <c:pt idx="6690">
                  <c:v>2.8336E-2</c:v>
                </c:pt>
                <c:pt idx="6691">
                  <c:v>0.108029</c:v>
                </c:pt>
                <c:pt idx="6692">
                  <c:v>0.27450400000000003</c:v>
                </c:pt>
                <c:pt idx="6693">
                  <c:v>0.166657</c:v>
                </c:pt>
                <c:pt idx="6694">
                  <c:v>8.9052999999999993E-2</c:v>
                </c:pt>
                <c:pt idx="6695">
                  <c:v>3.6269999999999997E-2</c:v>
                </c:pt>
                <c:pt idx="6696">
                  <c:v>0.10947900000000001</c:v>
                </c:pt>
                <c:pt idx="6697">
                  <c:v>5.0424999999999998E-2</c:v>
                </c:pt>
                <c:pt idx="6698">
                  <c:v>0.108892</c:v>
                </c:pt>
                <c:pt idx="6699">
                  <c:v>0.263237</c:v>
                </c:pt>
                <c:pt idx="6700">
                  <c:v>3.6611999999999999E-2</c:v>
                </c:pt>
                <c:pt idx="6701">
                  <c:v>0.12357799999999999</c:v>
                </c:pt>
                <c:pt idx="6702">
                  <c:v>4.3972999999999998E-2</c:v>
                </c:pt>
                <c:pt idx="6703">
                  <c:v>3.4678E-2</c:v>
                </c:pt>
                <c:pt idx="6704">
                  <c:v>7.7660000000000007E-2</c:v>
                </c:pt>
                <c:pt idx="6705">
                  <c:v>0.356734</c:v>
                </c:pt>
                <c:pt idx="6706">
                  <c:v>6.5736000000000003E-2</c:v>
                </c:pt>
                <c:pt idx="6707">
                  <c:v>0.13869500000000001</c:v>
                </c:pt>
                <c:pt idx="6708">
                  <c:v>6.5754000000000007E-2</c:v>
                </c:pt>
                <c:pt idx="6709">
                  <c:v>6.0117999999999998E-2</c:v>
                </c:pt>
                <c:pt idx="6710">
                  <c:v>0.100967</c:v>
                </c:pt>
                <c:pt idx="6711">
                  <c:v>0.100079</c:v>
                </c:pt>
                <c:pt idx="6712">
                  <c:v>8.702E-2</c:v>
                </c:pt>
                <c:pt idx="6713">
                  <c:v>0.107555</c:v>
                </c:pt>
                <c:pt idx="6714">
                  <c:v>9.8395999999999997E-2</c:v>
                </c:pt>
                <c:pt idx="6715">
                  <c:v>5.5206999999999999E-2</c:v>
                </c:pt>
                <c:pt idx="6716">
                  <c:v>4.4119999999999999E-2</c:v>
                </c:pt>
                <c:pt idx="6717">
                  <c:v>3.4520000000000002E-2</c:v>
                </c:pt>
                <c:pt idx="6718">
                  <c:v>0.23767099999999999</c:v>
                </c:pt>
                <c:pt idx="6719">
                  <c:v>0.10994</c:v>
                </c:pt>
                <c:pt idx="6720">
                  <c:v>3.6038000000000001E-2</c:v>
                </c:pt>
                <c:pt idx="6721">
                  <c:v>7.9490000000000005E-2</c:v>
                </c:pt>
                <c:pt idx="6722">
                  <c:v>0.12506100000000001</c:v>
                </c:pt>
                <c:pt idx="6723">
                  <c:v>0.162298</c:v>
                </c:pt>
                <c:pt idx="6724">
                  <c:v>9.5150999999999999E-2</c:v>
                </c:pt>
                <c:pt idx="6725">
                  <c:v>4.9588E-2</c:v>
                </c:pt>
                <c:pt idx="6726">
                  <c:v>7.8255000000000005E-2</c:v>
                </c:pt>
                <c:pt idx="6727">
                  <c:v>8.0126000000000003E-2</c:v>
                </c:pt>
                <c:pt idx="6728">
                  <c:v>7.6534000000000005E-2</c:v>
                </c:pt>
                <c:pt idx="6729">
                  <c:v>0.11477</c:v>
                </c:pt>
                <c:pt idx="6730">
                  <c:v>5.2922999999999998E-2</c:v>
                </c:pt>
                <c:pt idx="6731">
                  <c:v>3.2847000000000001E-2</c:v>
                </c:pt>
                <c:pt idx="6732">
                  <c:v>0.16353799999999999</c:v>
                </c:pt>
                <c:pt idx="6733">
                  <c:v>0.13994799999999999</c:v>
                </c:pt>
                <c:pt idx="6734">
                  <c:v>0.15049899999999999</c:v>
                </c:pt>
                <c:pt idx="6735">
                  <c:v>4.7085000000000002E-2</c:v>
                </c:pt>
                <c:pt idx="6736">
                  <c:v>5.4768999999999998E-2</c:v>
                </c:pt>
                <c:pt idx="6737">
                  <c:v>4.0844999999999999E-2</c:v>
                </c:pt>
                <c:pt idx="6738">
                  <c:v>3.9967999999999997E-2</c:v>
                </c:pt>
                <c:pt idx="6739">
                  <c:v>8.1062999999999996E-2</c:v>
                </c:pt>
                <c:pt idx="6740">
                  <c:v>3.0376E-2</c:v>
                </c:pt>
                <c:pt idx="6741">
                  <c:v>8.8932999999999998E-2</c:v>
                </c:pt>
                <c:pt idx="6742">
                  <c:v>5.0965000000000003E-2</c:v>
                </c:pt>
                <c:pt idx="6743">
                  <c:v>7.4623999999999996E-2</c:v>
                </c:pt>
                <c:pt idx="6744">
                  <c:v>8.4386000000000003E-2</c:v>
                </c:pt>
                <c:pt idx="6745">
                  <c:v>7.6286000000000007E-2</c:v>
                </c:pt>
                <c:pt idx="6746">
                  <c:v>7.4047000000000002E-2</c:v>
                </c:pt>
                <c:pt idx="6747">
                  <c:v>0.34322799999999998</c:v>
                </c:pt>
                <c:pt idx="6748">
                  <c:v>0.16949600000000001</c:v>
                </c:pt>
                <c:pt idx="6749">
                  <c:v>2.6793000000000001E-2</c:v>
                </c:pt>
                <c:pt idx="6750">
                  <c:v>9.8337999999999995E-2</c:v>
                </c:pt>
                <c:pt idx="6751">
                  <c:v>5.6205999999999999E-2</c:v>
                </c:pt>
                <c:pt idx="6752">
                  <c:v>0.142628</c:v>
                </c:pt>
                <c:pt idx="6753">
                  <c:v>0.62076299999999995</c:v>
                </c:pt>
                <c:pt idx="6754">
                  <c:v>2.7489E-2</c:v>
                </c:pt>
                <c:pt idx="6755">
                  <c:v>0.14649300000000001</c:v>
                </c:pt>
                <c:pt idx="6756">
                  <c:v>0.21140700000000001</c:v>
                </c:pt>
                <c:pt idx="6757">
                  <c:v>9.4532000000000005E-2</c:v>
                </c:pt>
                <c:pt idx="6758">
                  <c:v>0.21740599999999999</c:v>
                </c:pt>
                <c:pt idx="6759">
                  <c:v>5.1444999999999998E-2</c:v>
                </c:pt>
                <c:pt idx="6760">
                  <c:v>5.1423999999999997E-2</c:v>
                </c:pt>
                <c:pt idx="6761">
                  <c:v>7.5617000000000004E-2</c:v>
                </c:pt>
                <c:pt idx="6762">
                  <c:v>9.5074000000000006E-2</c:v>
                </c:pt>
                <c:pt idx="6763">
                  <c:v>2.7375E-2</c:v>
                </c:pt>
                <c:pt idx="6764">
                  <c:v>7.5784000000000004E-2</c:v>
                </c:pt>
                <c:pt idx="6765">
                  <c:v>8.2296999999999995E-2</c:v>
                </c:pt>
                <c:pt idx="6766">
                  <c:v>8.2545999999999994E-2</c:v>
                </c:pt>
                <c:pt idx="6767">
                  <c:v>0.111424</c:v>
                </c:pt>
                <c:pt idx="6768">
                  <c:v>0.11923300000000001</c:v>
                </c:pt>
                <c:pt idx="6769">
                  <c:v>0.267791</c:v>
                </c:pt>
                <c:pt idx="6770">
                  <c:v>9.2744999999999994E-2</c:v>
                </c:pt>
                <c:pt idx="6771">
                  <c:v>0.21872800000000001</c:v>
                </c:pt>
                <c:pt idx="6772">
                  <c:v>8.0542000000000002E-2</c:v>
                </c:pt>
                <c:pt idx="6773">
                  <c:v>9.0714000000000003E-2</c:v>
                </c:pt>
                <c:pt idx="6774">
                  <c:v>6.0680999999999999E-2</c:v>
                </c:pt>
                <c:pt idx="6775">
                  <c:v>4.4996000000000001E-2</c:v>
                </c:pt>
                <c:pt idx="6776">
                  <c:v>8.634E-2</c:v>
                </c:pt>
                <c:pt idx="6777">
                  <c:v>0.14615300000000001</c:v>
                </c:pt>
                <c:pt idx="6778">
                  <c:v>0.28637499999999999</c:v>
                </c:pt>
                <c:pt idx="6779">
                  <c:v>7.2450000000000001E-2</c:v>
                </c:pt>
                <c:pt idx="6780">
                  <c:v>7.6739000000000002E-2</c:v>
                </c:pt>
                <c:pt idx="6781">
                  <c:v>4.5004000000000002E-2</c:v>
                </c:pt>
                <c:pt idx="6782">
                  <c:v>9.4565999999999997E-2</c:v>
                </c:pt>
                <c:pt idx="6783">
                  <c:v>6.2911999999999996E-2</c:v>
                </c:pt>
                <c:pt idx="6784">
                  <c:v>2.9826999999999999E-2</c:v>
                </c:pt>
                <c:pt idx="6785">
                  <c:v>8.4167000000000006E-2</c:v>
                </c:pt>
                <c:pt idx="6786">
                  <c:v>6.5296000000000007E-2</c:v>
                </c:pt>
                <c:pt idx="6787">
                  <c:v>0.19378100000000001</c:v>
                </c:pt>
                <c:pt idx="6788">
                  <c:v>5.6647999999999997E-2</c:v>
                </c:pt>
                <c:pt idx="6789">
                  <c:v>0.31175599999999998</c:v>
                </c:pt>
                <c:pt idx="6790">
                  <c:v>5.5731999999999997E-2</c:v>
                </c:pt>
                <c:pt idx="6791">
                  <c:v>4.8027E-2</c:v>
                </c:pt>
                <c:pt idx="6792">
                  <c:v>0.20302999999999999</c:v>
                </c:pt>
                <c:pt idx="6793">
                  <c:v>6.3664999999999999E-2</c:v>
                </c:pt>
                <c:pt idx="6794">
                  <c:v>0.109987</c:v>
                </c:pt>
                <c:pt idx="6795">
                  <c:v>2.9207E-2</c:v>
                </c:pt>
                <c:pt idx="6796">
                  <c:v>6.8762000000000004E-2</c:v>
                </c:pt>
                <c:pt idx="6797">
                  <c:v>0.14702499999999999</c:v>
                </c:pt>
                <c:pt idx="6798">
                  <c:v>0.17557500000000001</c:v>
                </c:pt>
                <c:pt idx="6799">
                  <c:v>0.136132</c:v>
                </c:pt>
                <c:pt idx="6800">
                  <c:v>0.212482</c:v>
                </c:pt>
                <c:pt idx="6801">
                  <c:v>4.7335000000000002E-2</c:v>
                </c:pt>
                <c:pt idx="6802">
                  <c:v>0.102559</c:v>
                </c:pt>
                <c:pt idx="6803">
                  <c:v>8.3686999999999998E-2</c:v>
                </c:pt>
                <c:pt idx="6804">
                  <c:v>4.4759E-2</c:v>
                </c:pt>
                <c:pt idx="6805">
                  <c:v>3.5874999999999997E-2</c:v>
                </c:pt>
                <c:pt idx="6806">
                  <c:v>0.356792</c:v>
                </c:pt>
                <c:pt idx="6807">
                  <c:v>0.10513699999999999</c:v>
                </c:pt>
                <c:pt idx="6808">
                  <c:v>8.7707999999999994E-2</c:v>
                </c:pt>
                <c:pt idx="6809">
                  <c:v>3.9940000000000003E-2</c:v>
                </c:pt>
                <c:pt idx="6810">
                  <c:v>9.2668E-2</c:v>
                </c:pt>
                <c:pt idx="6811">
                  <c:v>5.5319E-2</c:v>
                </c:pt>
                <c:pt idx="6812">
                  <c:v>4.8526E-2</c:v>
                </c:pt>
                <c:pt idx="6813">
                  <c:v>0.29924099999999998</c:v>
                </c:pt>
                <c:pt idx="6814">
                  <c:v>0.124294</c:v>
                </c:pt>
                <c:pt idx="6815">
                  <c:v>0.16248399999999999</c:v>
                </c:pt>
                <c:pt idx="6816">
                  <c:v>7.3347999999999997E-2</c:v>
                </c:pt>
                <c:pt idx="6817">
                  <c:v>0.16441700000000001</c:v>
                </c:pt>
                <c:pt idx="6818">
                  <c:v>6.9430000000000006E-2</c:v>
                </c:pt>
                <c:pt idx="6819">
                  <c:v>0.15295400000000001</c:v>
                </c:pt>
                <c:pt idx="6820">
                  <c:v>6.9899000000000003E-2</c:v>
                </c:pt>
                <c:pt idx="6821">
                  <c:v>0.23966599999999999</c:v>
                </c:pt>
                <c:pt idx="6822">
                  <c:v>6.0599E-2</c:v>
                </c:pt>
                <c:pt idx="6823">
                  <c:v>9.3761999999999998E-2</c:v>
                </c:pt>
                <c:pt idx="6824">
                  <c:v>9.5324999999999993E-2</c:v>
                </c:pt>
                <c:pt idx="6825">
                  <c:v>5.2913000000000002E-2</c:v>
                </c:pt>
                <c:pt idx="6826">
                  <c:v>8.9445999999999998E-2</c:v>
                </c:pt>
                <c:pt idx="6827">
                  <c:v>7.0965E-2</c:v>
                </c:pt>
                <c:pt idx="6828">
                  <c:v>0.14815999999999999</c:v>
                </c:pt>
                <c:pt idx="6829">
                  <c:v>7.1489999999999998E-2</c:v>
                </c:pt>
                <c:pt idx="6830">
                  <c:v>8.0117999999999995E-2</c:v>
                </c:pt>
                <c:pt idx="6831">
                  <c:v>0.12123299999999999</c:v>
                </c:pt>
                <c:pt idx="6832">
                  <c:v>0.10344100000000001</c:v>
                </c:pt>
                <c:pt idx="6833">
                  <c:v>7.9571000000000003E-2</c:v>
                </c:pt>
                <c:pt idx="6834">
                  <c:v>8.6735999999999994E-2</c:v>
                </c:pt>
                <c:pt idx="6835">
                  <c:v>9.4431000000000001E-2</c:v>
                </c:pt>
                <c:pt idx="6836">
                  <c:v>0.113425</c:v>
                </c:pt>
                <c:pt idx="6837">
                  <c:v>6.4956E-2</c:v>
                </c:pt>
                <c:pt idx="6838">
                  <c:v>6.4059000000000005E-2</c:v>
                </c:pt>
                <c:pt idx="6839">
                  <c:v>0.22619900000000001</c:v>
                </c:pt>
                <c:pt idx="6840">
                  <c:v>6.1101999999999997E-2</c:v>
                </c:pt>
                <c:pt idx="6841">
                  <c:v>3.7060999999999997E-2</c:v>
                </c:pt>
                <c:pt idx="6842">
                  <c:v>0.15359100000000001</c:v>
                </c:pt>
                <c:pt idx="6843">
                  <c:v>0.123762</c:v>
                </c:pt>
                <c:pt idx="6844">
                  <c:v>8.5299E-2</c:v>
                </c:pt>
                <c:pt idx="6845">
                  <c:v>0.106684</c:v>
                </c:pt>
                <c:pt idx="6846">
                  <c:v>4.4525000000000002E-2</c:v>
                </c:pt>
                <c:pt idx="6847">
                  <c:v>4.5474000000000001E-2</c:v>
                </c:pt>
                <c:pt idx="6848">
                  <c:v>8.3414000000000002E-2</c:v>
                </c:pt>
                <c:pt idx="6849">
                  <c:v>7.4479000000000004E-2</c:v>
                </c:pt>
                <c:pt idx="6850">
                  <c:v>0.148254</c:v>
                </c:pt>
                <c:pt idx="6851">
                  <c:v>9.5857999999999999E-2</c:v>
                </c:pt>
                <c:pt idx="6852">
                  <c:v>3.1509000000000002E-2</c:v>
                </c:pt>
                <c:pt idx="6853">
                  <c:v>0.30709700000000001</c:v>
                </c:pt>
                <c:pt idx="6854">
                  <c:v>7.4127999999999999E-2</c:v>
                </c:pt>
                <c:pt idx="6855">
                  <c:v>0.16581399999999999</c:v>
                </c:pt>
                <c:pt idx="6856">
                  <c:v>4.6309000000000003E-2</c:v>
                </c:pt>
                <c:pt idx="6857">
                  <c:v>0.45929799999999998</c:v>
                </c:pt>
                <c:pt idx="6858">
                  <c:v>8.6957999999999994E-2</c:v>
                </c:pt>
                <c:pt idx="6859">
                  <c:v>7.9371999999999998E-2</c:v>
                </c:pt>
                <c:pt idx="6860">
                  <c:v>0.135297</c:v>
                </c:pt>
                <c:pt idx="6861">
                  <c:v>0.37016500000000002</c:v>
                </c:pt>
                <c:pt idx="6862">
                  <c:v>7.1529999999999996E-2</c:v>
                </c:pt>
                <c:pt idx="6863">
                  <c:v>0.17698</c:v>
                </c:pt>
                <c:pt idx="6864">
                  <c:v>0.20616899999999999</c:v>
                </c:pt>
                <c:pt idx="6865">
                  <c:v>7.6322000000000001E-2</c:v>
                </c:pt>
                <c:pt idx="6866">
                  <c:v>0.119741</c:v>
                </c:pt>
                <c:pt idx="6867">
                  <c:v>5.1430999999999998E-2</c:v>
                </c:pt>
                <c:pt idx="6868">
                  <c:v>5.1166999999999997E-2</c:v>
                </c:pt>
                <c:pt idx="6869">
                  <c:v>0.414854</c:v>
                </c:pt>
                <c:pt idx="6870">
                  <c:v>0.11393300000000001</c:v>
                </c:pt>
                <c:pt idx="6871">
                  <c:v>7.3243000000000003E-2</c:v>
                </c:pt>
                <c:pt idx="6872">
                  <c:v>0.29444799999999999</c:v>
                </c:pt>
                <c:pt idx="6873">
                  <c:v>5.1666999999999998E-2</c:v>
                </c:pt>
                <c:pt idx="6874">
                  <c:v>0.109887</c:v>
                </c:pt>
                <c:pt idx="6875">
                  <c:v>0.197879</c:v>
                </c:pt>
                <c:pt idx="6876">
                  <c:v>0.107459</c:v>
                </c:pt>
                <c:pt idx="6877">
                  <c:v>3.6131000000000003E-2</c:v>
                </c:pt>
                <c:pt idx="6878">
                  <c:v>4.5696000000000001E-2</c:v>
                </c:pt>
                <c:pt idx="6879">
                  <c:v>0.38679799999999998</c:v>
                </c:pt>
                <c:pt idx="6880">
                  <c:v>3.0574E-2</c:v>
                </c:pt>
                <c:pt idx="6881">
                  <c:v>3.3099999999999997E-2</c:v>
                </c:pt>
                <c:pt idx="6882">
                  <c:v>7.3550000000000004E-2</c:v>
                </c:pt>
                <c:pt idx="6883">
                  <c:v>5.4604E-2</c:v>
                </c:pt>
                <c:pt idx="6884">
                  <c:v>5.1861999999999998E-2</c:v>
                </c:pt>
                <c:pt idx="6885">
                  <c:v>7.9799999999999996E-2</c:v>
                </c:pt>
                <c:pt idx="6886">
                  <c:v>0.16278899999999999</c:v>
                </c:pt>
                <c:pt idx="6887">
                  <c:v>4.8271000000000001E-2</c:v>
                </c:pt>
                <c:pt idx="6888">
                  <c:v>6.2379999999999998E-2</c:v>
                </c:pt>
                <c:pt idx="6889">
                  <c:v>0.24892400000000001</c:v>
                </c:pt>
                <c:pt idx="6890">
                  <c:v>3.9822000000000003E-2</c:v>
                </c:pt>
                <c:pt idx="6891">
                  <c:v>0.15634500000000001</c:v>
                </c:pt>
                <c:pt idx="6892">
                  <c:v>6.0914000000000003E-2</c:v>
                </c:pt>
                <c:pt idx="6893">
                  <c:v>6.3747999999999999E-2</c:v>
                </c:pt>
                <c:pt idx="6894">
                  <c:v>0.132908</c:v>
                </c:pt>
                <c:pt idx="6895">
                  <c:v>8.5968000000000003E-2</c:v>
                </c:pt>
                <c:pt idx="6896">
                  <c:v>5.5572000000000003E-2</c:v>
                </c:pt>
                <c:pt idx="6897">
                  <c:v>0.11736099999999999</c:v>
                </c:pt>
                <c:pt idx="6898">
                  <c:v>8.4473999999999994E-2</c:v>
                </c:pt>
                <c:pt idx="6899">
                  <c:v>4.7052999999999998E-2</c:v>
                </c:pt>
                <c:pt idx="6900">
                  <c:v>0.26922499999999999</c:v>
                </c:pt>
                <c:pt idx="6901">
                  <c:v>6.3759999999999997E-2</c:v>
                </c:pt>
                <c:pt idx="6902">
                  <c:v>9.6937999999999996E-2</c:v>
                </c:pt>
                <c:pt idx="6903">
                  <c:v>3.3545999999999999E-2</c:v>
                </c:pt>
                <c:pt idx="6904">
                  <c:v>0.10748099999999999</c:v>
                </c:pt>
                <c:pt idx="6905">
                  <c:v>3.7781000000000002E-2</c:v>
                </c:pt>
                <c:pt idx="6906">
                  <c:v>0.23819899999999999</c:v>
                </c:pt>
                <c:pt idx="6907">
                  <c:v>6.8109000000000003E-2</c:v>
                </c:pt>
                <c:pt idx="6908">
                  <c:v>0.12815199999999999</c:v>
                </c:pt>
                <c:pt idx="6909">
                  <c:v>0.21940100000000001</c:v>
                </c:pt>
                <c:pt idx="6910">
                  <c:v>7.9344999999999999E-2</c:v>
                </c:pt>
                <c:pt idx="6911">
                  <c:v>0.19267400000000001</c:v>
                </c:pt>
                <c:pt idx="6912">
                  <c:v>0.107931</c:v>
                </c:pt>
                <c:pt idx="6913">
                  <c:v>0.231936</c:v>
                </c:pt>
                <c:pt idx="6914">
                  <c:v>0.11208600000000001</c:v>
                </c:pt>
                <c:pt idx="6915">
                  <c:v>0.33585500000000001</c:v>
                </c:pt>
                <c:pt idx="6916">
                  <c:v>3.3610000000000001E-2</c:v>
                </c:pt>
                <c:pt idx="6917">
                  <c:v>0.10672</c:v>
                </c:pt>
                <c:pt idx="6918">
                  <c:v>4.0558999999999998E-2</c:v>
                </c:pt>
                <c:pt idx="6919">
                  <c:v>0.159779</c:v>
                </c:pt>
                <c:pt idx="6920">
                  <c:v>8.7053000000000005E-2</c:v>
                </c:pt>
                <c:pt idx="6921">
                  <c:v>4.8551999999999998E-2</c:v>
                </c:pt>
                <c:pt idx="6922">
                  <c:v>9.7117999999999996E-2</c:v>
                </c:pt>
                <c:pt idx="6923">
                  <c:v>7.1478E-2</c:v>
                </c:pt>
                <c:pt idx="6924">
                  <c:v>0.20899699999999999</c:v>
                </c:pt>
                <c:pt idx="6925">
                  <c:v>6.1008E-2</c:v>
                </c:pt>
                <c:pt idx="6926">
                  <c:v>0.245971</c:v>
                </c:pt>
                <c:pt idx="6927">
                  <c:v>0.105002</c:v>
                </c:pt>
                <c:pt idx="6928">
                  <c:v>6.4752000000000004E-2</c:v>
                </c:pt>
                <c:pt idx="6929">
                  <c:v>5.7536999999999998E-2</c:v>
                </c:pt>
                <c:pt idx="6930">
                  <c:v>0.10543</c:v>
                </c:pt>
                <c:pt idx="6931">
                  <c:v>0.14222799999999999</c:v>
                </c:pt>
                <c:pt idx="6932">
                  <c:v>0.110899</c:v>
                </c:pt>
                <c:pt idx="6933">
                  <c:v>0.22061800000000001</c:v>
                </c:pt>
                <c:pt idx="6934">
                  <c:v>0.169428</c:v>
                </c:pt>
                <c:pt idx="6935">
                  <c:v>8.1449999999999995E-2</c:v>
                </c:pt>
                <c:pt idx="6936">
                  <c:v>7.2294999999999998E-2</c:v>
                </c:pt>
                <c:pt idx="6937">
                  <c:v>0.32868700000000001</c:v>
                </c:pt>
                <c:pt idx="6938">
                  <c:v>0.20292199999999999</c:v>
                </c:pt>
                <c:pt idx="6939">
                  <c:v>2.947E-2</c:v>
                </c:pt>
                <c:pt idx="6940">
                  <c:v>0.26392300000000002</c:v>
                </c:pt>
                <c:pt idx="6941">
                  <c:v>4.5411E-2</c:v>
                </c:pt>
                <c:pt idx="6942">
                  <c:v>0.18195700000000001</c:v>
                </c:pt>
                <c:pt idx="6943">
                  <c:v>0.10197000000000001</c:v>
                </c:pt>
                <c:pt idx="6944">
                  <c:v>8.4948999999999997E-2</c:v>
                </c:pt>
                <c:pt idx="6945">
                  <c:v>0.15751899999999999</c:v>
                </c:pt>
                <c:pt idx="6946">
                  <c:v>0.66631600000000002</c:v>
                </c:pt>
                <c:pt idx="6947">
                  <c:v>8.0837999999999993E-2</c:v>
                </c:pt>
                <c:pt idx="6948">
                  <c:v>5.8505000000000001E-2</c:v>
                </c:pt>
                <c:pt idx="6949">
                  <c:v>0.12785299999999999</c:v>
                </c:pt>
                <c:pt idx="6950">
                  <c:v>0.107317</c:v>
                </c:pt>
                <c:pt idx="6951">
                  <c:v>5.6642999999999999E-2</c:v>
                </c:pt>
                <c:pt idx="6952">
                  <c:v>7.3971999999999996E-2</c:v>
                </c:pt>
                <c:pt idx="6953">
                  <c:v>7.8442999999999999E-2</c:v>
                </c:pt>
                <c:pt idx="6954">
                  <c:v>0.163491</c:v>
                </c:pt>
                <c:pt idx="6955">
                  <c:v>7.3887999999999995E-2</c:v>
                </c:pt>
                <c:pt idx="6956">
                  <c:v>0.26647999999999999</c:v>
                </c:pt>
                <c:pt idx="6957">
                  <c:v>0.44476100000000002</c:v>
                </c:pt>
                <c:pt idx="6958">
                  <c:v>3.9088999999999999E-2</c:v>
                </c:pt>
                <c:pt idx="6959">
                  <c:v>0.27831699999999998</c:v>
                </c:pt>
                <c:pt idx="6960">
                  <c:v>6.1175E-2</c:v>
                </c:pt>
                <c:pt idx="6961">
                  <c:v>4.4298999999999998E-2</c:v>
                </c:pt>
                <c:pt idx="6962">
                  <c:v>5.4796999999999998E-2</c:v>
                </c:pt>
                <c:pt idx="6963">
                  <c:v>6.1889E-2</c:v>
                </c:pt>
                <c:pt idx="6964">
                  <c:v>0.27526200000000001</c:v>
                </c:pt>
                <c:pt idx="6965">
                  <c:v>0.17741399999999999</c:v>
                </c:pt>
                <c:pt idx="6966">
                  <c:v>0.19986200000000001</c:v>
                </c:pt>
                <c:pt idx="6967">
                  <c:v>8.4578E-2</c:v>
                </c:pt>
                <c:pt idx="6968">
                  <c:v>0.17205599999999999</c:v>
                </c:pt>
                <c:pt idx="6969">
                  <c:v>0.113237</c:v>
                </c:pt>
                <c:pt idx="6970">
                  <c:v>0.23336699999999999</c:v>
                </c:pt>
                <c:pt idx="6971">
                  <c:v>9.8684999999999995E-2</c:v>
                </c:pt>
                <c:pt idx="6972">
                  <c:v>6.7656999999999995E-2</c:v>
                </c:pt>
                <c:pt idx="6973">
                  <c:v>5.3101000000000002E-2</c:v>
                </c:pt>
                <c:pt idx="6974">
                  <c:v>7.0460999999999996E-2</c:v>
                </c:pt>
                <c:pt idx="6975">
                  <c:v>0.1799</c:v>
                </c:pt>
                <c:pt idx="6976">
                  <c:v>7.6767000000000002E-2</c:v>
                </c:pt>
                <c:pt idx="6977">
                  <c:v>8.5695999999999994E-2</c:v>
                </c:pt>
                <c:pt idx="6978">
                  <c:v>9.7923999999999997E-2</c:v>
                </c:pt>
                <c:pt idx="6979">
                  <c:v>0.103673</c:v>
                </c:pt>
                <c:pt idx="6980">
                  <c:v>5.8784000000000003E-2</c:v>
                </c:pt>
                <c:pt idx="6981">
                  <c:v>5.2512000000000003E-2</c:v>
                </c:pt>
                <c:pt idx="6982">
                  <c:v>5.7728000000000002E-2</c:v>
                </c:pt>
                <c:pt idx="6983">
                  <c:v>0.102974</c:v>
                </c:pt>
                <c:pt idx="6984">
                  <c:v>0.169428</c:v>
                </c:pt>
                <c:pt idx="6985">
                  <c:v>0.222077</c:v>
                </c:pt>
                <c:pt idx="6986">
                  <c:v>0.17715900000000001</c:v>
                </c:pt>
                <c:pt idx="6987">
                  <c:v>3.6325000000000003E-2</c:v>
                </c:pt>
                <c:pt idx="6988">
                  <c:v>3.2808999999999998E-2</c:v>
                </c:pt>
                <c:pt idx="6989">
                  <c:v>3.8452E-2</c:v>
                </c:pt>
                <c:pt idx="6990">
                  <c:v>0.103714</c:v>
                </c:pt>
                <c:pt idx="6991">
                  <c:v>0.229625</c:v>
                </c:pt>
                <c:pt idx="6992">
                  <c:v>6.2564999999999996E-2</c:v>
                </c:pt>
                <c:pt idx="6993">
                  <c:v>5.6660000000000002E-2</c:v>
                </c:pt>
                <c:pt idx="6994">
                  <c:v>0.30614200000000003</c:v>
                </c:pt>
                <c:pt idx="6995">
                  <c:v>7.7126E-2</c:v>
                </c:pt>
                <c:pt idx="6996">
                  <c:v>2.6363999999999999E-2</c:v>
                </c:pt>
                <c:pt idx="6997">
                  <c:v>5.2979999999999999E-2</c:v>
                </c:pt>
                <c:pt idx="6998">
                  <c:v>3.2961999999999998E-2</c:v>
                </c:pt>
                <c:pt idx="6999">
                  <c:v>5.9691000000000001E-2</c:v>
                </c:pt>
                <c:pt idx="7000">
                  <c:v>0.106764</c:v>
                </c:pt>
                <c:pt idx="7001">
                  <c:v>7.4662000000000006E-2</c:v>
                </c:pt>
                <c:pt idx="7002">
                  <c:v>7.7758999999999995E-2</c:v>
                </c:pt>
                <c:pt idx="7003">
                  <c:v>3.6974E-2</c:v>
                </c:pt>
                <c:pt idx="7004">
                  <c:v>0.16789999999999999</c:v>
                </c:pt>
                <c:pt idx="7005">
                  <c:v>6.5268999999999994E-2</c:v>
                </c:pt>
                <c:pt idx="7006">
                  <c:v>0.179865</c:v>
                </c:pt>
                <c:pt idx="7007">
                  <c:v>4.4556999999999999E-2</c:v>
                </c:pt>
                <c:pt idx="7008">
                  <c:v>4.9288999999999999E-2</c:v>
                </c:pt>
                <c:pt idx="7009">
                  <c:v>8.2221000000000002E-2</c:v>
                </c:pt>
                <c:pt idx="7010">
                  <c:v>5.5809999999999998E-2</c:v>
                </c:pt>
                <c:pt idx="7011">
                  <c:v>4.3268000000000001E-2</c:v>
                </c:pt>
                <c:pt idx="7012">
                  <c:v>5.5389000000000001E-2</c:v>
                </c:pt>
                <c:pt idx="7013">
                  <c:v>8.6873000000000006E-2</c:v>
                </c:pt>
                <c:pt idx="7014">
                  <c:v>0.17220299999999999</c:v>
                </c:pt>
                <c:pt idx="7015">
                  <c:v>0.12790099999999999</c:v>
                </c:pt>
                <c:pt idx="7016">
                  <c:v>8.0690999999999999E-2</c:v>
                </c:pt>
                <c:pt idx="7017">
                  <c:v>7.0847999999999994E-2</c:v>
                </c:pt>
                <c:pt idx="7018">
                  <c:v>0.14405799999999999</c:v>
                </c:pt>
                <c:pt idx="7019">
                  <c:v>0.28530699999999998</c:v>
                </c:pt>
                <c:pt idx="7020">
                  <c:v>0.16253600000000001</c:v>
                </c:pt>
                <c:pt idx="7021">
                  <c:v>0.22209799999999999</c:v>
                </c:pt>
                <c:pt idx="7022">
                  <c:v>0.111482</c:v>
                </c:pt>
                <c:pt idx="7023">
                  <c:v>0.14707100000000001</c:v>
                </c:pt>
                <c:pt idx="7024">
                  <c:v>4.4713999999999997E-2</c:v>
                </c:pt>
                <c:pt idx="7025">
                  <c:v>6.6698999999999994E-2</c:v>
                </c:pt>
                <c:pt idx="7026">
                  <c:v>0.15148500000000001</c:v>
                </c:pt>
                <c:pt idx="7027">
                  <c:v>4.7536000000000002E-2</c:v>
                </c:pt>
                <c:pt idx="7028">
                  <c:v>8.4417000000000006E-2</c:v>
                </c:pt>
                <c:pt idx="7029">
                  <c:v>0.115034</c:v>
                </c:pt>
                <c:pt idx="7030">
                  <c:v>3.1668000000000002E-2</c:v>
                </c:pt>
                <c:pt idx="7031">
                  <c:v>2.8701000000000001E-2</c:v>
                </c:pt>
                <c:pt idx="7032">
                  <c:v>0.179231</c:v>
                </c:pt>
                <c:pt idx="7033">
                  <c:v>0.257913</c:v>
                </c:pt>
                <c:pt idx="7034">
                  <c:v>4.6147000000000001E-2</c:v>
                </c:pt>
                <c:pt idx="7035">
                  <c:v>0.26466400000000001</c:v>
                </c:pt>
                <c:pt idx="7036">
                  <c:v>2.8792000000000002E-2</c:v>
                </c:pt>
                <c:pt idx="7037">
                  <c:v>5.8597999999999997E-2</c:v>
                </c:pt>
                <c:pt idx="7038">
                  <c:v>4.0157999999999999E-2</c:v>
                </c:pt>
                <c:pt idx="7039">
                  <c:v>3.7228999999999998E-2</c:v>
                </c:pt>
                <c:pt idx="7040">
                  <c:v>5.9429000000000003E-2</c:v>
                </c:pt>
                <c:pt idx="7041">
                  <c:v>7.4886999999999995E-2</c:v>
                </c:pt>
                <c:pt idx="7042">
                  <c:v>0.10981299999999999</c:v>
                </c:pt>
                <c:pt idx="7043">
                  <c:v>0.26030500000000001</c:v>
                </c:pt>
                <c:pt idx="7044">
                  <c:v>0.10104</c:v>
                </c:pt>
                <c:pt idx="7045">
                  <c:v>3.2719999999999999E-2</c:v>
                </c:pt>
                <c:pt idx="7046">
                  <c:v>7.0753999999999997E-2</c:v>
                </c:pt>
                <c:pt idx="7047">
                  <c:v>4.9585999999999998E-2</c:v>
                </c:pt>
                <c:pt idx="7048">
                  <c:v>7.3482000000000006E-2</c:v>
                </c:pt>
                <c:pt idx="7049">
                  <c:v>8.8606000000000004E-2</c:v>
                </c:pt>
                <c:pt idx="7050">
                  <c:v>5.7486000000000002E-2</c:v>
                </c:pt>
                <c:pt idx="7051">
                  <c:v>4.8468999999999998E-2</c:v>
                </c:pt>
                <c:pt idx="7052">
                  <c:v>6.3795000000000004E-2</c:v>
                </c:pt>
                <c:pt idx="7053">
                  <c:v>0.42741299999999999</c:v>
                </c:pt>
                <c:pt idx="7054">
                  <c:v>4.2805999999999997E-2</c:v>
                </c:pt>
                <c:pt idx="7055">
                  <c:v>0.113887</c:v>
                </c:pt>
                <c:pt idx="7056">
                  <c:v>0.134572</c:v>
                </c:pt>
                <c:pt idx="7057">
                  <c:v>5.2283000000000003E-2</c:v>
                </c:pt>
                <c:pt idx="7058">
                  <c:v>5.1608000000000001E-2</c:v>
                </c:pt>
                <c:pt idx="7059">
                  <c:v>5.1665000000000003E-2</c:v>
                </c:pt>
                <c:pt idx="7060">
                  <c:v>5.6710000000000003E-2</c:v>
                </c:pt>
                <c:pt idx="7061">
                  <c:v>0.20748900000000001</c:v>
                </c:pt>
                <c:pt idx="7062">
                  <c:v>0.18302299999999999</c:v>
                </c:pt>
                <c:pt idx="7063">
                  <c:v>4.8308999999999998E-2</c:v>
                </c:pt>
                <c:pt idx="7064">
                  <c:v>4.1647999999999998E-2</c:v>
                </c:pt>
                <c:pt idx="7065">
                  <c:v>5.6363999999999997E-2</c:v>
                </c:pt>
                <c:pt idx="7066">
                  <c:v>0.19586000000000001</c:v>
                </c:pt>
                <c:pt idx="7067">
                  <c:v>6.6907999999999995E-2</c:v>
                </c:pt>
                <c:pt idx="7068">
                  <c:v>0.13109599999999999</c:v>
                </c:pt>
                <c:pt idx="7069">
                  <c:v>0.19148499999999999</c:v>
                </c:pt>
                <c:pt idx="7070">
                  <c:v>9.2520000000000005E-2</c:v>
                </c:pt>
                <c:pt idx="7071">
                  <c:v>6.9140999999999994E-2</c:v>
                </c:pt>
                <c:pt idx="7072">
                  <c:v>3.5367000000000003E-2</c:v>
                </c:pt>
                <c:pt idx="7073">
                  <c:v>0.15275</c:v>
                </c:pt>
                <c:pt idx="7074">
                  <c:v>0.125887</c:v>
                </c:pt>
                <c:pt idx="7075">
                  <c:v>3.1465E-2</c:v>
                </c:pt>
                <c:pt idx="7076">
                  <c:v>4.0945000000000002E-2</c:v>
                </c:pt>
                <c:pt idx="7077">
                  <c:v>0.103052</c:v>
                </c:pt>
                <c:pt idx="7078">
                  <c:v>0.21049699999999999</c:v>
                </c:pt>
                <c:pt idx="7079">
                  <c:v>0.14333199999999999</c:v>
                </c:pt>
                <c:pt idx="7080">
                  <c:v>0.117531</c:v>
                </c:pt>
                <c:pt idx="7081">
                  <c:v>0.27376600000000001</c:v>
                </c:pt>
                <c:pt idx="7082">
                  <c:v>0.10550900000000001</c:v>
                </c:pt>
                <c:pt idx="7083">
                  <c:v>6.4611000000000002E-2</c:v>
                </c:pt>
                <c:pt idx="7084">
                  <c:v>7.6537999999999995E-2</c:v>
                </c:pt>
                <c:pt idx="7085">
                  <c:v>7.8516000000000002E-2</c:v>
                </c:pt>
                <c:pt idx="7086">
                  <c:v>3.5076000000000003E-2</c:v>
                </c:pt>
                <c:pt idx="7087">
                  <c:v>6.8204000000000001E-2</c:v>
                </c:pt>
                <c:pt idx="7088">
                  <c:v>0.113473</c:v>
                </c:pt>
                <c:pt idx="7089">
                  <c:v>0.11977599999999999</c:v>
                </c:pt>
                <c:pt idx="7090">
                  <c:v>0.10738399999999999</c:v>
                </c:pt>
                <c:pt idx="7091">
                  <c:v>5.9737999999999999E-2</c:v>
                </c:pt>
                <c:pt idx="7092">
                  <c:v>0.18501600000000001</c:v>
                </c:pt>
                <c:pt idx="7093">
                  <c:v>4.7171999999999999E-2</c:v>
                </c:pt>
                <c:pt idx="7094">
                  <c:v>7.3130000000000001E-2</c:v>
                </c:pt>
                <c:pt idx="7095">
                  <c:v>0.16576399999999999</c:v>
                </c:pt>
                <c:pt idx="7096">
                  <c:v>0.36938300000000002</c:v>
                </c:pt>
                <c:pt idx="7097">
                  <c:v>0.10179199999999999</c:v>
                </c:pt>
                <c:pt idx="7098">
                  <c:v>5.5286000000000002E-2</c:v>
                </c:pt>
                <c:pt idx="7099">
                  <c:v>0.27807799999999999</c:v>
                </c:pt>
                <c:pt idx="7100">
                  <c:v>0.120222</c:v>
                </c:pt>
                <c:pt idx="7101">
                  <c:v>9.5300999999999997E-2</c:v>
                </c:pt>
                <c:pt idx="7102">
                  <c:v>0.367919</c:v>
                </c:pt>
                <c:pt idx="7103">
                  <c:v>8.6679999999999993E-2</c:v>
                </c:pt>
                <c:pt idx="7104">
                  <c:v>0.18501000000000001</c:v>
                </c:pt>
                <c:pt idx="7105">
                  <c:v>8.7001999999999996E-2</c:v>
                </c:pt>
                <c:pt idx="7106">
                  <c:v>0.16394900000000001</c:v>
                </c:pt>
                <c:pt idx="7107">
                  <c:v>7.8899999999999998E-2</c:v>
                </c:pt>
                <c:pt idx="7108">
                  <c:v>0.17294200000000001</c:v>
                </c:pt>
                <c:pt idx="7109">
                  <c:v>3.2021000000000001E-2</c:v>
                </c:pt>
                <c:pt idx="7110">
                  <c:v>0.20832999999999999</c:v>
                </c:pt>
                <c:pt idx="7111">
                  <c:v>4.3749000000000003E-2</c:v>
                </c:pt>
                <c:pt idx="7112">
                  <c:v>0.16900399999999999</c:v>
                </c:pt>
                <c:pt idx="7113">
                  <c:v>5.6515999999999997E-2</c:v>
                </c:pt>
                <c:pt idx="7114">
                  <c:v>0.108585</c:v>
                </c:pt>
                <c:pt idx="7115">
                  <c:v>3.6063999999999999E-2</c:v>
                </c:pt>
                <c:pt idx="7116">
                  <c:v>3.5390999999999999E-2</c:v>
                </c:pt>
                <c:pt idx="7117">
                  <c:v>7.1386000000000005E-2</c:v>
                </c:pt>
                <c:pt idx="7118">
                  <c:v>2.6557999999999998E-2</c:v>
                </c:pt>
                <c:pt idx="7119">
                  <c:v>2.9617999999999998E-2</c:v>
                </c:pt>
                <c:pt idx="7120">
                  <c:v>0.13034399999999999</c:v>
                </c:pt>
                <c:pt idx="7121">
                  <c:v>0.16716600000000001</c:v>
                </c:pt>
                <c:pt idx="7122">
                  <c:v>3.1857999999999997E-2</c:v>
                </c:pt>
                <c:pt idx="7123">
                  <c:v>6.8253999999999995E-2</c:v>
                </c:pt>
                <c:pt idx="7124">
                  <c:v>0.27652399999999999</c:v>
                </c:pt>
                <c:pt idx="7125">
                  <c:v>3.7094000000000002E-2</c:v>
                </c:pt>
                <c:pt idx="7126">
                  <c:v>1.0849679999999999</c:v>
                </c:pt>
                <c:pt idx="7127">
                  <c:v>6.5296999999999994E-2</c:v>
                </c:pt>
                <c:pt idx="7128">
                  <c:v>0.28756700000000002</c:v>
                </c:pt>
                <c:pt idx="7129">
                  <c:v>0.391349</c:v>
                </c:pt>
                <c:pt idx="7130">
                  <c:v>3.4729999999999997E-2</c:v>
                </c:pt>
                <c:pt idx="7131">
                  <c:v>0.138825</c:v>
                </c:pt>
                <c:pt idx="7132">
                  <c:v>7.4565000000000006E-2</c:v>
                </c:pt>
                <c:pt idx="7133">
                  <c:v>3.1052E-2</c:v>
                </c:pt>
                <c:pt idx="7134">
                  <c:v>0.32663799999999998</c:v>
                </c:pt>
                <c:pt idx="7135">
                  <c:v>8.7067000000000005E-2</c:v>
                </c:pt>
                <c:pt idx="7136">
                  <c:v>5.1494999999999999E-2</c:v>
                </c:pt>
                <c:pt idx="7137">
                  <c:v>0.16278300000000001</c:v>
                </c:pt>
                <c:pt idx="7138">
                  <c:v>0.14338500000000001</c:v>
                </c:pt>
                <c:pt idx="7139">
                  <c:v>5.9216999999999999E-2</c:v>
                </c:pt>
                <c:pt idx="7140">
                  <c:v>0.197852</c:v>
                </c:pt>
                <c:pt idx="7141">
                  <c:v>4.1359E-2</c:v>
                </c:pt>
                <c:pt idx="7142">
                  <c:v>0.29811900000000002</c:v>
                </c:pt>
                <c:pt idx="7143">
                  <c:v>0.24871299999999999</c:v>
                </c:pt>
                <c:pt idx="7144">
                  <c:v>3.6665999999999997E-2</c:v>
                </c:pt>
                <c:pt idx="7145">
                  <c:v>4.9495999999999998E-2</c:v>
                </c:pt>
                <c:pt idx="7146">
                  <c:v>0.18851899999999999</c:v>
                </c:pt>
                <c:pt idx="7147">
                  <c:v>4.3212E-2</c:v>
                </c:pt>
                <c:pt idx="7148">
                  <c:v>9.6049999999999996E-2</c:v>
                </c:pt>
                <c:pt idx="7149">
                  <c:v>0.12535199999999999</c:v>
                </c:pt>
                <c:pt idx="7150">
                  <c:v>4.5367999999999999E-2</c:v>
                </c:pt>
                <c:pt idx="7151">
                  <c:v>0.11543</c:v>
                </c:pt>
                <c:pt idx="7152">
                  <c:v>6.1823000000000003E-2</c:v>
                </c:pt>
                <c:pt idx="7153">
                  <c:v>0.101047</c:v>
                </c:pt>
                <c:pt idx="7154">
                  <c:v>5.2253000000000001E-2</c:v>
                </c:pt>
                <c:pt idx="7155">
                  <c:v>0.12592800000000001</c:v>
                </c:pt>
                <c:pt idx="7156">
                  <c:v>6.1058000000000001E-2</c:v>
                </c:pt>
                <c:pt idx="7157">
                  <c:v>0.108249</c:v>
                </c:pt>
                <c:pt idx="7158">
                  <c:v>0.59190500000000001</c:v>
                </c:pt>
                <c:pt idx="7159">
                  <c:v>9.6588999999999994E-2</c:v>
                </c:pt>
                <c:pt idx="7160">
                  <c:v>0.210399</c:v>
                </c:pt>
                <c:pt idx="7161">
                  <c:v>6.8552000000000002E-2</c:v>
                </c:pt>
                <c:pt idx="7162">
                  <c:v>5.0818000000000002E-2</c:v>
                </c:pt>
                <c:pt idx="7163">
                  <c:v>0.11904000000000001</c:v>
                </c:pt>
                <c:pt idx="7164">
                  <c:v>0.19018599999999999</c:v>
                </c:pt>
                <c:pt idx="7165">
                  <c:v>8.1402000000000002E-2</c:v>
                </c:pt>
                <c:pt idx="7166">
                  <c:v>0.31098100000000001</c:v>
                </c:pt>
                <c:pt idx="7167">
                  <c:v>0.11108700000000001</c:v>
                </c:pt>
                <c:pt idx="7168">
                  <c:v>0.10281</c:v>
                </c:pt>
                <c:pt idx="7169">
                  <c:v>0.117162</c:v>
                </c:pt>
                <c:pt idx="7170">
                  <c:v>0.25575900000000001</c:v>
                </c:pt>
                <c:pt idx="7171">
                  <c:v>0.137077</c:v>
                </c:pt>
                <c:pt idx="7172">
                  <c:v>0.13270499999999999</c:v>
                </c:pt>
                <c:pt idx="7173">
                  <c:v>0.25370700000000002</c:v>
                </c:pt>
                <c:pt idx="7174">
                  <c:v>4.7586999999999997E-2</c:v>
                </c:pt>
                <c:pt idx="7175">
                  <c:v>0.105269</c:v>
                </c:pt>
                <c:pt idx="7176">
                  <c:v>0.23827899999999999</c:v>
                </c:pt>
                <c:pt idx="7177">
                  <c:v>0.13064200000000001</c:v>
                </c:pt>
                <c:pt idx="7178">
                  <c:v>0.114703</c:v>
                </c:pt>
                <c:pt idx="7179">
                  <c:v>8.9667999999999998E-2</c:v>
                </c:pt>
                <c:pt idx="7180">
                  <c:v>0.15352099999999999</c:v>
                </c:pt>
                <c:pt idx="7181">
                  <c:v>7.0499000000000006E-2</c:v>
                </c:pt>
                <c:pt idx="7182">
                  <c:v>0.151897</c:v>
                </c:pt>
                <c:pt idx="7183">
                  <c:v>6.7358000000000001E-2</c:v>
                </c:pt>
                <c:pt idx="7184">
                  <c:v>0.13750899999999999</c:v>
                </c:pt>
                <c:pt idx="7185">
                  <c:v>0.175315</c:v>
                </c:pt>
                <c:pt idx="7186">
                  <c:v>8.6874000000000007E-2</c:v>
                </c:pt>
                <c:pt idx="7187">
                  <c:v>5.7536999999999998E-2</c:v>
                </c:pt>
                <c:pt idx="7188">
                  <c:v>4.8912999999999998E-2</c:v>
                </c:pt>
                <c:pt idx="7189">
                  <c:v>5.7556000000000003E-2</c:v>
                </c:pt>
                <c:pt idx="7190">
                  <c:v>0.21687000000000001</c:v>
                </c:pt>
                <c:pt idx="7191">
                  <c:v>8.7638999999999995E-2</c:v>
                </c:pt>
                <c:pt idx="7192">
                  <c:v>0.62317699999999998</c:v>
                </c:pt>
                <c:pt idx="7193">
                  <c:v>7.7664999999999998E-2</c:v>
                </c:pt>
                <c:pt idx="7194">
                  <c:v>7.2169999999999998E-2</c:v>
                </c:pt>
                <c:pt idx="7195">
                  <c:v>2.8146000000000001E-2</c:v>
                </c:pt>
                <c:pt idx="7196">
                  <c:v>0.113318</c:v>
                </c:pt>
                <c:pt idx="7197">
                  <c:v>3.3563000000000003E-2</c:v>
                </c:pt>
                <c:pt idx="7198">
                  <c:v>0.143349</c:v>
                </c:pt>
                <c:pt idx="7199">
                  <c:v>8.2163E-2</c:v>
                </c:pt>
                <c:pt idx="7200">
                  <c:v>5.2040999999999997E-2</c:v>
                </c:pt>
                <c:pt idx="7201">
                  <c:v>4.4394999999999997E-2</c:v>
                </c:pt>
                <c:pt idx="7202">
                  <c:v>0.331125</c:v>
                </c:pt>
                <c:pt idx="7203">
                  <c:v>0.14438799999999999</c:v>
                </c:pt>
                <c:pt idx="7204">
                  <c:v>6.5955E-2</c:v>
                </c:pt>
                <c:pt idx="7205">
                  <c:v>0.16367399999999999</c:v>
                </c:pt>
                <c:pt idx="7206">
                  <c:v>0.10386099999999999</c:v>
                </c:pt>
                <c:pt idx="7207">
                  <c:v>0.29129500000000003</c:v>
                </c:pt>
                <c:pt idx="7208">
                  <c:v>0.53113100000000002</c:v>
                </c:pt>
                <c:pt idx="7209">
                  <c:v>8.4656999999999996E-2</c:v>
                </c:pt>
                <c:pt idx="7210">
                  <c:v>0.181841</c:v>
                </c:pt>
                <c:pt idx="7211">
                  <c:v>9.9400000000000002E-2</c:v>
                </c:pt>
                <c:pt idx="7212">
                  <c:v>2.6825999999999999E-2</c:v>
                </c:pt>
                <c:pt idx="7213">
                  <c:v>4.8757000000000002E-2</c:v>
                </c:pt>
                <c:pt idx="7214">
                  <c:v>0.17927100000000001</c:v>
                </c:pt>
                <c:pt idx="7215">
                  <c:v>0.168651</c:v>
                </c:pt>
                <c:pt idx="7216">
                  <c:v>6.0317999999999997E-2</c:v>
                </c:pt>
                <c:pt idx="7217">
                  <c:v>0.12842400000000001</c:v>
                </c:pt>
                <c:pt idx="7218">
                  <c:v>0.146513</c:v>
                </c:pt>
                <c:pt idx="7219">
                  <c:v>5.6145E-2</c:v>
                </c:pt>
                <c:pt idx="7220">
                  <c:v>2.8674999999999999E-2</c:v>
                </c:pt>
                <c:pt idx="7221">
                  <c:v>0.15773499999999999</c:v>
                </c:pt>
                <c:pt idx="7222">
                  <c:v>0.34021200000000001</c:v>
                </c:pt>
                <c:pt idx="7223">
                  <c:v>5.2721999999999998E-2</c:v>
                </c:pt>
                <c:pt idx="7224">
                  <c:v>6.9674E-2</c:v>
                </c:pt>
                <c:pt idx="7225">
                  <c:v>5.6653000000000002E-2</c:v>
                </c:pt>
                <c:pt idx="7226">
                  <c:v>7.5140999999999999E-2</c:v>
                </c:pt>
                <c:pt idx="7227">
                  <c:v>5.1184E-2</c:v>
                </c:pt>
                <c:pt idx="7228">
                  <c:v>4.3166000000000003E-2</c:v>
                </c:pt>
                <c:pt idx="7229">
                  <c:v>6.6008999999999998E-2</c:v>
                </c:pt>
                <c:pt idx="7230">
                  <c:v>0.18898300000000001</c:v>
                </c:pt>
                <c:pt idx="7231">
                  <c:v>0.35189599999999999</c:v>
                </c:pt>
                <c:pt idx="7232">
                  <c:v>0.16314200000000001</c:v>
                </c:pt>
                <c:pt idx="7233">
                  <c:v>9.1813000000000006E-2</c:v>
                </c:pt>
                <c:pt idx="7234">
                  <c:v>0.130185</c:v>
                </c:pt>
                <c:pt idx="7235">
                  <c:v>5.6521000000000002E-2</c:v>
                </c:pt>
                <c:pt idx="7236">
                  <c:v>0.11444500000000001</c:v>
                </c:pt>
                <c:pt idx="7237">
                  <c:v>0.13953699999999999</c:v>
                </c:pt>
                <c:pt idx="7238">
                  <c:v>0.32509900000000003</c:v>
                </c:pt>
                <c:pt idx="7239">
                  <c:v>0.45474500000000001</c:v>
                </c:pt>
                <c:pt idx="7240">
                  <c:v>7.0438000000000001E-2</c:v>
                </c:pt>
                <c:pt idx="7241">
                  <c:v>0.11708200000000001</c:v>
                </c:pt>
                <c:pt idx="7242">
                  <c:v>0.157801</c:v>
                </c:pt>
                <c:pt idx="7243">
                  <c:v>0.22329499999999999</c:v>
                </c:pt>
                <c:pt idx="7244">
                  <c:v>5.3178000000000003E-2</c:v>
                </c:pt>
                <c:pt idx="7245">
                  <c:v>6.9098999999999994E-2</c:v>
                </c:pt>
                <c:pt idx="7246">
                  <c:v>4.5256999999999999E-2</c:v>
                </c:pt>
                <c:pt idx="7247">
                  <c:v>0.22947699999999999</c:v>
                </c:pt>
                <c:pt idx="7248">
                  <c:v>2.9027000000000001E-2</c:v>
                </c:pt>
                <c:pt idx="7249">
                  <c:v>4.8779999999999997E-2</c:v>
                </c:pt>
                <c:pt idx="7250">
                  <c:v>0.105226</c:v>
                </c:pt>
                <c:pt idx="7251">
                  <c:v>4.2877999999999999E-2</c:v>
                </c:pt>
                <c:pt idx="7252">
                  <c:v>3.7571E-2</c:v>
                </c:pt>
                <c:pt idx="7253">
                  <c:v>0.126938</c:v>
                </c:pt>
                <c:pt idx="7254">
                  <c:v>5.7636E-2</c:v>
                </c:pt>
                <c:pt idx="7255">
                  <c:v>0.15435499999999999</c:v>
                </c:pt>
                <c:pt idx="7256">
                  <c:v>0.13877200000000001</c:v>
                </c:pt>
                <c:pt idx="7257">
                  <c:v>0.31926599999999999</c:v>
                </c:pt>
                <c:pt idx="7258">
                  <c:v>5.9762999999999997E-2</c:v>
                </c:pt>
                <c:pt idx="7259">
                  <c:v>4.9341999999999997E-2</c:v>
                </c:pt>
                <c:pt idx="7260">
                  <c:v>9.2643000000000003E-2</c:v>
                </c:pt>
                <c:pt idx="7261">
                  <c:v>0.122194</c:v>
                </c:pt>
                <c:pt idx="7262">
                  <c:v>0.200766</c:v>
                </c:pt>
                <c:pt idx="7263">
                  <c:v>0.166986</c:v>
                </c:pt>
                <c:pt idx="7264">
                  <c:v>6.9626999999999994E-2</c:v>
                </c:pt>
                <c:pt idx="7265">
                  <c:v>9.3560000000000004E-2</c:v>
                </c:pt>
                <c:pt idx="7266">
                  <c:v>4.4532000000000002E-2</c:v>
                </c:pt>
                <c:pt idx="7267">
                  <c:v>6.6378000000000006E-2</c:v>
                </c:pt>
                <c:pt idx="7268">
                  <c:v>7.3935000000000001E-2</c:v>
                </c:pt>
                <c:pt idx="7269">
                  <c:v>6.9192000000000004E-2</c:v>
                </c:pt>
                <c:pt idx="7270">
                  <c:v>4.0585999999999997E-2</c:v>
                </c:pt>
                <c:pt idx="7271">
                  <c:v>0.140019</c:v>
                </c:pt>
                <c:pt idx="7272">
                  <c:v>0.10219399999999999</c:v>
                </c:pt>
                <c:pt idx="7273">
                  <c:v>3.0412000000000002E-2</c:v>
                </c:pt>
                <c:pt idx="7274">
                  <c:v>0.100636</c:v>
                </c:pt>
                <c:pt idx="7275">
                  <c:v>8.9011999999999994E-2</c:v>
                </c:pt>
                <c:pt idx="7276">
                  <c:v>0.282725</c:v>
                </c:pt>
                <c:pt idx="7277">
                  <c:v>0.141208</c:v>
                </c:pt>
                <c:pt idx="7278">
                  <c:v>5.3168E-2</c:v>
                </c:pt>
                <c:pt idx="7279">
                  <c:v>6.3769000000000006E-2</c:v>
                </c:pt>
                <c:pt idx="7280">
                  <c:v>5.0042999999999997E-2</c:v>
                </c:pt>
                <c:pt idx="7281">
                  <c:v>0.101977</c:v>
                </c:pt>
                <c:pt idx="7282">
                  <c:v>0.14465</c:v>
                </c:pt>
                <c:pt idx="7283">
                  <c:v>0.33824300000000002</c:v>
                </c:pt>
                <c:pt idx="7284">
                  <c:v>4.0669999999999998E-2</c:v>
                </c:pt>
                <c:pt idx="7285">
                  <c:v>9.8676E-2</c:v>
                </c:pt>
                <c:pt idx="7286">
                  <c:v>6.9378999999999996E-2</c:v>
                </c:pt>
                <c:pt idx="7287">
                  <c:v>9.3798000000000006E-2</c:v>
                </c:pt>
                <c:pt idx="7288">
                  <c:v>0.131908</c:v>
                </c:pt>
                <c:pt idx="7289">
                  <c:v>8.3669999999999994E-2</c:v>
                </c:pt>
                <c:pt idx="7290">
                  <c:v>0.63410699999999998</c:v>
                </c:pt>
                <c:pt idx="7291">
                  <c:v>0.11994100000000001</c:v>
                </c:pt>
                <c:pt idx="7292">
                  <c:v>8.1457000000000002E-2</c:v>
                </c:pt>
                <c:pt idx="7293">
                  <c:v>2.7775999999999999E-2</c:v>
                </c:pt>
                <c:pt idx="7294">
                  <c:v>0.27569700000000003</c:v>
                </c:pt>
                <c:pt idx="7295">
                  <c:v>0.15257499999999999</c:v>
                </c:pt>
                <c:pt idx="7296">
                  <c:v>0.25972699999999999</c:v>
                </c:pt>
                <c:pt idx="7297">
                  <c:v>3.0241000000000001E-2</c:v>
                </c:pt>
                <c:pt idx="7298">
                  <c:v>7.3446999999999998E-2</c:v>
                </c:pt>
                <c:pt idx="7299">
                  <c:v>7.7410999999999994E-2</c:v>
                </c:pt>
                <c:pt idx="7300">
                  <c:v>0.13980400000000001</c:v>
                </c:pt>
                <c:pt idx="7301">
                  <c:v>9.7763000000000003E-2</c:v>
                </c:pt>
                <c:pt idx="7302">
                  <c:v>4.0044999999999997E-2</c:v>
                </c:pt>
                <c:pt idx="7303">
                  <c:v>2.9821E-2</c:v>
                </c:pt>
                <c:pt idx="7304">
                  <c:v>6.0840999999999999E-2</c:v>
                </c:pt>
                <c:pt idx="7305">
                  <c:v>0.14648600000000001</c:v>
                </c:pt>
                <c:pt idx="7306">
                  <c:v>4.3692000000000002E-2</c:v>
                </c:pt>
                <c:pt idx="7307">
                  <c:v>6.2974000000000002E-2</c:v>
                </c:pt>
                <c:pt idx="7308">
                  <c:v>8.7538000000000005E-2</c:v>
                </c:pt>
                <c:pt idx="7309">
                  <c:v>0.29953099999999999</c:v>
                </c:pt>
                <c:pt idx="7310">
                  <c:v>3.7221999999999998E-2</c:v>
                </c:pt>
                <c:pt idx="7311">
                  <c:v>5.5065000000000003E-2</c:v>
                </c:pt>
                <c:pt idx="7312">
                  <c:v>5.8242000000000002E-2</c:v>
                </c:pt>
                <c:pt idx="7313">
                  <c:v>0.136628</c:v>
                </c:pt>
                <c:pt idx="7314">
                  <c:v>0.12812200000000001</c:v>
                </c:pt>
                <c:pt idx="7315">
                  <c:v>5.0701000000000003E-2</c:v>
                </c:pt>
                <c:pt idx="7316">
                  <c:v>0.182753</c:v>
                </c:pt>
                <c:pt idx="7317">
                  <c:v>7.1202000000000001E-2</c:v>
                </c:pt>
                <c:pt idx="7318">
                  <c:v>7.1609999999999993E-2</c:v>
                </c:pt>
                <c:pt idx="7319">
                  <c:v>0.28596199999999999</c:v>
                </c:pt>
                <c:pt idx="7320">
                  <c:v>7.5787999999999994E-2</c:v>
                </c:pt>
                <c:pt idx="7321">
                  <c:v>0.162771</c:v>
                </c:pt>
                <c:pt idx="7322">
                  <c:v>0.112104</c:v>
                </c:pt>
                <c:pt idx="7323">
                  <c:v>8.1089999999999995E-2</c:v>
                </c:pt>
                <c:pt idx="7324">
                  <c:v>0.17949899999999999</c:v>
                </c:pt>
                <c:pt idx="7325">
                  <c:v>6.6019999999999995E-2</c:v>
                </c:pt>
                <c:pt idx="7326">
                  <c:v>6.3041E-2</c:v>
                </c:pt>
                <c:pt idx="7327">
                  <c:v>0.112829</c:v>
                </c:pt>
                <c:pt idx="7328">
                  <c:v>5.4612000000000001E-2</c:v>
                </c:pt>
                <c:pt idx="7329">
                  <c:v>3.1906999999999998E-2</c:v>
                </c:pt>
                <c:pt idx="7330">
                  <c:v>0.106854</c:v>
                </c:pt>
                <c:pt idx="7331">
                  <c:v>3.3260999999999999E-2</c:v>
                </c:pt>
                <c:pt idx="7332">
                  <c:v>0.100938</c:v>
                </c:pt>
                <c:pt idx="7333">
                  <c:v>0.129908</c:v>
                </c:pt>
                <c:pt idx="7334">
                  <c:v>0.218505</c:v>
                </c:pt>
                <c:pt idx="7335">
                  <c:v>7.5970999999999997E-2</c:v>
                </c:pt>
                <c:pt idx="7336">
                  <c:v>7.4194999999999997E-2</c:v>
                </c:pt>
                <c:pt idx="7337">
                  <c:v>0.14757200000000001</c:v>
                </c:pt>
                <c:pt idx="7338">
                  <c:v>0.13220499999999999</c:v>
                </c:pt>
                <c:pt idx="7339">
                  <c:v>0.19078700000000001</c:v>
                </c:pt>
                <c:pt idx="7340">
                  <c:v>3.5684E-2</c:v>
                </c:pt>
                <c:pt idx="7341">
                  <c:v>0.198264</c:v>
                </c:pt>
                <c:pt idx="7342">
                  <c:v>6.0200999999999998E-2</c:v>
                </c:pt>
                <c:pt idx="7343">
                  <c:v>7.5072E-2</c:v>
                </c:pt>
                <c:pt idx="7344">
                  <c:v>0.13286500000000001</c:v>
                </c:pt>
                <c:pt idx="7345">
                  <c:v>6.0559000000000002E-2</c:v>
                </c:pt>
                <c:pt idx="7346">
                  <c:v>0.14998400000000001</c:v>
                </c:pt>
                <c:pt idx="7347">
                  <c:v>0.23646200000000001</c:v>
                </c:pt>
                <c:pt idx="7348">
                  <c:v>0.17132600000000001</c:v>
                </c:pt>
                <c:pt idx="7349">
                  <c:v>6.9400000000000003E-2</c:v>
                </c:pt>
                <c:pt idx="7350">
                  <c:v>0.14168700000000001</c:v>
                </c:pt>
                <c:pt idx="7351">
                  <c:v>0.30191000000000001</c:v>
                </c:pt>
                <c:pt idx="7352">
                  <c:v>6.9959999999999994E-2</c:v>
                </c:pt>
                <c:pt idx="7353">
                  <c:v>8.7797E-2</c:v>
                </c:pt>
                <c:pt idx="7354">
                  <c:v>0.176147</c:v>
                </c:pt>
                <c:pt idx="7355">
                  <c:v>3.2613999999999997E-2</c:v>
                </c:pt>
                <c:pt idx="7356">
                  <c:v>4.8883999999999997E-2</c:v>
                </c:pt>
                <c:pt idx="7357">
                  <c:v>0.29609799999999997</c:v>
                </c:pt>
                <c:pt idx="7358">
                  <c:v>6.0297999999999997E-2</c:v>
                </c:pt>
                <c:pt idx="7359">
                  <c:v>0.155894</c:v>
                </c:pt>
                <c:pt idx="7360">
                  <c:v>0.114317</c:v>
                </c:pt>
                <c:pt idx="7361">
                  <c:v>4.1614999999999999E-2</c:v>
                </c:pt>
                <c:pt idx="7362">
                  <c:v>0.16614100000000001</c:v>
                </c:pt>
                <c:pt idx="7363">
                  <c:v>8.6302000000000004E-2</c:v>
                </c:pt>
                <c:pt idx="7364">
                  <c:v>5.0403000000000003E-2</c:v>
                </c:pt>
                <c:pt idx="7365">
                  <c:v>7.5957999999999998E-2</c:v>
                </c:pt>
                <c:pt idx="7366">
                  <c:v>6.4531000000000005E-2</c:v>
                </c:pt>
                <c:pt idx="7367">
                  <c:v>0.17882300000000001</c:v>
                </c:pt>
                <c:pt idx="7368">
                  <c:v>4.9678E-2</c:v>
                </c:pt>
                <c:pt idx="7369">
                  <c:v>7.3214000000000001E-2</c:v>
                </c:pt>
                <c:pt idx="7370">
                  <c:v>0.14754300000000001</c:v>
                </c:pt>
                <c:pt idx="7371">
                  <c:v>2.9843000000000001E-2</c:v>
                </c:pt>
                <c:pt idx="7372">
                  <c:v>0.25912099999999999</c:v>
                </c:pt>
                <c:pt idx="7373">
                  <c:v>0.127058</c:v>
                </c:pt>
                <c:pt idx="7374">
                  <c:v>0.24111299999999999</c:v>
                </c:pt>
                <c:pt idx="7375">
                  <c:v>7.9164999999999999E-2</c:v>
                </c:pt>
                <c:pt idx="7376">
                  <c:v>3.9788999999999998E-2</c:v>
                </c:pt>
                <c:pt idx="7377">
                  <c:v>5.1358000000000001E-2</c:v>
                </c:pt>
                <c:pt idx="7378">
                  <c:v>5.5952000000000002E-2</c:v>
                </c:pt>
                <c:pt idx="7379">
                  <c:v>7.0499999999999993E-2</c:v>
                </c:pt>
                <c:pt idx="7380">
                  <c:v>8.9815000000000006E-2</c:v>
                </c:pt>
                <c:pt idx="7381">
                  <c:v>7.0177000000000003E-2</c:v>
                </c:pt>
                <c:pt idx="7382">
                  <c:v>7.7311000000000005E-2</c:v>
                </c:pt>
                <c:pt idx="7383">
                  <c:v>4.4792999999999999E-2</c:v>
                </c:pt>
                <c:pt idx="7384">
                  <c:v>0.108477</c:v>
                </c:pt>
                <c:pt idx="7385">
                  <c:v>0.335563</c:v>
                </c:pt>
                <c:pt idx="7386">
                  <c:v>4.1966000000000003E-2</c:v>
                </c:pt>
                <c:pt idx="7387">
                  <c:v>0.185197</c:v>
                </c:pt>
                <c:pt idx="7388">
                  <c:v>8.5775000000000004E-2</c:v>
                </c:pt>
                <c:pt idx="7389">
                  <c:v>5.5264000000000001E-2</c:v>
                </c:pt>
                <c:pt idx="7390">
                  <c:v>0.110335</c:v>
                </c:pt>
                <c:pt idx="7391">
                  <c:v>0.15814</c:v>
                </c:pt>
                <c:pt idx="7392">
                  <c:v>3.4048000000000002E-2</c:v>
                </c:pt>
                <c:pt idx="7393">
                  <c:v>6.6405000000000006E-2</c:v>
                </c:pt>
                <c:pt idx="7394">
                  <c:v>4.3035999999999998E-2</c:v>
                </c:pt>
                <c:pt idx="7395">
                  <c:v>0.10781</c:v>
                </c:pt>
                <c:pt idx="7396">
                  <c:v>8.4254999999999997E-2</c:v>
                </c:pt>
                <c:pt idx="7397">
                  <c:v>0.14722299999999999</c:v>
                </c:pt>
                <c:pt idx="7398">
                  <c:v>0.11756800000000001</c:v>
                </c:pt>
                <c:pt idx="7399">
                  <c:v>4.6567999999999998E-2</c:v>
                </c:pt>
                <c:pt idx="7400">
                  <c:v>0.16495399999999999</c:v>
                </c:pt>
                <c:pt idx="7401">
                  <c:v>9.9024000000000001E-2</c:v>
                </c:pt>
                <c:pt idx="7402">
                  <c:v>4.4026999999999997E-2</c:v>
                </c:pt>
                <c:pt idx="7403">
                  <c:v>0.17627699999999999</c:v>
                </c:pt>
                <c:pt idx="7404">
                  <c:v>5.7383999999999998E-2</c:v>
                </c:pt>
                <c:pt idx="7405">
                  <c:v>5.3176000000000001E-2</c:v>
                </c:pt>
                <c:pt idx="7406">
                  <c:v>7.8381000000000006E-2</c:v>
                </c:pt>
                <c:pt idx="7407">
                  <c:v>7.7631000000000006E-2</c:v>
                </c:pt>
                <c:pt idx="7408">
                  <c:v>8.7251999999999996E-2</c:v>
                </c:pt>
                <c:pt idx="7409">
                  <c:v>7.1762999999999993E-2</c:v>
                </c:pt>
                <c:pt idx="7410">
                  <c:v>0.12659400000000001</c:v>
                </c:pt>
                <c:pt idx="7411">
                  <c:v>5.5237000000000001E-2</c:v>
                </c:pt>
                <c:pt idx="7412">
                  <c:v>0.19806599999999999</c:v>
                </c:pt>
                <c:pt idx="7413">
                  <c:v>8.5528000000000007E-2</c:v>
                </c:pt>
                <c:pt idx="7414">
                  <c:v>2.4452000000000002E-2</c:v>
                </c:pt>
                <c:pt idx="7415">
                  <c:v>0.13356699999999999</c:v>
                </c:pt>
                <c:pt idx="7416">
                  <c:v>9.8501000000000005E-2</c:v>
                </c:pt>
                <c:pt idx="7417">
                  <c:v>0.101686</c:v>
                </c:pt>
                <c:pt idx="7418">
                  <c:v>7.0947999999999997E-2</c:v>
                </c:pt>
                <c:pt idx="7419">
                  <c:v>0.16089400000000001</c:v>
                </c:pt>
                <c:pt idx="7420">
                  <c:v>0.19291700000000001</c:v>
                </c:pt>
                <c:pt idx="7421">
                  <c:v>0.12074</c:v>
                </c:pt>
                <c:pt idx="7422">
                  <c:v>7.2551000000000004E-2</c:v>
                </c:pt>
                <c:pt idx="7423">
                  <c:v>0.130103</c:v>
                </c:pt>
                <c:pt idx="7424">
                  <c:v>3.3300000000000003E-2</c:v>
                </c:pt>
                <c:pt idx="7425">
                  <c:v>4.1243000000000002E-2</c:v>
                </c:pt>
                <c:pt idx="7426">
                  <c:v>0.16836699999999999</c:v>
                </c:pt>
                <c:pt idx="7427">
                  <c:v>0.12759000000000001</c:v>
                </c:pt>
                <c:pt idx="7428">
                  <c:v>9.8570000000000005E-2</c:v>
                </c:pt>
                <c:pt idx="7429">
                  <c:v>3.9423E-2</c:v>
                </c:pt>
                <c:pt idx="7430">
                  <c:v>3.1491999999999999E-2</c:v>
                </c:pt>
                <c:pt idx="7431">
                  <c:v>9.0396000000000004E-2</c:v>
                </c:pt>
                <c:pt idx="7432">
                  <c:v>4.9919999999999999E-2</c:v>
                </c:pt>
                <c:pt idx="7433">
                  <c:v>9.5867999999999995E-2</c:v>
                </c:pt>
                <c:pt idx="7434">
                  <c:v>7.7937000000000006E-2</c:v>
                </c:pt>
                <c:pt idx="7435">
                  <c:v>8.0986000000000002E-2</c:v>
                </c:pt>
                <c:pt idx="7436">
                  <c:v>0.106811</c:v>
                </c:pt>
                <c:pt idx="7437">
                  <c:v>8.9340000000000003E-2</c:v>
                </c:pt>
                <c:pt idx="7438">
                  <c:v>3.4835999999999999E-2</c:v>
                </c:pt>
                <c:pt idx="7439">
                  <c:v>0.128081</c:v>
                </c:pt>
                <c:pt idx="7440">
                  <c:v>7.4443999999999996E-2</c:v>
                </c:pt>
                <c:pt idx="7441">
                  <c:v>6.7796999999999996E-2</c:v>
                </c:pt>
                <c:pt idx="7442">
                  <c:v>0.21911700000000001</c:v>
                </c:pt>
                <c:pt idx="7443">
                  <c:v>0.52222800000000003</c:v>
                </c:pt>
                <c:pt idx="7444">
                  <c:v>6.7295999999999995E-2</c:v>
                </c:pt>
                <c:pt idx="7445">
                  <c:v>0.28918100000000002</c:v>
                </c:pt>
                <c:pt idx="7446">
                  <c:v>0.10227799999999999</c:v>
                </c:pt>
                <c:pt idx="7447">
                  <c:v>4.8977E-2</c:v>
                </c:pt>
                <c:pt idx="7448">
                  <c:v>0.117907</c:v>
                </c:pt>
                <c:pt idx="7449">
                  <c:v>5.1277000000000003E-2</c:v>
                </c:pt>
                <c:pt idx="7450">
                  <c:v>8.4407999999999997E-2</c:v>
                </c:pt>
                <c:pt idx="7451">
                  <c:v>3.8128000000000002E-2</c:v>
                </c:pt>
                <c:pt idx="7452">
                  <c:v>9.1731999999999994E-2</c:v>
                </c:pt>
                <c:pt idx="7453">
                  <c:v>8.3794999999999994E-2</c:v>
                </c:pt>
                <c:pt idx="7454">
                  <c:v>3.9342000000000002E-2</c:v>
                </c:pt>
                <c:pt idx="7455">
                  <c:v>0.11895799999999999</c:v>
                </c:pt>
                <c:pt idx="7456">
                  <c:v>5.9104999999999998E-2</c:v>
                </c:pt>
                <c:pt idx="7457">
                  <c:v>9.1262999999999997E-2</c:v>
                </c:pt>
                <c:pt idx="7458">
                  <c:v>3.4301999999999999E-2</c:v>
                </c:pt>
                <c:pt idx="7459">
                  <c:v>5.7203999999999998E-2</c:v>
                </c:pt>
                <c:pt idx="7460">
                  <c:v>9.6003000000000005E-2</c:v>
                </c:pt>
                <c:pt idx="7461">
                  <c:v>7.2223999999999997E-2</c:v>
                </c:pt>
                <c:pt idx="7462">
                  <c:v>4.9445999999999997E-2</c:v>
                </c:pt>
                <c:pt idx="7463">
                  <c:v>8.0823000000000006E-2</c:v>
                </c:pt>
                <c:pt idx="7464">
                  <c:v>7.3685E-2</c:v>
                </c:pt>
                <c:pt idx="7465">
                  <c:v>4.3733000000000001E-2</c:v>
                </c:pt>
                <c:pt idx="7466">
                  <c:v>0.109148</c:v>
                </c:pt>
                <c:pt idx="7467">
                  <c:v>9.5249E-2</c:v>
                </c:pt>
                <c:pt idx="7468">
                  <c:v>3.5299999999999998E-2</c:v>
                </c:pt>
                <c:pt idx="7469">
                  <c:v>7.9904000000000003E-2</c:v>
                </c:pt>
                <c:pt idx="7470">
                  <c:v>5.0463000000000001E-2</c:v>
                </c:pt>
                <c:pt idx="7471">
                  <c:v>5.9566000000000001E-2</c:v>
                </c:pt>
                <c:pt idx="7472">
                  <c:v>7.8476000000000004E-2</c:v>
                </c:pt>
                <c:pt idx="7473">
                  <c:v>0.26171299999999997</c:v>
                </c:pt>
                <c:pt idx="7474">
                  <c:v>7.6248999999999997E-2</c:v>
                </c:pt>
                <c:pt idx="7475">
                  <c:v>0.14486299999999999</c:v>
                </c:pt>
                <c:pt idx="7476">
                  <c:v>0.1694</c:v>
                </c:pt>
                <c:pt idx="7477">
                  <c:v>0.46476099999999998</c:v>
                </c:pt>
                <c:pt idx="7478">
                  <c:v>4.2283000000000001E-2</c:v>
                </c:pt>
                <c:pt idx="7479">
                  <c:v>3.5536999999999999E-2</c:v>
                </c:pt>
                <c:pt idx="7480">
                  <c:v>0.10217</c:v>
                </c:pt>
                <c:pt idx="7481">
                  <c:v>4.0672E-2</c:v>
                </c:pt>
                <c:pt idx="7482">
                  <c:v>3.2599000000000003E-2</c:v>
                </c:pt>
                <c:pt idx="7483">
                  <c:v>0.127363</c:v>
                </c:pt>
                <c:pt idx="7484">
                  <c:v>0.13766300000000001</c:v>
                </c:pt>
                <c:pt idx="7485">
                  <c:v>0.175481</c:v>
                </c:pt>
                <c:pt idx="7486">
                  <c:v>3.4082000000000001E-2</c:v>
                </c:pt>
                <c:pt idx="7487">
                  <c:v>2.7307999999999999E-2</c:v>
                </c:pt>
                <c:pt idx="7488">
                  <c:v>0.115041</c:v>
                </c:pt>
                <c:pt idx="7489">
                  <c:v>4.9259999999999998E-2</c:v>
                </c:pt>
                <c:pt idx="7490">
                  <c:v>5.7675999999999998E-2</c:v>
                </c:pt>
                <c:pt idx="7491">
                  <c:v>5.6354000000000001E-2</c:v>
                </c:pt>
                <c:pt idx="7492">
                  <c:v>0.16961200000000001</c:v>
                </c:pt>
                <c:pt idx="7493">
                  <c:v>0.17909900000000001</c:v>
                </c:pt>
                <c:pt idx="7494">
                  <c:v>0.107081</c:v>
                </c:pt>
                <c:pt idx="7495">
                  <c:v>0.18776300000000001</c:v>
                </c:pt>
                <c:pt idx="7496">
                  <c:v>0.148508</c:v>
                </c:pt>
                <c:pt idx="7497">
                  <c:v>0.102863</c:v>
                </c:pt>
                <c:pt idx="7498">
                  <c:v>0.168576</c:v>
                </c:pt>
                <c:pt idx="7499">
                  <c:v>6.7344000000000001E-2</c:v>
                </c:pt>
                <c:pt idx="7500">
                  <c:v>0.17213400000000001</c:v>
                </c:pt>
                <c:pt idx="7501">
                  <c:v>0.27092699999999997</c:v>
                </c:pt>
                <c:pt idx="7502">
                  <c:v>4.9866000000000001E-2</c:v>
                </c:pt>
                <c:pt idx="7503">
                  <c:v>0.177504</c:v>
                </c:pt>
                <c:pt idx="7504">
                  <c:v>0.155363</c:v>
                </c:pt>
                <c:pt idx="7505">
                  <c:v>5.9716999999999999E-2</c:v>
                </c:pt>
                <c:pt idx="7506">
                  <c:v>7.7640000000000001E-2</c:v>
                </c:pt>
                <c:pt idx="7507">
                  <c:v>0.16107199999999999</c:v>
                </c:pt>
                <c:pt idx="7508">
                  <c:v>0.15671599999999999</c:v>
                </c:pt>
                <c:pt idx="7509">
                  <c:v>0.158696</c:v>
                </c:pt>
                <c:pt idx="7510">
                  <c:v>2.8213999999999999E-2</c:v>
                </c:pt>
                <c:pt idx="7511">
                  <c:v>0.13645599999999999</c:v>
                </c:pt>
                <c:pt idx="7512">
                  <c:v>7.3707999999999996E-2</c:v>
                </c:pt>
                <c:pt idx="7513">
                  <c:v>0.16725999999999999</c:v>
                </c:pt>
                <c:pt idx="7514">
                  <c:v>3.8078000000000001E-2</c:v>
                </c:pt>
                <c:pt idx="7515">
                  <c:v>0.133296</c:v>
                </c:pt>
                <c:pt idx="7516">
                  <c:v>3.9253000000000003E-2</c:v>
                </c:pt>
                <c:pt idx="7517">
                  <c:v>0.131686</c:v>
                </c:pt>
                <c:pt idx="7518">
                  <c:v>0.41899999999999998</c:v>
                </c:pt>
                <c:pt idx="7519">
                  <c:v>3.1899999999999998E-2</c:v>
                </c:pt>
                <c:pt idx="7520">
                  <c:v>7.0916000000000007E-2</c:v>
                </c:pt>
                <c:pt idx="7521">
                  <c:v>4.0529999999999997E-2</c:v>
                </c:pt>
                <c:pt idx="7522">
                  <c:v>0.19304499999999999</c:v>
                </c:pt>
                <c:pt idx="7523">
                  <c:v>3.9669000000000003E-2</c:v>
                </c:pt>
                <c:pt idx="7524">
                  <c:v>6.2607999999999997E-2</c:v>
                </c:pt>
                <c:pt idx="7525">
                  <c:v>0.167041</c:v>
                </c:pt>
                <c:pt idx="7526">
                  <c:v>0.112944</c:v>
                </c:pt>
                <c:pt idx="7527">
                  <c:v>6.4365000000000006E-2</c:v>
                </c:pt>
                <c:pt idx="7528">
                  <c:v>0.123318</c:v>
                </c:pt>
                <c:pt idx="7529">
                  <c:v>0.131606</c:v>
                </c:pt>
                <c:pt idx="7530">
                  <c:v>4.6835000000000002E-2</c:v>
                </c:pt>
                <c:pt idx="7531">
                  <c:v>2.9762E-2</c:v>
                </c:pt>
                <c:pt idx="7532">
                  <c:v>5.1781000000000001E-2</c:v>
                </c:pt>
                <c:pt idx="7533">
                  <c:v>6.2919000000000003E-2</c:v>
                </c:pt>
                <c:pt idx="7534">
                  <c:v>8.6153999999999994E-2</c:v>
                </c:pt>
                <c:pt idx="7535">
                  <c:v>6.6447999999999993E-2</c:v>
                </c:pt>
                <c:pt idx="7536">
                  <c:v>8.9149000000000006E-2</c:v>
                </c:pt>
                <c:pt idx="7537">
                  <c:v>0.11573799999999999</c:v>
                </c:pt>
                <c:pt idx="7538">
                  <c:v>9.8798999999999998E-2</c:v>
                </c:pt>
                <c:pt idx="7539">
                  <c:v>6.4963999999999994E-2</c:v>
                </c:pt>
                <c:pt idx="7540">
                  <c:v>5.1506000000000003E-2</c:v>
                </c:pt>
                <c:pt idx="7541">
                  <c:v>9.5372999999999999E-2</c:v>
                </c:pt>
                <c:pt idx="7542">
                  <c:v>0.20740900000000001</c:v>
                </c:pt>
                <c:pt idx="7543">
                  <c:v>5.9387000000000002E-2</c:v>
                </c:pt>
                <c:pt idx="7544">
                  <c:v>5.1906000000000001E-2</c:v>
                </c:pt>
                <c:pt idx="7545">
                  <c:v>0.133414</c:v>
                </c:pt>
                <c:pt idx="7546">
                  <c:v>3.7717000000000001E-2</c:v>
                </c:pt>
                <c:pt idx="7547">
                  <c:v>9.5801999999999998E-2</c:v>
                </c:pt>
                <c:pt idx="7548">
                  <c:v>3.6186999999999997E-2</c:v>
                </c:pt>
                <c:pt idx="7549">
                  <c:v>0.135353</c:v>
                </c:pt>
                <c:pt idx="7550">
                  <c:v>8.6893999999999999E-2</c:v>
                </c:pt>
                <c:pt idx="7551">
                  <c:v>9.5283999999999994E-2</c:v>
                </c:pt>
                <c:pt idx="7552">
                  <c:v>0.17543900000000001</c:v>
                </c:pt>
                <c:pt idx="7553">
                  <c:v>6.4498E-2</c:v>
                </c:pt>
                <c:pt idx="7554">
                  <c:v>0.11842800000000001</c:v>
                </c:pt>
                <c:pt idx="7555">
                  <c:v>0.164383</c:v>
                </c:pt>
                <c:pt idx="7556">
                  <c:v>8.6360999999999993E-2</c:v>
                </c:pt>
                <c:pt idx="7557">
                  <c:v>0.16539899999999999</c:v>
                </c:pt>
                <c:pt idx="7558">
                  <c:v>0.10639899999999999</c:v>
                </c:pt>
                <c:pt idx="7559">
                  <c:v>0.146428</c:v>
                </c:pt>
                <c:pt idx="7560">
                  <c:v>0.13040599999999999</c:v>
                </c:pt>
                <c:pt idx="7561">
                  <c:v>0.25489400000000001</c:v>
                </c:pt>
                <c:pt idx="7562">
                  <c:v>0.114884</c:v>
                </c:pt>
                <c:pt idx="7563">
                  <c:v>2.9215999999999999E-2</c:v>
                </c:pt>
                <c:pt idx="7564">
                  <c:v>5.2123000000000003E-2</c:v>
                </c:pt>
                <c:pt idx="7565">
                  <c:v>0.126745</c:v>
                </c:pt>
                <c:pt idx="7566">
                  <c:v>8.2734000000000002E-2</c:v>
                </c:pt>
                <c:pt idx="7567">
                  <c:v>0.12476</c:v>
                </c:pt>
                <c:pt idx="7568">
                  <c:v>4.8182999999999997E-2</c:v>
                </c:pt>
                <c:pt idx="7569">
                  <c:v>2.7418000000000001E-2</c:v>
                </c:pt>
                <c:pt idx="7570">
                  <c:v>3.3211999999999998E-2</c:v>
                </c:pt>
                <c:pt idx="7571">
                  <c:v>4.2268E-2</c:v>
                </c:pt>
                <c:pt idx="7572">
                  <c:v>7.5333999999999998E-2</c:v>
                </c:pt>
                <c:pt idx="7573">
                  <c:v>9.1810000000000003E-2</c:v>
                </c:pt>
                <c:pt idx="7574">
                  <c:v>8.5020999999999999E-2</c:v>
                </c:pt>
                <c:pt idx="7575">
                  <c:v>0.35527500000000001</c:v>
                </c:pt>
                <c:pt idx="7576">
                  <c:v>0.177038</c:v>
                </c:pt>
                <c:pt idx="7577">
                  <c:v>0.12477100000000001</c:v>
                </c:pt>
                <c:pt idx="7578">
                  <c:v>0.18797700000000001</c:v>
                </c:pt>
                <c:pt idx="7579">
                  <c:v>0.60662300000000002</c:v>
                </c:pt>
                <c:pt idx="7580">
                  <c:v>6.4241000000000006E-2</c:v>
                </c:pt>
                <c:pt idx="7581">
                  <c:v>4.3899000000000001E-2</c:v>
                </c:pt>
                <c:pt idx="7582">
                  <c:v>0.14632000000000001</c:v>
                </c:pt>
                <c:pt idx="7583">
                  <c:v>6.5428E-2</c:v>
                </c:pt>
                <c:pt idx="7584">
                  <c:v>0.123443</c:v>
                </c:pt>
                <c:pt idx="7585">
                  <c:v>0.157197</c:v>
                </c:pt>
                <c:pt idx="7586">
                  <c:v>3.7080000000000002E-2</c:v>
                </c:pt>
                <c:pt idx="7587">
                  <c:v>8.7859999999999994E-2</c:v>
                </c:pt>
                <c:pt idx="7588">
                  <c:v>0.20352400000000001</c:v>
                </c:pt>
                <c:pt idx="7589">
                  <c:v>5.8899E-2</c:v>
                </c:pt>
                <c:pt idx="7590">
                  <c:v>0.19312000000000001</c:v>
                </c:pt>
                <c:pt idx="7591">
                  <c:v>0.109249</c:v>
                </c:pt>
                <c:pt idx="7592">
                  <c:v>0.109389</c:v>
                </c:pt>
                <c:pt idx="7593">
                  <c:v>0.196626</c:v>
                </c:pt>
                <c:pt idx="7594">
                  <c:v>3.7149000000000001E-2</c:v>
                </c:pt>
                <c:pt idx="7595">
                  <c:v>5.0768000000000001E-2</c:v>
                </c:pt>
                <c:pt idx="7596">
                  <c:v>0.21831400000000001</c:v>
                </c:pt>
                <c:pt idx="7597">
                  <c:v>0.19651199999999999</c:v>
                </c:pt>
                <c:pt idx="7598">
                  <c:v>0.109832</c:v>
                </c:pt>
                <c:pt idx="7599">
                  <c:v>9.1354000000000005E-2</c:v>
                </c:pt>
                <c:pt idx="7600">
                  <c:v>6.6573999999999994E-2</c:v>
                </c:pt>
                <c:pt idx="7601">
                  <c:v>0.22104199999999999</c:v>
                </c:pt>
                <c:pt idx="7602">
                  <c:v>0.33117600000000003</c:v>
                </c:pt>
                <c:pt idx="7603">
                  <c:v>5.2671999999999997E-2</c:v>
                </c:pt>
                <c:pt idx="7604">
                  <c:v>6.2102999999999998E-2</c:v>
                </c:pt>
                <c:pt idx="7605">
                  <c:v>8.1424999999999997E-2</c:v>
                </c:pt>
                <c:pt idx="7606">
                  <c:v>7.9443E-2</c:v>
                </c:pt>
                <c:pt idx="7607">
                  <c:v>0.17626500000000001</c:v>
                </c:pt>
                <c:pt idx="7608">
                  <c:v>0.21573500000000001</c:v>
                </c:pt>
                <c:pt idx="7609">
                  <c:v>3.9870999999999997E-2</c:v>
                </c:pt>
                <c:pt idx="7610">
                  <c:v>0.19173599999999999</c:v>
                </c:pt>
                <c:pt idx="7611">
                  <c:v>5.3572000000000002E-2</c:v>
                </c:pt>
                <c:pt idx="7612">
                  <c:v>6.9237000000000007E-2</c:v>
                </c:pt>
                <c:pt idx="7613">
                  <c:v>0.21546399999999999</c:v>
                </c:pt>
                <c:pt idx="7614">
                  <c:v>0.18393799999999999</c:v>
                </c:pt>
                <c:pt idx="7615">
                  <c:v>8.1237000000000004E-2</c:v>
                </c:pt>
                <c:pt idx="7616">
                  <c:v>7.4554999999999996E-2</c:v>
                </c:pt>
                <c:pt idx="7617">
                  <c:v>7.2711999999999999E-2</c:v>
                </c:pt>
                <c:pt idx="7618">
                  <c:v>2.8101999999999999E-2</c:v>
                </c:pt>
                <c:pt idx="7619">
                  <c:v>5.3924E-2</c:v>
                </c:pt>
                <c:pt idx="7620">
                  <c:v>5.6100999999999998E-2</c:v>
                </c:pt>
                <c:pt idx="7621">
                  <c:v>7.4302000000000007E-2</c:v>
                </c:pt>
                <c:pt idx="7622">
                  <c:v>0.14669099999999999</c:v>
                </c:pt>
                <c:pt idx="7623">
                  <c:v>0.240477</c:v>
                </c:pt>
                <c:pt idx="7624">
                  <c:v>0.266378</c:v>
                </c:pt>
                <c:pt idx="7625">
                  <c:v>3.0342000000000001E-2</c:v>
                </c:pt>
                <c:pt idx="7626">
                  <c:v>9.5736000000000002E-2</c:v>
                </c:pt>
                <c:pt idx="7627">
                  <c:v>0.122506</c:v>
                </c:pt>
                <c:pt idx="7628">
                  <c:v>3.1620000000000002E-2</c:v>
                </c:pt>
                <c:pt idx="7629">
                  <c:v>6.6253999999999993E-2</c:v>
                </c:pt>
                <c:pt idx="7630">
                  <c:v>0.391482</c:v>
                </c:pt>
                <c:pt idx="7631">
                  <c:v>2.9012E-2</c:v>
                </c:pt>
                <c:pt idx="7632">
                  <c:v>0.115985</c:v>
                </c:pt>
                <c:pt idx="7633">
                  <c:v>2.8687000000000001E-2</c:v>
                </c:pt>
                <c:pt idx="7634">
                  <c:v>5.4906000000000003E-2</c:v>
                </c:pt>
                <c:pt idx="7635">
                  <c:v>7.0956000000000005E-2</c:v>
                </c:pt>
                <c:pt idx="7636">
                  <c:v>5.8492000000000002E-2</c:v>
                </c:pt>
                <c:pt idx="7637">
                  <c:v>9.6234E-2</c:v>
                </c:pt>
                <c:pt idx="7638">
                  <c:v>0.132799</c:v>
                </c:pt>
                <c:pt idx="7639">
                  <c:v>0.33398699999999998</c:v>
                </c:pt>
                <c:pt idx="7640">
                  <c:v>0.10863100000000001</c:v>
                </c:pt>
                <c:pt idx="7641">
                  <c:v>0.12418899999999999</c:v>
                </c:pt>
                <c:pt idx="7642">
                  <c:v>0.119328</c:v>
                </c:pt>
                <c:pt idx="7643">
                  <c:v>6.5099000000000004E-2</c:v>
                </c:pt>
                <c:pt idx="7644">
                  <c:v>9.2378000000000002E-2</c:v>
                </c:pt>
                <c:pt idx="7645">
                  <c:v>5.6004999999999999E-2</c:v>
                </c:pt>
                <c:pt idx="7646">
                  <c:v>0.53957299999999997</c:v>
                </c:pt>
                <c:pt idx="7647">
                  <c:v>7.4023000000000005E-2</c:v>
                </c:pt>
                <c:pt idx="7648">
                  <c:v>3.7201999999999999E-2</c:v>
                </c:pt>
                <c:pt idx="7649">
                  <c:v>0.29337200000000002</c:v>
                </c:pt>
                <c:pt idx="7650">
                  <c:v>7.5049000000000005E-2</c:v>
                </c:pt>
                <c:pt idx="7651">
                  <c:v>3.9801000000000003E-2</c:v>
                </c:pt>
                <c:pt idx="7652">
                  <c:v>3.4955E-2</c:v>
                </c:pt>
                <c:pt idx="7653">
                  <c:v>8.0255000000000007E-2</c:v>
                </c:pt>
                <c:pt idx="7654">
                  <c:v>4.7024999999999997E-2</c:v>
                </c:pt>
                <c:pt idx="7655">
                  <c:v>6.6106999999999999E-2</c:v>
                </c:pt>
                <c:pt idx="7656">
                  <c:v>8.1156000000000006E-2</c:v>
                </c:pt>
                <c:pt idx="7657">
                  <c:v>0.27399600000000002</c:v>
                </c:pt>
                <c:pt idx="7658">
                  <c:v>7.2411000000000003E-2</c:v>
                </c:pt>
                <c:pt idx="7659">
                  <c:v>6.7663000000000001E-2</c:v>
                </c:pt>
                <c:pt idx="7660">
                  <c:v>0.111038</c:v>
                </c:pt>
                <c:pt idx="7661">
                  <c:v>0.11366</c:v>
                </c:pt>
                <c:pt idx="7662">
                  <c:v>5.4530000000000002E-2</c:v>
                </c:pt>
                <c:pt idx="7663">
                  <c:v>3.7927000000000002E-2</c:v>
                </c:pt>
                <c:pt idx="7664">
                  <c:v>0.185499</c:v>
                </c:pt>
                <c:pt idx="7665">
                  <c:v>3.2353E-2</c:v>
                </c:pt>
                <c:pt idx="7666">
                  <c:v>7.9495999999999997E-2</c:v>
                </c:pt>
                <c:pt idx="7667">
                  <c:v>0.108053</c:v>
                </c:pt>
                <c:pt idx="7668">
                  <c:v>5.6806000000000002E-2</c:v>
                </c:pt>
                <c:pt idx="7669">
                  <c:v>5.5016000000000002E-2</c:v>
                </c:pt>
                <c:pt idx="7670">
                  <c:v>0.117202</c:v>
                </c:pt>
                <c:pt idx="7671">
                  <c:v>2.7202E-2</c:v>
                </c:pt>
                <c:pt idx="7672">
                  <c:v>0.118427</c:v>
                </c:pt>
                <c:pt idx="7673">
                  <c:v>0.127416</c:v>
                </c:pt>
                <c:pt idx="7674">
                  <c:v>0.17619099999999999</c:v>
                </c:pt>
                <c:pt idx="7675">
                  <c:v>5.8957000000000002E-2</c:v>
                </c:pt>
                <c:pt idx="7676">
                  <c:v>0.22659499999999999</c:v>
                </c:pt>
                <c:pt idx="7677">
                  <c:v>0.111288</c:v>
                </c:pt>
                <c:pt idx="7678">
                  <c:v>6.5770999999999996E-2</c:v>
                </c:pt>
                <c:pt idx="7679">
                  <c:v>6.6586999999999993E-2</c:v>
                </c:pt>
                <c:pt idx="7680">
                  <c:v>9.7087999999999994E-2</c:v>
                </c:pt>
                <c:pt idx="7681">
                  <c:v>6.0095999999999997E-2</c:v>
                </c:pt>
                <c:pt idx="7682">
                  <c:v>0.418819</c:v>
                </c:pt>
                <c:pt idx="7683">
                  <c:v>0.114172</c:v>
                </c:pt>
                <c:pt idx="7684">
                  <c:v>0.10415000000000001</c:v>
                </c:pt>
                <c:pt idx="7685">
                  <c:v>6.5169000000000005E-2</c:v>
                </c:pt>
                <c:pt idx="7686">
                  <c:v>0.26610400000000001</c:v>
                </c:pt>
                <c:pt idx="7687">
                  <c:v>7.9490000000000005E-2</c:v>
                </c:pt>
                <c:pt idx="7688">
                  <c:v>0.22261300000000001</c:v>
                </c:pt>
                <c:pt idx="7689">
                  <c:v>5.7853000000000002E-2</c:v>
                </c:pt>
                <c:pt idx="7690">
                  <c:v>8.2836999999999994E-2</c:v>
                </c:pt>
                <c:pt idx="7691">
                  <c:v>4.3145000000000003E-2</c:v>
                </c:pt>
                <c:pt idx="7692">
                  <c:v>0.140265</c:v>
                </c:pt>
                <c:pt idx="7693">
                  <c:v>4.0035000000000001E-2</c:v>
                </c:pt>
                <c:pt idx="7694">
                  <c:v>9.6337999999999993E-2</c:v>
                </c:pt>
                <c:pt idx="7695">
                  <c:v>0.140071</c:v>
                </c:pt>
                <c:pt idx="7696">
                  <c:v>0.35431699999999999</c:v>
                </c:pt>
                <c:pt idx="7697">
                  <c:v>8.9724999999999999E-2</c:v>
                </c:pt>
                <c:pt idx="7698">
                  <c:v>0.175347</c:v>
                </c:pt>
                <c:pt idx="7699">
                  <c:v>9.1151999999999997E-2</c:v>
                </c:pt>
                <c:pt idx="7700">
                  <c:v>4.8852E-2</c:v>
                </c:pt>
                <c:pt idx="7701">
                  <c:v>0.141485</c:v>
                </c:pt>
                <c:pt idx="7702">
                  <c:v>0.11526500000000001</c:v>
                </c:pt>
                <c:pt idx="7703">
                  <c:v>3.1741999999999999E-2</c:v>
                </c:pt>
                <c:pt idx="7704">
                  <c:v>2.7184E-2</c:v>
                </c:pt>
                <c:pt idx="7705">
                  <c:v>0.10796799999999999</c:v>
                </c:pt>
                <c:pt idx="7706">
                  <c:v>5.0993999999999998E-2</c:v>
                </c:pt>
                <c:pt idx="7707">
                  <c:v>5.5574999999999999E-2</c:v>
                </c:pt>
                <c:pt idx="7708">
                  <c:v>5.3294000000000001E-2</c:v>
                </c:pt>
                <c:pt idx="7709">
                  <c:v>9.5521999999999996E-2</c:v>
                </c:pt>
                <c:pt idx="7710">
                  <c:v>9.3475000000000003E-2</c:v>
                </c:pt>
                <c:pt idx="7711">
                  <c:v>0.29777700000000001</c:v>
                </c:pt>
                <c:pt idx="7712">
                  <c:v>0.16561000000000001</c:v>
                </c:pt>
                <c:pt idx="7713">
                  <c:v>0.197742</c:v>
                </c:pt>
                <c:pt idx="7714">
                  <c:v>0.12906200000000001</c:v>
                </c:pt>
                <c:pt idx="7715">
                  <c:v>0.133712</c:v>
                </c:pt>
                <c:pt idx="7716">
                  <c:v>0.29387000000000002</c:v>
                </c:pt>
                <c:pt idx="7717">
                  <c:v>9.6515000000000004E-2</c:v>
                </c:pt>
                <c:pt idx="7718">
                  <c:v>0.147312</c:v>
                </c:pt>
                <c:pt idx="7719">
                  <c:v>0.69366700000000003</c:v>
                </c:pt>
                <c:pt idx="7720">
                  <c:v>2.4194E-2</c:v>
                </c:pt>
                <c:pt idx="7721">
                  <c:v>7.9690999999999998E-2</c:v>
                </c:pt>
                <c:pt idx="7722">
                  <c:v>6.0583999999999999E-2</c:v>
                </c:pt>
                <c:pt idx="7723">
                  <c:v>8.5886000000000004E-2</c:v>
                </c:pt>
                <c:pt idx="7724">
                  <c:v>0.30905100000000002</c:v>
                </c:pt>
                <c:pt idx="7725">
                  <c:v>6.7379999999999995E-2</c:v>
                </c:pt>
                <c:pt idx="7726">
                  <c:v>9.3813999999999995E-2</c:v>
                </c:pt>
                <c:pt idx="7727">
                  <c:v>0.35556300000000002</c:v>
                </c:pt>
                <c:pt idx="7728">
                  <c:v>4.1466000000000003E-2</c:v>
                </c:pt>
                <c:pt idx="7729">
                  <c:v>0.140846</c:v>
                </c:pt>
                <c:pt idx="7730">
                  <c:v>8.2138000000000003E-2</c:v>
                </c:pt>
                <c:pt idx="7731">
                  <c:v>0.257189</c:v>
                </c:pt>
                <c:pt idx="7732">
                  <c:v>4.5977999999999998E-2</c:v>
                </c:pt>
                <c:pt idx="7733">
                  <c:v>0.19029799999999999</c:v>
                </c:pt>
                <c:pt idx="7734">
                  <c:v>8.2794000000000006E-2</c:v>
                </c:pt>
                <c:pt idx="7735">
                  <c:v>5.7589000000000001E-2</c:v>
                </c:pt>
                <c:pt idx="7736">
                  <c:v>8.1271999999999997E-2</c:v>
                </c:pt>
                <c:pt idx="7737">
                  <c:v>3.8064000000000001E-2</c:v>
                </c:pt>
                <c:pt idx="7738">
                  <c:v>0.39053599999999999</c:v>
                </c:pt>
                <c:pt idx="7739">
                  <c:v>4.274E-2</c:v>
                </c:pt>
                <c:pt idx="7740">
                  <c:v>0.18729799999999999</c:v>
                </c:pt>
                <c:pt idx="7741">
                  <c:v>9.9182000000000006E-2</c:v>
                </c:pt>
                <c:pt idx="7742">
                  <c:v>6.8198999999999996E-2</c:v>
                </c:pt>
                <c:pt idx="7743">
                  <c:v>6.3128000000000004E-2</c:v>
                </c:pt>
                <c:pt idx="7744">
                  <c:v>5.1034999999999997E-2</c:v>
                </c:pt>
                <c:pt idx="7745">
                  <c:v>0.127277</c:v>
                </c:pt>
                <c:pt idx="7746">
                  <c:v>0.21520800000000001</c:v>
                </c:pt>
                <c:pt idx="7747">
                  <c:v>0.215446</c:v>
                </c:pt>
                <c:pt idx="7748">
                  <c:v>0.32609199999999999</c:v>
                </c:pt>
                <c:pt idx="7749">
                  <c:v>0.101339</c:v>
                </c:pt>
                <c:pt idx="7750">
                  <c:v>8.0396999999999996E-2</c:v>
                </c:pt>
                <c:pt idx="7751">
                  <c:v>0.165378</c:v>
                </c:pt>
                <c:pt idx="7752">
                  <c:v>0.12787599999999999</c:v>
                </c:pt>
                <c:pt idx="7753">
                  <c:v>6.8385000000000001E-2</c:v>
                </c:pt>
                <c:pt idx="7754">
                  <c:v>0.199713</c:v>
                </c:pt>
                <c:pt idx="7755">
                  <c:v>8.3236000000000004E-2</c:v>
                </c:pt>
                <c:pt idx="7756">
                  <c:v>4.1272999999999997E-2</c:v>
                </c:pt>
                <c:pt idx="7757">
                  <c:v>9.9706000000000003E-2</c:v>
                </c:pt>
                <c:pt idx="7758">
                  <c:v>9.6588999999999994E-2</c:v>
                </c:pt>
                <c:pt idx="7759">
                  <c:v>0.143208</c:v>
                </c:pt>
                <c:pt idx="7760">
                  <c:v>0.20266200000000001</c:v>
                </c:pt>
                <c:pt idx="7761">
                  <c:v>0.150861</c:v>
                </c:pt>
                <c:pt idx="7762">
                  <c:v>0.15057999999999999</c:v>
                </c:pt>
                <c:pt idx="7763">
                  <c:v>0.13473499999999999</c:v>
                </c:pt>
                <c:pt idx="7764">
                  <c:v>6.7039000000000001E-2</c:v>
                </c:pt>
                <c:pt idx="7765">
                  <c:v>0.260882</c:v>
                </c:pt>
                <c:pt idx="7766">
                  <c:v>0.144897</c:v>
                </c:pt>
                <c:pt idx="7767">
                  <c:v>8.7265999999999996E-2</c:v>
                </c:pt>
                <c:pt idx="7768">
                  <c:v>9.5089000000000007E-2</c:v>
                </c:pt>
                <c:pt idx="7769">
                  <c:v>3.5125999999999998E-2</c:v>
                </c:pt>
                <c:pt idx="7770">
                  <c:v>8.9330000000000007E-2</c:v>
                </c:pt>
                <c:pt idx="7771">
                  <c:v>9.4114000000000003E-2</c:v>
                </c:pt>
                <c:pt idx="7772">
                  <c:v>0.13869799999999999</c:v>
                </c:pt>
                <c:pt idx="7773">
                  <c:v>0.16759399999999999</c:v>
                </c:pt>
                <c:pt idx="7774">
                  <c:v>6.0808000000000001E-2</c:v>
                </c:pt>
                <c:pt idx="7775">
                  <c:v>0.16390199999999999</c:v>
                </c:pt>
                <c:pt idx="7776">
                  <c:v>6.5046000000000007E-2</c:v>
                </c:pt>
                <c:pt idx="7777">
                  <c:v>8.1605999999999998E-2</c:v>
                </c:pt>
                <c:pt idx="7778">
                  <c:v>0.15831200000000001</c:v>
                </c:pt>
                <c:pt idx="7779">
                  <c:v>5.3391000000000001E-2</c:v>
                </c:pt>
                <c:pt idx="7780">
                  <c:v>0.260606</c:v>
                </c:pt>
                <c:pt idx="7781">
                  <c:v>6.8655999999999995E-2</c:v>
                </c:pt>
                <c:pt idx="7782">
                  <c:v>5.0958000000000003E-2</c:v>
                </c:pt>
                <c:pt idx="7783">
                  <c:v>0.17132900000000001</c:v>
                </c:pt>
                <c:pt idx="7784">
                  <c:v>4.1361000000000002E-2</c:v>
                </c:pt>
                <c:pt idx="7785">
                  <c:v>3.3075E-2</c:v>
                </c:pt>
                <c:pt idx="7786">
                  <c:v>3.3217000000000003E-2</c:v>
                </c:pt>
                <c:pt idx="7787">
                  <c:v>0.13736699999999999</c:v>
                </c:pt>
                <c:pt idx="7788">
                  <c:v>0.193138</c:v>
                </c:pt>
                <c:pt idx="7789">
                  <c:v>4.1028000000000002E-2</c:v>
                </c:pt>
                <c:pt idx="7790">
                  <c:v>0.69716999999999996</c:v>
                </c:pt>
                <c:pt idx="7791">
                  <c:v>0.14089199999999999</c:v>
                </c:pt>
                <c:pt idx="7792">
                  <c:v>7.5378000000000001E-2</c:v>
                </c:pt>
                <c:pt idx="7793">
                  <c:v>4.3137000000000002E-2</c:v>
                </c:pt>
                <c:pt idx="7794">
                  <c:v>0.247116</c:v>
                </c:pt>
                <c:pt idx="7795">
                  <c:v>5.8776000000000002E-2</c:v>
                </c:pt>
                <c:pt idx="7796">
                  <c:v>5.4443999999999999E-2</c:v>
                </c:pt>
                <c:pt idx="7797">
                  <c:v>0.24280099999999999</c:v>
                </c:pt>
                <c:pt idx="7798">
                  <c:v>0.12234200000000001</c:v>
                </c:pt>
                <c:pt idx="7799">
                  <c:v>0.22725899999999999</c:v>
                </c:pt>
                <c:pt idx="7800">
                  <c:v>0.11198</c:v>
                </c:pt>
                <c:pt idx="7801">
                  <c:v>5.4190000000000002E-2</c:v>
                </c:pt>
                <c:pt idx="7802">
                  <c:v>0.15976099999999999</c:v>
                </c:pt>
                <c:pt idx="7803">
                  <c:v>6.3934000000000005E-2</c:v>
                </c:pt>
                <c:pt idx="7804">
                  <c:v>7.5074000000000002E-2</c:v>
                </c:pt>
                <c:pt idx="7805">
                  <c:v>7.0164000000000004E-2</c:v>
                </c:pt>
                <c:pt idx="7806">
                  <c:v>0.18979399999999999</c:v>
                </c:pt>
                <c:pt idx="7807">
                  <c:v>3.2460999999999997E-2</c:v>
                </c:pt>
                <c:pt idx="7808">
                  <c:v>9.4853000000000007E-2</c:v>
                </c:pt>
                <c:pt idx="7809">
                  <c:v>9.1789999999999997E-2</c:v>
                </c:pt>
                <c:pt idx="7810">
                  <c:v>6.3771999999999995E-2</c:v>
                </c:pt>
                <c:pt idx="7811">
                  <c:v>4.8181000000000002E-2</c:v>
                </c:pt>
                <c:pt idx="7812">
                  <c:v>0.22189</c:v>
                </c:pt>
                <c:pt idx="7813">
                  <c:v>2.8233000000000001E-2</c:v>
                </c:pt>
                <c:pt idx="7814">
                  <c:v>0.311222</c:v>
                </c:pt>
                <c:pt idx="7815">
                  <c:v>0.14090800000000001</c:v>
                </c:pt>
                <c:pt idx="7816">
                  <c:v>7.0241999999999999E-2</c:v>
                </c:pt>
                <c:pt idx="7817">
                  <c:v>0.10582999999999999</c:v>
                </c:pt>
                <c:pt idx="7818">
                  <c:v>0.218169</c:v>
                </c:pt>
                <c:pt idx="7819">
                  <c:v>9.6643000000000007E-2</c:v>
                </c:pt>
                <c:pt idx="7820">
                  <c:v>8.6404999999999996E-2</c:v>
                </c:pt>
                <c:pt idx="7821">
                  <c:v>0.18355199999999999</c:v>
                </c:pt>
                <c:pt idx="7822">
                  <c:v>0.16392200000000001</c:v>
                </c:pt>
                <c:pt idx="7823">
                  <c:v>0.14196500000000001</c:v>
                </c:pt>
                <c:pt idx="7824">
                  <c:v>7.9576999999999995E-2</c:v>
                </c:pt>
                <c:pt idx="7825">
                  <c:v>0.15379799999999999</c:v>
                </c:pt>
                <c:pt idx="7826">
                  <c:v>0.33322800000000002</c:v>
                </c:pt>
                <c:pt idx="7827">
                  <c:v>0.10560700000000001</c:v>
                </c:pt>
                <c:pt idx="7828">
                  <c:v>5.5433999999999997E-2</c:v>
                </c:pt>
                <c:pt idx="7829">
                  <c:v>0.12959000000000001</c:v>
                </c:pt>
                <c:pt idx="7830">
                  <c:v>4.2048000000000002E-2</c:v>
                </c:pt>
                <c:pt idx="7831">
                  <c:v>0.138266</c:v>
                </c:pt>
                <c:pt idx="7832">
                  <c:v>0.145707</c:v>
                </c:pt>
                <c:pt idx="7833">
                  <c:v>7.7592999999999995E-2</c:v>
                </c:pt>
                <c:pt idx="7834">
                  <c:v>4.2444000000000003E-2</c:v>
                </c:pt>
                <c:pt idx="7835">
                  <c:v>0.25884800000000002</c:v>
                </c:pt>
                <c:pt idx="7836">
                  <c:v>0.188611</c:v>
                </c:pt>
                <c:pt idx="7837">
                  <c:v>4.2701000000000003E-2</c:v>
                </c:pt>
                <c:pt idx="7838">
                  <c:v>0.39202399999999998</c:v>
                </c:pt>
                <c:pt idx="7839">
                  <c:v>4.2256000000000002E-2</c:v>
                </c:pt>
                <c:pt idx="7840">
                  <c:v>0.101254</c:v>
                </c:pt>
                <c:pt idx="7841">
                  <c:v>0.122303</c:v>
                </c:pt>
                <c:pt idx="7842">
                  <c:v>2.5236000000000001E-2</c:v>
                </c:pt>
                <c:pt idx="7843">
                  <c:v>7.6281000000000002E-2</c:v>
                </c:pt>
                <c:pt idx="7844">
                  <c:v>0.135384</c:v>
                </c:pt>
                <c:pt idx="7845">
                  <c:v>4.3401000000000002E-2</c:v>
                </c:pt>
                <c:pt idx="7846">
                  <c:v>4.0170999999999998E-2</c:v>
                </c:pt>
                <c:pt idx="7847">
                  <c:v>2.9409999999999999E-2</c:v>
                </c:pt>
                <c:pt idx="7848">
                  <c:v>3.5763999999999997E-2</c:v>
                </c:pt>
                <c:pt idx="7849">
                  <c:v>4.5474000000000001E-2</c:v>
                </c:pt>
                <c:pt idx="7850">
                  <c:v>5.7609E-2</c:v>
                </c:pt>
                <c:pt idx="7851">
                  <c:v>2.9045000000000001E-2</c:v>
                </c:pt>
                <c:pt idx="7852">
                  <c:v>6.0690000000000001E-2</c:v>
                </c:pt>
                <c:pt idx="7853">
                  <c:v>0.12910099999999999</c:v>
                </c:pt>
                <c:pt idx="7854">
                  <c:v>8.2354999999999998E-2</c:v>
                </c:pt>
                <c:pt idx="7855">
                  <c:v>7.2707999999999995E-2</c:v>
                </c:pt>
                <c:pt idx="7856">
                  <c:v>8.5353999999999999E-2</c:v>
                </c:pt>
                <c:pt idx="7857">
                  <c:v>3.3912999999999999E-2</c:v>
                </c:pt>
                <c:pt idx="7858">
                  <c:v>3.0783999999999999E-2</c:v>
                </c:pt>
                <c:pt idx="7859">
                  <c:v>7.7562999999999993E-2</c:v>
                </c:pt>
                <c:pt idx="7860">
                  <c:v>2.5642000000000002E-2</c:v>
                </c:pt>
                <c:pt idx="7861">
                  <c:v>0.101898</c:v>
                </c:pt>
                <c:pt idx="7862">
                  <c:v>0.215831</c:v>
                </c:pt>
                <c:pt idx="7863">
                  <c:v>3.0776000000000001E-2</c:v>
                </c:pt>
                <c:pt idx="7864">
                  <c:v>7.5983999999999996E-2</c:v>
                </c:pt>
                <c:pt idx="7865">
                  <c:v>4.5398000000000001E-2</c:v>
                </c:pt>
                <c:pt idx="7866">
                  <c:v>7.5791999999999998E-2</c:v>
                </c:pt>
                <c:pt idx="7867">
                  <c:v>0.26027400000000001</c:v>
                </c:pt>
                <c:pt idx="7868">
                  <c:v>9.8848000000000005E-2</c:v>
                </c:pt>
                <c:pt idx="7869">
                  <c:v>0.12789</c:v>
                </c:pt>
                <c:pt idx="7870">
                  <c:v>6.0149000000000001E-2</c:v>
                </c:pt>
                <c:pt idx="7871">
                  <c:v>0.20982100000000001</c:v>
                </c:pt>
                <c:pt idx="7872">
                  <c:v>0.12820100000000001</c:v>
                </c:pt>
                <c:pt idx="7873">
                  <c:v>7.8924999999999995E-2</c:v>
                </c:pt>
                <c:pt idx="7874">
                  <c:v>0.33064399999999999</c:v>
                </c:pt>
                <c:pt idx="7875">
                  <c:v>0.18871399999999999</c:v>
                </c:pt>
                <c:pt idx="7876">
                  <c:v>4.1301999999999998E-2</c:v>
                </c:pt>
                <c:pt idx="7877">
                  <c:v>0.13088</c:v>
                </c:pt>
                <c:pt idx="7878">
                  <c:v>5.1790000000000003E-2</c:v>
                </c:pt>
                <c:pt idx="7879">
                  <c:v>0.16656000000000001</c:v>
                </c:pt>
                <c:pt idx="7880">
                  <c:v>4.4488E-2</c:v>
                </c:pt>
                <c:pt idx="7881">
                  <c:v>4.4974E-2</c:v>
                </c:pt>
                <c:pt idx="7882">
                  <c:v>0.129606</c:v>
                </c:pt>
                <c:pt idx="7883">
                  <c:v>0.125997</c:v>
                </c:pt>
                <c:pt idx="7884">
                  <c:v>0.161969</c:v>
                </c:pt>
                <c:pt idx="7885">
                  <c:v>0.34151599999999999</c:v>
                </c:pt>
                <c:pt idx="7886">
                  <c:v>0.23541300000000001</c:v>
                </c:pt>
                <c:pt idx="7887">
                  <c:v>5.5329000000000003E-2</c:v>
                </c:pt>
                <c:pt idx="7888">
                  <c:v>0.375002</c:v>
                </c:pt>
                <c:pt idx="7889">
                  <c:v>0.12514</c:v>
                </c:pt>
                <c:pt idx="7890">
                  <c:v>3.1848000000000001E-2</c:v>
                </c:pt>
                <c:pt idx="7891">
                  <c:v>2.9204999999999998E-2</c:v>
                </c:pt>
                <c:pt idx="7892">
                  <c:v>0.29279699999999997</c:v>
                </c:pt>
                <c:pt idx="7893">
                  <c:v>0.137018</c:v>
                </c:pt>
                <c:pt idx="7894">
                  <c:v>6.9281999999999996E-2</c:v>
                </c:pt>
                <c:pt idx="7895">
                  <c:v>0.27430100000000002</c:v>
                </c:pt>
                <c:pt idx="7896">
                  <c:v>7.4628E-2</c:v>
                </c:pt>
                <c:pt idx="7897">
                  <c:v>5.0098999999999998E-2</c:v>
                </c:pt>
                <c:pt idx="7898">
                  <c:v>0.474549</c:v>
                </c:pt>
                <c:pt idx="7899">
                  <c:v>9.3890000000000001E-2</c:v>
                </c:pt>
                <c:pt idx="7900">
                  <c:v>2.8570999999999999E-2</c:v>
                </c:pt>
                <c:pt idx="7901">
                  <c:v>6.8614999999999995E-2</c:v>
                </c:pt>
                <c:pt idx="7902">
                  <c:v>0.212031</c:v>
                </c:pt>
                <c:pt idx="7903">
                  <c:v>7.4549000000000004E-2</c:v>
                </c:pt>
                <c:pt idx="7904">
                  <c:v>0.16433400000000001</c:v>
                </c:pt>
                <c:pt idx="7905">
                  <c:v>3.0630000000000001E-2</c:v>
                </c:pt>
                <c:pt idx="7906">
                  <c:v>6.2120000000000002E-2</c:v>
                </c:pt>
                <c:pt idx="7907">
                  <c:v>0.136487</c:v>
                </c:pt>
                <c:pt idx="7908">
                  <c:v>4.1620999999999998E-2</c:v>
                </c:pt>
                <c:pt idx="7909">
                  <c:v>6.3353000000000007E-2</c:v>
                </c:pt>
                <c:pt idx="7910">
                  <c:v>0.13613700000000001</c:v>
                </c:pt>
                <c:pt idx="7911">
                  <c:v>0.102716</c:v>
                </c:pt>
                <c:pt idx="7912">
                  <c:v>4.7577000000000001E-2</c:v>
                </c:pt>
                <c:pt idx="7913">
                  <c:v>0.25416499999999997</c:v>
                </c:pt>
                <c:pt idx="7914">
                  <c:v>8.8674000000000003E-2</c:v>
                </c:pt>
                <c:pt idx="7915">
                  <c:v>9.3661999999999995E-2</c:v>
                </c:pt>
                <c:pt idx="7916">
                  <c:v>0.14213200000000001</c:v>
                </c:pt>
                <c:pt idx="7917">
                  <c:v>0.51626399999999995</c:v>
                </c:pt>
                <c:pt idx="7918">
                  <c:v>0.33266000000000001</c:v>
                </c:pt>
                <c:pt idx="7919">
                  <c:v>0.37935000000000002</c:v>
                </c:pt>
                <c:pt idx="7920">
                  <c:v>0.31100100000000003</c:v>
                </c:pt>
                <c:pt idx="7921">
                  <c:v>0.179669</c:v>
                </c:pt>
                <c:pt idx="7922">
                  <c:v>8.5698999999999997E-2</c:v>
                </c:pt>
                <c:pt idx="7923">
                  <c:v>0.170761</c:v>
                </c:pt>
                <c:pt idx="7924">
                  <c:v>0.19674800000000001</c:v>
                </c:pt>
                <c:pt idx="7925">
                  <c:v>4.2509999999999999E-2</c:v>
                </c:pt>
                <c:pt idx="7926">
                  <c:v>0.20450599999999999</c:v>
                </c:pt>
                <c:pt idx="7927">
                  <c:v>8.2160999999999998E-2</c:v>
                </c:pt>
                <c:pt idx="7928">
                  <c:v>7.6374999999999998E-2</c:v>
                </c:pt>
                <c:pt idx="7929">
                  <c:v>8.1073999999999993E-2</c:v>
                </c:pt>
                <c:pt idx="7930">
                  <c:v>7.5683E-2</c:v>
                </c:pt>
                <c:pt idx="7931">
                  <c:v>7.6477000000000003E-2</c:v>
                </c:pt>
                <c:pt idx="7932">
                  <c:v>6.4590999999999996E-2</c:v>
                </c:pt>
                <c:pt idx="7933">
                  <c:v>3.3707000000000001E-2</c:v>
                </c:pt>
                <c:pt idx="7934">
                  <c:v>5.5842000000000003E-2</c:v>
                </c:pt>
                <c:pt idx="7935">
                  <c:v>0.16526099999999999</c:v>
                </c:pt>
                <c:pt idx="7936">
                  <c:v>0.119522</c:v>
                </c:pt>
                <c:pt idx="7937">
                  <c:v>3.9903000000000001E-2</c:v>
                </c:pt>
                <c:pt idx="7938">
                  <c:v>0.13080600000000001</c:v>
                </c:pt>
                <c:pt idx="7939">
                  <c:v>0.156718</c:v>
                </c:pt>
                <c:pt idx="7940">
                  <c:v>5.2018000000000002E-2</c:v>
                </c:pt>
                <c:pt idx="7941">
                  <c:v>6.7532999999999996E-2</c:v>
                </c:pt>
                <c:pt idx="7942">
                  <c:v>0.295213</c:v>
                </c:pt>
                <c:pt idx="7943">
                  <c:v>5.4732000000000003E-2</c:v>
                </c:pt>
                <c:pt idx="7944">
                  <c:v>4.4241999999999997E-2</c:v>
                </c:pt>
                <c:pt idx="7945">
                  <c:v>3.6856E-2</c:v>
                </c:pt>
                <c:pt idx="7946">
                  <c:v>0.25741799999999998</c:v>
                </c:pt>
                <c:pt idx="7947">
                  <c:v>5.5166E-2</c:v>
                </c:pt>
                <c:pt idx="7948">
                  <c:v>0.142765</c:v>
                </c:pt>
                <c:pt idx="7949">
                  <c:v>3.3942E-2</c:v>
                </c:pt>
                <c:pt idx="7950">
                  <c:v>6.0595999999999997E-2</c:v>
                </c:pt>
                <c:pt idx="7951">
                  <c:v>0.28795199999999999</c:v>
                </c:pt>
                <c:pt idx="7952">
                  <c:v>3.5507999999999998E-2</c:v>
                </c:pt>
                <c:pt idx="7953">
                  <c:v>7.1467000000000003E-2</c:v>
                </c:pt>
                <c:pt idx="7954">
                  <c:v>0.18895500000000001</c:v>
                </c:pt>
                <c:pt idx="7955">
                  <c:v>0.207208</c:v>
                </c:pt>
                <c:pt idx="7956">
                  <c:v>0.14873600000000001</c:v>
                </c:pt>
                <c:pt idx="7957">
                  <c:v>0.16159100000000001</c:v>
                </c:pt>
                <c:pt idx="7958">
                  <c:v>0.18323600000000001</c:v>
                </c:pt>
                <c:pt idx="7959">
                  <c:v>0.14546899999999999</c:v>
                </c:pt>
                <c:pt idx="7960">
                  <c:v>0.26142399999999999</c:v>
                </c:pt>
                <c:pt idx="7961">
                  <c:v>0.11106199999999999</c:v>
                </c:pt>
                <c:pt idx="7962">
                  <c:v>4.2088E-2</c:v>
                </c:pt>
                <c:pt idx="7963">
                  <c:v>0.12601299999999999</c:v>
                </c:pt>
                <c:pt idx="7964">
                  <c:v>0.169292</c:v>
                </c:pt>
                <c:pt idx="7965">
                  <c:v>0.16838600000000001</c:v>
                </c:pt>
                <c:pt idx="7966">
                  <c:v>0.12218900000000001</c:v>
                </c:pt>
                <c:pt idx="7967">
                  <c:v>5.0291000000000002E-2</c:v>
                </c:pt>
                <c:pt idx="7968">
                  <c:v>4.7839E-2</c:v>
                </c:pt>
                <c:pt idx="7969">
                  <c:v>9.8507999999999998E-2</c:v>
                </c:pt>
                <c:pt idx="7970">
                  <c:v>0.10204299999999999</c:v>
                </c:pt>
                <c:pt idx="7971">
                  <c:v>4.7010000000000003E-2</c:v>
                </c:pt>
                <c:pt idx="7972">
                  <c:v>9.0192999999999995E-2</c:v>
                </c:pt>
                <c:pt idx="7973">
                  <c:v>6.0047000000000003E-2</c:v>
                </c:pt>
                <c:pt idx="7974">
                  <c:v>3.7495000000000001E-2</c:v>
                </c:pt>
                <c:pt idx="7975">
                  <c:v>0.13383999999999999</c:v>
                </c:pt>
                <c:pt idx="7976">
                  <c:v>0.108385</c:v>
                </c:pt>
                <c:pt idx="7977">
                  <c:v>0.112842</c:v>
                </c:pt>
                <c:pt idx="7978">
                  <c:v>3.2875000000000001E-2</c:v>
                </c:pt>
                <c:pt idx="7979">
                  <c:v>4.7204999999999997E-2</c:v>
                </c:pt>
                <c:pt idx="7980">
                  <c:v>0.38356099999999999</c:v>
                </c:pt>
                <c:pt idx="7981">
                  <c:v>8.9469999999999994E-2</c:v>
                </c:pt>
                <c:pt idx="7982">
                  <c:v>4.4996000000000001E-2</c:v>
                </c:pt>
                <c:pt idx="7983">
                  <c:v>0.126753</c:v>
                </c:pt>
                <c:pt idx="7984">
                  <c:v>5.2054000000000003E-2</c:v>
                </c:pt>
                <c:pt idx="7985">
                  <c:v>6.6382999999999998E-2</c:v>
                </c:pt>
                <c:pt idx="7986">
                  <c:v>2.7795E-2</c:v>
                </c:pt>
                <c:pt idx="7987">
                  <c:v>4.1092999999999998E-2</c:v>
                </c:pt>
                <c:pt idx="7988">
                  <c:v>0.13417999999999999</c:v>
                </c:pt>
                <c:pt idx="7989">
                  <c:v>3.1274000000000003E-2</c:v>
                </c:pt>
                <c:pt idx="7990">
                  <c:v>4.4734000000000003E-2</c:v>
                </c:pt>
                <c:pt idx="7991">
                  <c:v>4.9119000000000003E-2</c:v>
                </c:pt>
                <c:pt idx="7992">
                  <c:v>4.6177000000000003E-2</c:v>
                </c:pt>
                <c:pt idx="7993">
                  <c:v>9.7035999999999997E-2</c:v>
                </c:pt>
                <c:pt idx="7994">
                  <c:v>0.154164</c:v>
                </c:pt>
                <c:pt idx="7995">
                  <c:v>0.116411</c:v>
                </c:pt>
                <c:pt idx="7996">
                  <c:v>3.9484999999999999E-2</c:v>
                </c:pt>
                <c:pt idx="7997">
                  <c:v>9.4774999999999998E-2</c:v>
                </c:pt>
                <c:pt idx="7998">
                  <c:v>0.122215</c:v>
                </c:pt>
                <c:pt idx="7999">
                  <c:v>4.2528000000000003E-2</c:v>
                </c:pt>
                <c:pt idx="8000">
                  <c:v>8.4386000000000003E-2</c:v>
                </c:pt>
                <c:pt idx="8001">
                  <c:v>0.16559099999999999</c:v>
                </c:pt>
                <c:pt idx="8002">
                  <c:v>4.1724999999999998E-2</c:v>
                </c:pt>
                <c:pt idx="8003">
                  <c:v>8.0433000000000004E-2</c:v>
                </c:pt>
                <c:pt idx="8004">
                  <c:v>5.3331000000000003E-2</c:v>
                </c:pt>
                <c:pt idx="8005">
                  <c:v>5.3983999999999997E-2</c:v>
                </c:pt>
                <c:pt idx="8006">
                  <c:v>3.5942000000000002E-2</c:v>
                </c:pt>
                <c:pt idx="8007">
                  <c:v>0.16106000000000001</c:v>
                </c:pt>
                <c:pt idx="8008">
                  <c:v>8.5719000000000004E-2</c:v>
                </c:pt>
                <c:pt idx="8009">
                  <c:v>3.8487E-2</c:v>
                </c:pt>
                <c:pt idx="8010">
                  <c:v>5.0526000000000001E-2</c:v>
                </c:pt>
                <c:pt idx="8011">
                  <c:v>0.39280700000000002</c:v>
                </c:pt>
                <c:pt idx="8012">
                  <c:v>0.26815499999999998</c:v>
                </c:pt>
                <c:pt idx="8013">
                  <c:v>4.2341999999999998E-2</c:v>
                </c:pt>
                <c:pt idx="8014">
                  <c:v>3.7130000000000003E-2</c:v>
                </c:pt>
                <c:pt idx="8015">
                  <c:v>0.28533399999999998</c:v>
                </c:pt>
                <c:pt idx="8016">
                  <c:v>0.22475200000000001</c:v>
                </c:pt>
                <c:pt idx="8017">
                  <c:v>2.9073000000000002E-2</c:v>
                </c:pt>
                <c:pt idx="8018">
                  <c:v>6.4201999999999995E-2</c:v>
                </c:pt>
                <c:pt idx="8019">
                  <c:v>4.3825000000000003E-2</c:v>
                </c:pt>
                <c:pt idx="8020">
                  <c:v>6.7375000000000004E-2</c:v>
                </c:pt>
                <c:pt idx="8021">
                  <c:v>0.214005</c:v>
                </c:pt>
                <c:pt idx="8022">
                  <c:v>8.1662999999999999E-2</c:v>
                </c:pt>
                <c:pt idx="8023">
                  <c:v>3.2379999999999999E-2</c:v>
                </c:pt>
                <c:pt idx="8024">
                  <c:v>0.17736199999999999</c:v>
                </c:pt>
                <c:pt idx="8025">
                  <c:v>6.0019999999999997E-2</c:v>
                </c:pt>
                <c:pt idx="8026">
                  <c:v>5.6749000000000001E-2</c:v>
                </c:pt>
                <c:pt idx="8027">
                  <c:v>4.0679E-2</c:v>
                </c:pt>
                <c:pt idx="8028">
                  <c:v>0.10317900000000001</c:v>
                </c:pt>
                <c:pt idx="8029">
                  <c:v>5.5687E-2</c:v>
                </c:pt>
                <c:pt idx="8030">
                  <c:v>5.3677000000000002E-2</c:v>
                </c:pt>
                <c:pt idx="8031">
                  <c:v>0.21193000000000001</c:v>
                </c:pt>
                <c:pt idx="8032">
                  <c:v>0.21613199999999999</c:v>
                </c:pt>
                <c:pt idx="8033">
                  <c:v>5.8564999999999999E-2</c:v>
                </c:pt>
                <c:pt idx="8034">
                  <c:v>0.28010000000000002</c:v>
                </c:pt>
                <c:pt idx="8035">
                  <c:v>0.158974</c:v>
                </c:pt>
                <c:pt idx="8036">
                  <c:v>5.7752999999999999E-2</c:v>
                </c:pt>
                <c:pt idx="8037">
                  <c:v>0.100648</c:v>
                </c:pt>
                <c:pt idx="8038">
                  <c:v>5.3950999999999999E-2</c:v>
                </c:pt>
                <c:pt idx="8039">
                  <c:v>0.14632000000000001</c:v>
                </c:pt>
                <c:pt idx="8040">
                  <c:v>5.7870999999999999E-2</c:v>
                </c:pt>
                <c:pt idx="8041">
                  <c:v>4.0656999999999999E-2</c:v>
                </c:pt>
                <c:pt idx="8042">
                  <c:v>0.108337</c:v>
                </c:pt>
                <c:pt idx="8043">
                  <c:v>2.9482999999999999E-2</c:v>
                </c:pt>
                <c:pt idx="8044">
                  <c:v>4.4942000000000003E-2</c:v>
                </c:pt>
                <c:pt idx="8045">
                  <c:v>0.54527899999999996</c:v>
                </c:pt>
                <c:pt idx="8046">
                  <c:v>0.11096499999999999</c:v>
                </c:pt>
                <c:pt idx="8047">
                  <c:v>8.1739000000000006E-2</c:v>
                </c:pt>
                <c:pt idx="8048">
                  <c:v>0.12154</c:v>
                </c:pt>
                <c:pt idx="8049">
                  <c:v>2.8223000000000002E-2</c:v>
                </c:pt>
                <c:pt idx="8050">
                  <c:v>8.2541000000000003E-2</c:v>
                </c:pt>
                <c:pt idx="8051">
                  <c:v>8.5733000000000004E-2</c:v>
                </c:pt>
                <c:pt idx="8052">
                  <c:v>0.16447000000000001</c:v>
                </c:pt>
                <c:pt idx="8053">
                  <c:v>0.14005000000000001</c:v>
                </c:pt>
                <c:pt idx="8054">
                  <c:v>4.4889999999999999E-2</c:v>
                </c:pt>
                <c:pt idx="8055">
                  <c:v>0.14480199999999999</c:v>
                </c:pt>
                <c:pt idx="8056">
                  <c:v>5.5759999999999997E-2</c:v>
                </c:pt>
                <c:pt idx="8057">
                  <c:v>0.123224</c:v>
                </c:pt>
                <c:pt idx="8058">
                  <c:v>8.3045999999999995E-2</c:v>
                </c:pt>
                <c:pt idx="8059">
                  <c:v>0.188224</c:v>
                </c:pt>
                <c:pt idx="8060">
                  <c:v>2.9626E-2</c:v>
                </c:pt>
                <c:pt idx="8061">
                  <c:v>5.1032000000000001E-2</c:v>
                </c:pt>
                <c:pt idx="8062">
                  <c:v>0.119575</c:v>
                </c:pt>
                <c:pt idx="8063">
                  <c:v>0.28392400000000001</c:v>
                </c:pt>
                <c:pt idx="8064">
                  <c:v>0.100482</c:v>
                </c:pt>
                <c:pt idx="8065">
                  <c:v>5.2325999999999998E-2</c:v>
                </c:pt>
                <c:pt idx="8066">
                  <c:v>6.0269000000000003E-2</c:v>
                </c:pt>
                <c:pt idx="8067">
                  <c:v>7.6536999999999994E-2</c:v>
                </c:pt>
                <c:pt idx="8068">
                  <c:v>4.7895E-2</c:v>
                </c:pt>
                <c:pt idx="8069">
                  <c:v>5.9937999999999998E-2</c:v>
                </c:pt>
                <c:pt idx="8070">
                  <c:v>0.147064</c:v>
                </c:pt>
                <c:pt idx="8071">
                  <c:v>0.15085599999999999</c:v>
                </c:pt>
                <c:pt idx="8072">
                  <c:v>5.1825999999999997E-2</c:v>
                </c:pt>
                <c:pt idx="8073">
                  <c:v>4.4844000000000002E-2</c:v>
                </c:pt>
                <c:pt idx="8074">
                  <c:v>6.6265000000000004E-2</c:v>
                </c:pt>
                <c:pt idx="8075">
                  <c:v>0.16781599999999999</c:v>
                </c:pt>
                <c:pt idx="8076">
                  <c:v>8.7290999999999994E-2</c:v>
                </c:pt>
                <c:pt idx="8077">
                  <c:v>0.12917999999999999</c:v>
                </c:pt>
                <c:pt idx="8078">
                  <c:v>5.3364000000000002E-2</c:v>
                </c:pt>
                <c:pt idx="8079">
                  <c:v>4.2443000000000002E-2</c:v>
                </c:pt>
                <c:pt idx="8080">
                  <c:v>0.107206</c:v>
                </c:pt>
                <c:pt idx="8081">
                  <c:v>0.15309</c:v>
                </c:pt>
                <c:pt idx="8082">
                  <c:v>0.22619800000000001</c:v>
                </c:pt>
                <c:pt idx="8083">
                  <c:v>0.177563</c:v>
                </c:pt>
                <c:pt idx="8084">
                  <c:v>7.7372999999999997E-2</c:v>
                </c:pt>
                <c:pt idx="8085">
                  <c:v>8.2946000000000006E-2</c:v>
                </c:pt>
                <c:pt idx="8086">
                  <c:v>3.9855000000000002E-2</c:v>
                </c:pt>
                <c:pt idx="8087">
                  <c:v>6.2236E-2</c:v>
                </c:pt>
                <c:pt idx="8088">
                  <c:v>0.26532699999999998</c:v>
                </c:pt>
                <c:pt idx="8089">
                  <c:v>0.165848</c:v>
                </c:pt>
                <c:pt idx="8090">
                  <c:v>0.20333000000000001</c:v>
                </c:pt>
                <c:pt idx="8091">
                  <c:v>0.12414699999999999</c:v>
                </c:pt>
                <c:pt idx="8092">
                  <c:v>3.2048E-2</c:v>
                </c:pt>
                <c:pt idx="8093">
                  <c:v>0.108958</c:v>
                </c:pt>
                <c:pt idx="8094">
                  <c:v>0.40690500000000002</c:v>
                </c:pt>
                <c:pt idx="8095">
                  <c:v>0.14217299999999999</c:v>
                </c:pt>
                <c:pt idx="8096">
                  <c:v>3.6204E-2</c:v>
                </c:pt>
                <c:pt idx="8097">
                  <c:v>0.118562</c:v>
                </c:pt>
                <c:pt idx="8098">
                  <c:v>0.185416</c:v>
                </c:pt>
                <c:pt idx="8099">
                  <c:v>5.5736000000000001E-2</c:v>
                </c:pt>
                <c:pt idx="8100">
                  <c:v>0.24624799999999999</c:v>
                </c:pt>
                <c:pt idx="8101">
                  <c:v>8.0120999999999998E-2</c:v>
                </c:pt>
                <c:pt idx="8102">
                  <c:v>7.3972999999999997E-2</c:v>
                </c:pt>
                <c:pt idx="8103">
                  <c:v>6.6977999999999996E-2</c:v>
                </c:pt>
                <c:pt idx="8104">
                  <c:v>0.128936</c:v>
                </c:pt>
                <c:pt idx="8105">
                  <c:v>6.7741999999999997E-2</c:v>
                </c:pt>
                <c:pt idx="8106">
                  <c:v>4.8231999999999997E-2</c:v>
                </c:pt>
                <c:pt idx="8107">
                  <c:v>0.112303</c:v>
                </c:pt>
                <c:pt idx="8108">
                  <c:v>4.1954999999999999E-2</c:v>
                </c:pt>
                <c:pt idx="8109">
                  <c:v>0.108849</c:v>
                </c:pt>
                <c:pt idx="8110">
                  <c:v>7.2036000000000003E-2</c:v>
                </c:pt>
                <c:pt idx="8111">
                  <c:v>3.5857E-2</c:v>
                </c:pt>
                <c:pt idx="8112">
                  <c:v>8.7619000000000002E-2</c:v>
                </c:pt>
                <c:pt idx="8113">
                  <c:v>0.32719900000000002</c:v>
                </c:pt>
                <c:pt idx="8114">
                  <c:v>0.23255899999999999</c:v>
                </c:pt>
                <c:pt idx="8115">
                  <c:v>0.212476</c:v>
                </c:pt>
                <c:pt idx="8116">
                  <c:v>3.458E-2</c:v>
                </c:pt>
                <c:pt idx="8117">
                  <c:v>0.32913399999999998</c:v>
                </c:pt>
                <c:pt idx="8118">
                  <c:v>0.16517599999999999</c:v>
                </c:pt>
                <c:pt idx="8119">
                  <c:v>0.116147</c:v>
                </c:pt>
                <c:pt idx="8120">
                  <c:v>7.2626999999999997E-2</c:v>
                </c:pt>
                <c:pt idx="8121">
                  <c:v>0.23106099999999999</c:v>
                </c:pt>
                <c:pt idx="8122">
                  <c:v>0.12690799999999999</c:v>
                </c:pt>
                <c:pt idx="8123">
                  <c:v>9.1908000000000004E-2</c:v>
                </c:pt>
                <c:pt idx="8124">
                  <c:v>7.3042999999999997E-2</c:v>
                </c:pt>
                <c:pt idx="8125">
                  <c:v>3.0872E-2</c:v>
                </c:pt>
                <c:pt idx="8126">
                  <c:v>4.1457000000000001E-2</c:v>
                </c:pt>
                <c:pt idx="8127">
                  <c:v>2.4909000000000001E-2</c:v>
                </c:pt>
                <c:pt idx="8128">
                  <c:v>7.0169999999999996E-2</c:v>
                </c:pt>
                <c:pt idx="8129">
                  <c:v>0.18729899999999999</c:v>
                </c:pt>
                <c:pt idx="8130">
                  <c:v>5.8809E-2</c:v>
                </c:pt>
                <c:pt idx="8131">
                  <c:v>2.9685E-2</c:v>
                </c:pt>
                <c:pt idx="8132">
                  <c:v>0.24782100000000001</c:v>
                </c:pt>
                <c:pt idx="8133">
                  <c:v>8.5588999999999998E-2</c:v>
                </c:pt>
                <c:pt idx="8134">
                  <c:v>0.230993</c:v>
                </c:pt>
                <c:pt idx="8135">
                  <c:v>0.24818000000000001</c:v>
                </c:pt>
                <c:pt idx="8136">
                  <c:v>0.10020900000000001</c:v>
                </c:pt>
                <c:pt idx="8137">
                  <c:v>6.2217000000000001E-2</c:v>
                </c:pt>
                <c:pt idx="8138">
                  <c:v>5.2879000000000002E-2</c:v>
                </c:pt>
                <c:pt idx="8139">
                  <c:v>2.7449999999999999E-2</c:v>
                </c:pt>
                <c:pt idx="8140">
                  <c:v>6.0649000000000002E-2</c:v>
                </c:pt>
                <c:pt idx="8141">
                  <c:v>7.9792000000000002E-2</c:v>
                </c:pt>
                <c:pt idx="8142">
                  <c:v>5.3312999999999999E-2</c:v>
                </c:pt>
                <c:pt idx="8143">
                  <c:v>5.9152000000000003E-2</c:v>
                </c:pt>
                <c:pt idx="8144">
                  <c:v>0.11086</c:v>
                </c:pt>
                <c:pt idx="8145">
                  <c:v>3.7655000000000001E-2</c:v>
                </c:pt>
                <c:pt idx="8146">
                  <c:v>2.8667000000000002E-2</c:v>
                </c:pt>
                <c:pt idx="8147">
                  <c:v>0.44397500000000001</c:v>
                </c:pt>
                <c:pt idx="8148">
                  <c:v>6.2392000000000003E-2</c:v>
                </c:pt>
                <c:pt idx="8149">
                  <c:v>4.5850000000000002E-2</c:v>
                </c:pt>
                <c:pt idx="8150">
                  <c:v>0.30084699999999998</c:v>
                </c:pt>
                <c:pt idx="8151">
                  <c:v>2.7824000000000002E-2</c:v>
                </c:pt>
                <c:pt idx="8152">
                  <c:v>3.6472999999999998E-2</c:v>
                </c:pt>
                <c:pt idx="8153">
                  <c:v>0.170543</c:v>
                </c:pt>
                <c:pt idx="8154">
                  <c:v>5.3448000000000002E-2</c:v>
                </c:pt>
                <c:pt idx="8155">
                  <c:v>9.0826000000000004E-2</c:v>
                </c:pt>
                <c:pt idx="8156">
                  <c:v>4.7190999999999997E-2</c:v>
                </c:pt>
                <c:pt idx="8157">
                  <c:v>4.6019999999999998E-2</c:v>
                </c:pt>
                <c:pt idx="8158">
                  <c:v>3.7343000000000001E-2</c:v>
                </c:pt>
                <c:pt idx="8159">
                  <c:v>0.19666400000000001</c:v>
                </c:pt>
                <c:pt idx="8160">
                  <c:v>3.5845000000000002E-2</c:v>
                </c:pt>
                <c:pt idx="8161">
                  <c:v>5.5989999999999998E-2</c:v>
                </c:pt>
                <c:pt idx="8162">
                  <c:v>0.185059</c:v>
                </c:pt>
                <c:pt idx="8163">
                  <c:v>6.6105999999999998E-2</c:v>
                </c:pt>
                <c:pt idx="8164">
                  <c:v>5.6730999999999997E-2</c:v>
                </c:pt>
                <c:pt idx="8165">
                  <c:v>0.17113300000000001</c:v>
                </c:pt>
                <c:pt idx="8166">
                  <c:v>6.0738E-2</c:v>
                </c:pt>
                <c:pt idx="8167">
                  <c:v>7.3259000000000005E-2</c:v>
                </c:pt>
                <c:pt idx="8168">
                  <c:v>0.110776</c:v>
                </c:pt>
                <c:pt idx="8169">
                  <c:v>7.6508000000000007E-2</c:v>
                </c:pt>
                <c:pt idx="8170">
                  <c:v>6.0028999999999999E-2</c:v>
                </c:pt>
                <c:pt idx="8171">
                  <c:v>0.10498399999999999</c:v>
                </c:pt>
                <c:pt idx="8172">
                  <c:v>5.2454000000000001E-2</c:v>
                </c:pt>
                <c:pt idx="8173">
                  <c:v>3.2887E-2</c:v>
                </c:pt>
                <c:pt idx="8174">
                  <c:v>0.28947800000000001</c:v>
                </c:pt>
                <c:pt idx="8175">
                  <c:v>0.119101</c:v>
                </c:pt>
                <c:pt idx="8176">
                  <c:v>5.1464999999999997E-2</c:v>
                </c:pt>
                <c:pt idx="8177">
                  <c:v>0.195825</c:v>
                </c:pt>
                <c:pt idx="8178">
                  <c:v>5.7951000000000003E-2</c:v>
                </c:pt>
                <c:pt idx="8179">
                  <c:v>3.2079000000000003E-2</c:v>
                </c:pt>
                <c:pt idx="8180">
                  <c:v>4.3700000000000003E-2</c:v>
                </c:pt>
                <c:pt idx="8181">
                  <c:v>0.15115799999999999</c:v>
                </c:pt>
                <c:pt idx="8182">
                  <c:v>3.4465000000000003E-2</c:v>
                </c:pt>
                <c:pt idx="8183">
                  <c:v>0.12884499999999999</c:v>
                </c:pt>
                <c:pt idx="8184">
                  <c:v>0.37018200000000001</c:v>
                </c:pt>
                <c:pt idx="8185">
                  <c:v>0.113328</c:v>
                </c:pt>
                <c:pt idx="8186">
                  <c:v>0.131768</c:v>
                </c:pt>
                <c:pt idx="8187">
                  <c:v>4.6285E-2</c:v>
                </c:pt>
                <c:pt idx="8188">
                  <c:v>7.3526999999999995E-2</c:v>
                </c:pt>
                <c:pt idx="8189">
                  <c:v>7.0028000000000007E-2</c:v>
                </c:pt>
                <c:pt idx="8190">
                  <c:v>5.0991000000000002E-2</c:v>
                </c:pt>
                <c:pt idx="8191">
                  <c:v>9.1563000000000005E-2</c:v>
                </c:pt>
                <c:pt idx="8192">
                  <c:v>0.12537300000000001</c:v>
                </c:pt>
                <c:pt idx="8193">
                  <c:v>3.0048999999999999E-2</c:v>
                </c:pt>
                <c:pt idx="8194">
                  <c:v>7.0569999999999994E-2</c:v>
                </c:pt>
                <c:pt idx="8195">
                  <c:v>5.2048999999999998E-2</c:v>
                </c:pt>
                <c:pt idx="8196">
                  <c:v>4.5386000000000003E-2</c:v>
                </c:pt>
                <c:pt idx="8197">
                  <c:v>0.116496</c:v>
                </c:pt>
                <c:pt idx="8198">
                  <c:v>0.12834100000000001</c:v>
                </c:pt>
                <c:pt idx="8199">
                  <c:v>2.9499999999999998E-2</c:v>
                </c:pt>
                <c:pt idx="8200">
                  <c:v>0.10440099999999999</c:v>
                </c:pt>
                <c:pt idx="8201">
                  <c:v>3.6013999999999997E-2</c:v>
                </c:pt>
                <c:pt idx="8202">
                  <c:v>0.231489</c:v>
                </c:pt>
                <c:pt idx="8203">
                  <c:v>0.12085899999999999</c:v>
                </c:pt>
                <c:pt idx="8204">
                  <c:v>2.8902000000000001E-2</c:v>
                </c:pt>
                <c:pt idx="8205">
                  <c:v>0.28376400000000002</c:v>
                </c:pt>
                <c:pt idx="8206">
                  <c:v>0.320106</c:v>
                </c:pt>
                <c:pt idx="8207">
                  <c:v>5.2138999999999998E-2</c:v>
                </c:pt>
                <c:pt idx="8208">
                  <c:v>0.19620799999999999</c:v>
                </c:pt>
                <c:pt idx="8209">
                  <c:v>0.17211499999999999</c:v>
                </c:pt>
                <c:pt idx="8210">
                  <c:v>5.0972999999999997E-2</c:v>
                </c:pt>
                <c:pt idx="8211">
                  <c:v>0.329841</c:v>
                </c:pt>
                <c:pt idx="8212">
                  <c:v>0.14795</c:v>
                </c:pt>
                <c:pt idx="8213">
                  <c:v>7.1208999999999995E-2</c:v>
                </c:pt>
                <c:pt idx="8214">
                  <c:v>3.6310000000000002E-2</c:v>
                </c:pt>
                <c:pt idx="8215">
                  <c:v>9.9615999999999996E-2</c:v>
                </c:pt>
                <c:pt idx="8216">
                  <c:v>0.109916</c:v>
                </c:pt>
                <c:pt idx="8217">
                  <c:v>4.2549999999999998E-2</c:v>
                </c:pt>
                <c:pt idx="8218">
                  <c:v>0.33349800000000002</c:v>
                </c:pt>
                <c:pt idx="8219">
                  <c:v>0.13472799999999999</c:v>
                </c:pt>
                <c:pt idx="8220">
                  <c:v>0.181951</c:v>
                </c:pt>
                <c:pt idx="8221">
                  <c:v>4.4391E-2</c:v>
                </c:pt>
                <c:pt idx="8222">
                  <c:v>0.103523</c:v>
                </c:pt>
                <c:pt idx="8223">
                  <c:v>5.0023999999999999E-2</c:v>
                </c:pt>
                <c:pt idx="8224">
                  <c:v>0.13645399999999999</c:v>
                </c:pt>
                <c:pt idx="8225">
                  <c:v>0.16142599999999999</c:v>
                </c:pt>
                <c:pt idx="8226">
                  <c:v>3.0636E-2</c:v>
                </c:pt>
                <c:pt idx="8227">
                  <c:v>3.6823000000000002E-2</c:v>
                </c:pt>
                <c:pt idx="8228">
                  <c:v>0.23506099999999999</c:v>
                </c:pt>
                <c:pt idx="8229">
                  <c:v>4.3159000000000003E-2</c:v>
                </c:pt>
                <c:pt idx="8230">
                  <c:v>0.185837</c:v>
                </c:pt>
                <c:pt idx="8231">
                  <c:v>3.8494E-2</c:v>
                </c:pt>
                <c:pt idx="8232">
                  <c:v>0.11236699999999999</c:v>
                </c:pt>
                <c:pt idx="8233">
                  <c:v>4.3838000000000002E-2</c:v>
                </c:pt>
                <c:pt idx="8234">
                  <c:v>4.5450999999999998E-2</c:v>
                </c:pt>
                <c:pt idx="8235">
                  <c:v>0.28991400000000001</c:v>
                </c:pt>
                <c:pt idx="8236">
                  <c:v>4.1218999999999999E-2</c:v>
                </c:pt>
                <c:pt idx="8237">
                  <c:v>4.9082000000000001E-2</c:v>
                </c:pt>
                <c:pt idx="8238">
                  <c:v>3.2214E-2</c:v>
                </c:pt>
                <c:pt idx="8239">
                  <c:v>4.0226999999999999E-2</c:v>
                </c:pt>
                <c:pt idx="8240">
                  <c:v>3.4698E-2</c:v>
                </c:pt>
                <c:pt idx="8241">
                  <c:v>0.20255400000000001</c:v>
                </c:pt>
                <c:pt idx="8242">
                  <c:v>8.8912000000000005E-2</c:v>
                </c:pt>
                <c:pt idx="8243">
                  <c:v>0.151003</c:v>
                </c:pt>
                <c:pt idx="8244">
                  <c:v>5.0332000000000002E-2</c:v>
                </c:pt>
                <c:pt idx="8245">
                  <c:v>0.116118</c:v>
                </c:pt>
                <c:pt idx="8246">
                  <c:v>0.203459</c:v>
                </c:pt>
                <c:pt idx="8247">
                  <c:v>4.1995999999999999E-2</c:v>
                </c:pt>
                <c:pt idx="8248">
                  <c:v>0.20869099999999999</c:v>
                </c:pt>
                <c:pt idx="8249">
                  <c:v>0.215722</c:v>
                </c:pt>
                <c:pt idx="8250">
                  <c:v>6.8602999999999997E-2</c:v>
                </c:pt>
                <c:pt idx="8251">
                  <c:v>5.1000999999999998E-2</c:v>
                </c:pt>
                <c:pt idx="8252">
                  <c:v>0.172904</c:v>
                </c:pt>
                <c:pt idx="8253">
                  <c:v>6.7696000000000006E-2</c:v>
                </c:pt>
                <c:pt idx="8254">
                  <c:v>0.10931200000000001</c:v>
                </c:pt>
                <c:pt idx="8255">
                  <c:v>0.20047499999999999</c:v>
                </c:pt>
                <c:pt idx="8256">
                  <c:v>7.4475E-2</c:v>
                </c:pt>
                <c:pt idx="8257">
                  <c:v>6.5550999999999998E-2</c:v>
                </c:pt>
                <c:pt idx="8258">
                  <c:v>0.26217299999999999</c:v>
                </c:pt>
                <c:pt idx="8259">
                  <c:v>0.42047699999999999</c:v>
                </c:pt>
                <c:pt idx="8260">
                  <c:v>0.104967</c:v>
                </c:pt>
                <c:pt idx="8261">
                  <c:v>9.4460000000000002E-2</c:v>
                </c:pt>
                <c:pt idx="8262">
                  <c:v>5.3870000000000001E-2</c:v>
                </c:pt>
                <c:pt idx="8263">
                  <c:v>5.1089000000000002E-2</c:v>
                </c:pt>
                <c:pt idx="8264">
                  <c:v>4.8488999999999997E-2</c:v>
                </c:pt>
                <c:pt idx="8265">
                  <c:v>0.22634099999999999</c:v>
                </c:pt>
                <c:pt idx="8266">
                  <c:v>0.21607699999999999</c:v>
                </c:pt>
                <c:pt idx="8267">
                  <c:v>3.4972000000000003E-2</c:v>
                </c:pt>
                <c:pt idx="8268">
                  <c:v>0.19645499999999999</c:v>
                </c:pt>
                <c:pt idx="8269">
                  <c:v>3.4481999999999999E-2</c:v>
                </c:pt>
                <c:pt idx="8270">
                  <c:v>3.8457999999999999E-2</c:v>
                </c:pt>
                <c:pt idx="8271">
                  <c:v>0.20963499999999999</c:v>
                </c:pt>
                <c:pt idx="8272">
                  <c:v>3.2877999999999998E-2</c:v>
                </c:pt>
                <c:pt idx="8273">
                  <c:v>4.3061000000000002E-2</c:v>
                </c:pt>
                <c:pt idx="8274">
                  <c:v>0.18731100000000001</c:v>
                </c:pt>
                <c:pt idx="8275">
                  <c:v>3.5725E-2</c:v>
                </c:pt>
                <c:pt idx="8276">
                  <c:v>0.285408</c:v>
                </c:pt>
                <c:pt idx="8277">
                  <c:v>0.221466</c:v>
                </c:pt>
                <c:pt idx="8278">
                  <c:v>5.6586999999999998E-2</c:v>
                </c:pt>
                <c:pt idx="8279">
                  <c:v>0.11564099999999999</c:v>
                </c:pt>
                <c:pt idx="8280">
                  <c:v>4.3478999999999997E-2</c:v>
                </c:pt>
                <c:pt idx="8281">
                  <c:v>7.4531E-2</c:v>
                </c:pt>
                <c:pt idx="8282">
                  <c:v>2.8414999999999999E-2</c:v>
                </c:pt>
                <c:pt idx="8283">
                  <c:v>2.8844000000000002E-2</c:v>
                </c:pt>
                <c:pt idx="8284">
                  <c:v>4.6428999999999998E-2</c:v>
                </c:pt>
                <c:pt idx="8285">
                  <c:v>5.0837E-2</c:v>
                </c:pt>
                <c:pt idx="8286">
                  <c:v>4.9000000000000002E-2</c:v>
                </c:pt>
                <c:pt idx="8287">
                  <c:v>0.153196</c:v>
                </c:pt>
                <c:pt idx="8288">
                  <c:v>2.9090000000000001E-2</c:v>
                </c:pt>
                <c:pt idx="8289">
                  <c:v>7.0389999999999994E-2</c:v>
                </c:pt>
                <c:pt idx="8290">
                  <c:v>0.25798500000000002</c:v>
                </c:pt>
                <c:pt idx="8291">
                  <c:v>0.19306799999999999</c:v>
                </c:pt>
                <c:pt idx="8292">
                  <c:v>3.9969999999999999E-2</c:v>
                </c:pt>
                <c:pt idx="8293">
                  <c:v>6.9430000000000006E-2</c:v>
                </c:pt>
                <c:pt idx="8294">
                  <c:v>0.16603200000000001</c:v>
                </c:pt>
                <c:pt idx="8295">
                  <c:v>0.41445399999999999</c:v>
                </c:pt>
                <c:pt idx="8296">
                  <c:v>2.9499999999999998E-2</c:v>
                </c:pt>
                <c:pt idx="8297">
                  <c:v>2.6360000000000001E-2</c:v>
                </c:pt>
                <c:pt idx="8298">
                  <c:v>7.4257000000000004E-2</c:v>
                </c:pt>
                <c:pt idx="8299">
                  <c:v>0.125801</c:v>
                </c:pt>
                <c:pt idx="8300">
                  <c:v>7.0211999999999997E-2</c:v>
                </c:pt>
                <c:pt idx="8301">
                  <c:v>0.17201</c:v>
                </c:pt>
                <c:pt idx="8302">
                  <c:v>0.25664100000000001</c:v>
                </c:pt>
                <c:pt idx="8303">
                  <c:v>5.6536000000000003E-2</c:v>
                </c:pt>
                <c:pt idx="8304">
                  <c:v>8.1839999999999996E-2</c:v>
                </c:pt>
                <c:pt idx="8305">
                  <c:v>3.8099000000000001E-2</c:v>
                </c:pt>
                <c:pt idx="8306">
                  <c:v>0.201403</c:v>
                </c:pt>
                <c:pt idx="8307">
                  <c:v>7.5997999999999996E-2</c:v>
                </c:pt>
                <c:pt idx="8308">
                  <c:v>0.25231599999999998</c:v>
                </c:pt>
                <c:pt idx="8309">
                  <c:v>0.16531699999999999</c:v>
                </c:pt>
                <c:pt idx="8310">
                  <c:v>0.64336599999999999</c:v>
                </c:pt>
                <c:pt idx="8311">
                  <c:v>9.0558E-2</c:v>
                </c:pt>
                <c:pt idx="8312">
                  <c:v>5.8443000000000002E-2</c:v>
                </c:pt>
                <c:pt idx="8313">
                  <c:v>4.0582E-2</c:v>
                </c:pt>
                <c:pt idx="8314">
                  <c:v>0.26934399999999997</c:v>
                </c:pt>
                <c:pt idx="8315">
                  <c:v>0.23160700000000001</c:v>
                </c:pt>
                <c:pt idx="8316">
                  <c:v>7.7753000000000003E-2</c:v>
                </c:pt>
                <c:pt idx="8317">
                  <c:v>4.8852E-2</c:v>
                </c:pt>
                <c:pt idx="8318">
                  <c:v>0.22617200000000001</c:v>
                </c:pt>
                <c:pt idx="8319">
                  <c:v>4.1189000000000003E-2</c:v>
                </c:pt>
                <c:pt idx="8320">
                  <c:v>8.1705E-2</c:v>
                </c:pt>
                <c:pt idx="8321">
                  <c:v>8.6560999999999999E-2</c:v>
                </c:pt>
                <c:pt idx="8322">
                  <c:v>0.198822</c:v>
                </c:pt>
                <c:pt idx="8323">
                  <c:v>7.3408000000000001E-2</c:v>
                </c:pt>
                <c:pt idx="8324">
                  <c:v>0.116454</c:v>
                </c:pt>
                <c:pt idx="8325">
                  <c:v>7.3225999999999999E-2</c:v>
                </c:pt>
                <c:pt idx="8326">
                  <c:v>0.64559500000000003</c:v>
                </c:pt>
                <c:pt idx="8327">
                  <c:v>0.23466300000000001</c:v>
                </c:pt>
                <c:pt idx="8328">
                  <c:v>4.8441999999999999E-2</c:v>
                </c:pt>
                <c:pt idx="8329">
                  <c:v>0.17194200000000001</c:v>
                </c:pt>
                <c:pt idx="8330">
                  <c:v>0.226545</c:v>
                </c:pt>
                <c:pt idx="8331">
                  <c:v>7.9092999999999997E-2</c:v>
                </c:pt>
                <c:pt idx="8332">
                  <c:v>5.0103000000000002E-2</c:v>
                </c:pt>
                <c:pt idx="8333">
                  <c:v>6.9153000000000006E-2</c:v>
                </c:pt>
                <c:pt idx="8334">
                  <c:v>0.20788200000000001</c:v>
                </c:pt>
                <c:pt idx="8335">
                  <c:v>0.183453</c:v>
                </c:pt>
                <c:pt idx="8336">
                  <c:v>7.9588999999999993E-2</c:v>
                </c:pt>
                <c:pt idx="8337">
                  <c:v>5.5973000000000002E-2</c:v>
                </c:pt>
                <c:pt idx="8338">
                  <c:v>8.6025000000000004E-2</c:v>
                </c:pt>
                <c:pt idx="8339">
                  <c:v>0.53204799999999997</c:v>
                </c:pt>
                <c:pt idx="8340">
                  <c:v>4.0641999999999998E-2</c:v>
                </c:pt>
                <c:pt idx="8341">
                  <c:v>0.29255300000000001</c:v>
                </c:pt>
                <c:pt idx="8342">
                  <c:v>0.38078099999999998</c:v>
                </c:pt>
                <c:pt idx="8343">
                  <c:v>0.15202399999999999</c:v>
                </c:pt>
                <c:pt idx="8344">
                  <c:v>7.1272000000000002E-2</c:v>
                </c:pt>
                <c:pt idx="8345">
                  <c:v>9.4587000000000004E-2</c:v>
                </c:pt>
                <c:pt idx="8346">
                  <c:v>4.7835999999999997E-2</c:v>
                </c:pt>
                <c:pt idx="8347">
                  <c:v>0.130936</c:v>
                </c:pt>
                <c:pt idx="8348">
                  <c:v>0.21652099999999999</c:v>
                </c:pt>
                <c:pt idx="8349">
                  <c:v>2.8801E-2</c:v>
                </c:pt>
                <c:pt idx="8350">
                  <c:v>6.4610000000000001E-2</c:v>
                </c:pt>
                <c:pt idx="8351">
                  <c:v>9.8908999999999997E-2</c:v>
                </c:pt>
                <c:pt idx="8352">
                  <c:v>7.0223999999999995E-2</c:v>
                </c:pt>
                <c:pt idx="8353">
                  <c:v>5.1582000000000003E-2</c:v>
                </c:pt>
                <c:pt idx="8354">
                  <c:v>0.110084</c:v>
                </c:pt>
                <c:pt idx="8355">
                  <c:v>9.6869999999999998E-2</c:v>
                </c:pt>
                <c:pt idx="8356">
                  <c:v>5.7065999999999999E-2</c:v>
                </c:pt>
                <c:pt idx="8357">
                  <c:v>0.14390500000000001</c:v>
                </c:pt>
                <c:pt idx="8358">
                  <c:v>0.21488699999999999</c:v>
                </c:pt>
                <c:pt idx="8359">
                  <c:v>0.234315</c:v>
                </c:pt>
                <c:pt idx="8360">
                  <c:v>0.221912</c:v>
                </c:pt>
                <c:pt idx="8361">
                  <c:v>4.7315999999999997E-2</c:v>
                </c:pt>
                <c:pt idx="8362">
                  <c:v>0.117825</c:v>
                </c:pt>
                <c:pt idx="8363">
                  <c:v>0.19451599999999999</c:v>
                </c:pt>
                <c:pt idx="8364">
                  <c:v>3.3777000000000001E-2</c:v>
                </c:pt>
                <c:pt idx="8365">
                  <c:v>0.21360299999999999</c:v>
                </c:pt>
                <c:pt idx="8366">
                  <c:v>0.20150599999999999</c:v>
                </c:pt>
                <c:pt idx="8367">
                  <c:v>9.0848999999999999E-2</c:v>
                </c:pt>
                <c:pt idx="8368">
                  <c:v>0.31428699999999998</c:v>
                </c:pt>
                <c:pt idx="8369">
                  <c:v>0.14638899999999999</c:v>
                </c:pt>
                <c:pt idx="8370">
                  <c:v>6.0964999999999998E-2</c:v>
                </c:pt>
                <c:pt idx="8371">
                  <c:v>0.18656</c:v>
                </c:pt>
                <c:pt idx="8372">
                  <c:v>8.5389999999999994E-2</c:v>
                </c:pt>
                <c:pt idx="8373">
                  <c:v>4.9793999999999998E-2</c:v>
                </c:pt>
                <c:pt idx="8374">
                  <c:v>2.9947000000000001E-2</c:v>
                </c:pt>
                <c:pt idx="8375">
                  <c:v>9.3637999999999999E-2</c:v>
                </c:pt>
                <c:pt idx="8376">
                  <c:v>0.17303099999999999</c:v>
                </c:pt>
                <c:pt idx="8377">
                  <c:v>7.4061000000000002E-2</c:v>
                </c:pt>
                <c:pt idx="8378">
                  <c:v>4.2952999999999998E-2</c:v>
                </c:pt>
                <c:pt idx="8379">
                  <c:v>0.10699400000000001</c:v>
                </c:pt>
                <c:pt idx="8380">
                  <c:v>0.20366200000000001</c:v>
                </c:pt>
                <c:pt idx="8381">
                  <c:v>3.6096000000000003E-2</c:v>
                </c:pt>
                <c:pt idx="8382">
                  <c:v>6.7371E-2</c:v>
                </c:pt>
                <c:pt idx="8383">
                  <c:v>8.2125000000000004E-2</c:v>
                </c:pt>
                <c:pt idx="8384">
                  <c:v>0.15360499999999999</c:v>
                </c:pt>
                <c:pt idx="8385">
                  <c:v>6.2317999999999998E-2</c:v>
                </c:pt>
                <c:pt idx="8386">
                  <c:v>6.3502000000000003E-2</c:v>
                </c:pt>
                <c:pt idx="8387">
                  <c:v>3.5340999999999997E-2</c:v>
                </c:pt>
                <c:pt idx="8388">
                  <c:v>8.0286999999999997E-2</c:v>
                </c:pt>
                <c:pt idx="8389">
                  <c:v>7.4822E-2</c:v>
                </c:pt>
                <c:pt idx="8390">
                  <c:v>0.35822700000000002</c:v>
                </c:pt>
                <c:pt idx="8391">
                  <c:v>3.7058000000000001E-2</c:v>
                </c:pt>
                <c:pt idx="8392">
                  <c:v>4.3680999999999998E-2</c:v>
                </c:pt>
                <c:pt idx="8393">
                  <c:v>0.19601299999999999</c:v>
                </c:pt>
                <c:pt idx="8394">
                  <c:v>4.2714000000000002E-2</c:v>
                </c:pt>
                <c:pt idx="8395">
                  <c:v>4.2410000000000003E-2</c:v>
                </c:pt>
                <c:pt idx="8396">
                  <c:v>0.13616200000000001</c:v>
                </c:pt>
                <c:pt idx="8397">
                  <c:v>5.5358999999999998E-2</c:v>
                </c:pt>
                <c:pt idx="8398">
                  <c:v>4.2084999999999997E-2</c:v>
                </c:pt>
                <c:pt idx="8399">
                  <c:v>9.0594999999999995E-2</c:v>
                </c:pt>
                <c:pt idx="8400">
                  <c:v>3.4445000000000003E-2</c:v>
                </c:pt>
                <c:pt idx="8401">
                  <c:v>5.9819999999999998E-2</c:v>
                </c:pt>
                <c:pt idx="8402">
                  <c:v>8.9008000000000004E-2</c:v>
                </c:pt>
                <c:pt idx="8403">
                  <c:v>3.993E-2</c:v>
                </c:pt>
                <c:pt idx="8404">
                  <c:v>0.150199</c:v>
                </c:pt>
                <c:pt idx="8405">
                  <c:v>3.9496000000000003E-2</c:v>
                </c:pt>
                <c:pt idx="8406">
                  <c:v>2.785E-2</c:v>
                </c:pt>
                <c:pt idx="8407">
                  <c:v>6.83E-2</c:v>
                </c:pt>
                <c:pt idx="8408">
                  <c:v>0.31307600000000002</c:v>
                </c:pt>
                <c:pt idx="8409">
                  <c:v>8.9968999999999993E-2</c:v>
                </c:pt>
                <c:pt idx="8410">
                  <c:v>4.8793999999999997E-2</c:v>
                </c:pt>
                <c:pt idx="8411">
                  <c:v>4.3168999999999999E-2</c:v>
                </c:pt>
                <c:pt idx="8412">
                  <c:v>4.1509999999999998E-2</c:v>
                </c:pt>
                <c:pt idx="8413">
                  <c:v>3.6040000000000003E-2</c:v>
                </c:pt>
                <c:pt idx="8414">
                  <c:v>4.7853E-2</c:v>
                </c:pt>
                <c:pt idx="8415">
                  <c:v>0.497915</c:v>
                </c:pt>
                <c:pt idx="8416">
                  <c:v>5.6502999999999998E-2</c:v>
                </c:pt>
                <c:pt idx="8417">
                  <c:v>0.11518200000000001</c:v>
                </c:pt>
                <c:pt idx="8418">
                  <c:v>0.103672</c:v>
                </c:pt>
                <c:pt idx="8419">
                  <c:v>3.3853000000000001E-2</c:v>
                </c:pt>
                <c:pt idx="8420">
                  <c:v>0.118524</c:v>
                </c:pt>
                <c:pt idx="8421">
                  <c:v>0.33341100000000001</c:v>
                </c:pt>
                <c:pt idx="8422">
                  <c:v>0.20988799999999999</c:v>
                </c:pt>
                <c:pt idx="8423">
                  <c:v>5.7680000000000002E-2</c:v>
                </c:pt>
                <c:pt idx="8424">
                  <c:v>3.5728000000000003E-2</c:v>
                </c:pt>
                <c:pt idx="8425">
                  <c:v>0.16236300000000001</c:v>
                </c:pt>
                <c:pt idx="8426">
                  <c:v>4.9222000000000002E-2</c:v>
                </c:pt>
                <c:pt idx="8427">
                  <c:v>3.9535000000000001E-2</c:v>
                </c:pt>
                <c:pt idx="8428">
                  <c:v>4.8403000000000002E-2</c:v>
                </c:pt>
                <c:pt idx="8429">
                  <c:v>0.11792900000000001</c:v>
                </c:pt>
                <c:pt idx="8430">
                  <c:v>0.331013</c:v>
                </c:pt>
                <c:pt idx="8431">
                  <c:v>0.13275500000000001</c:v>
                </c:pt>
                <c:pt idx="8432">
                  <c:v>4.5076999999999999E-2</c:v>
                </c:pt>
                <c:pt idx="8433">
                  <c:v>0.103712</c:v>
                </c:pt>
                <c:pt idx="8434">
                  <c:v>0.381189</c:v>
                </c:pt>
                <c:pt idx="8435">
                  <c:v>0.113673</c:v>
                </c:pt>
                <c:pt idx="8436">
                  <c:v>0.14252999999999999</c:v>
                </c:pt>
                <c:pt idx="8437">
                  <c:v>3.7232000000000001E-2</c:v>
                </c:pt>
                <c:pt idx="8438">
                  <c:v>5.9081000000000002E-2</c:v>
                </c:pt>
                <c:pt idx="8439">
                  <c:v>6.7167000000000004E-2</c:v>
                </c:pt>
                <c:pt idx="8440">
                  <c:v>0.66664299999999999</c:v>
                </c:pt>
                <c:pt idx="8441">
                  <c:v>0.19664100000000001</c:v>
                </c:pt>
                <c:pt idx="8442">
                  <c:v>3.2966000000000002E-2</c:v>
                </c:pt>
                <c:pt idx="8443">
                  <c:v>8.1586000000000006E-2</c:v>
                </c:pt>
                <c:pt idx="8444">
                  <c:v>3.8413999999999997E-2</c:v>
                </c:pt>
                <c:pt idx="8445">
                  <c:v>8.5228999999999999E-2</c:v>
                </c:pt>
                <c:pt idx="8446">
                  <c:v>4.7631E-2</c:v>
                </c:pt>
                <c:pt idx="8447">
                  <c:v>6.1447000000000002E-2</c:v>
                </c:pt>
                <c:pt idx="8448">
                  <c:v>0.50323899999999999</c:v>
                </c:pt>
                <c:pt idx="8449">
                  <c:v>4.7758000000000002E-2</c:v>
                </c:pt>
                <c:pt idx="8450">
                  <c:v>3.3633000000000003E-2</c:v>
                </c:pt>
                <c:pt idx="8451">
                  <c:v>3.0775E-2</c:v>
                </c:pt>
                <c:pt idx="8452">
                  <c:v>0.149312</c:v>
                </c:pt>
                <c:pt idx="8453">
                  <c:v>4.0751000000000002E-2</c:v>
                </c:pt>
                <c:pt idx="8454">
                  <c:v>6.0759000000000001E-2</c:v>
                </c:pt>
                <c:pt idx="8455">
                  <c:v>0.34645599999999999</c:v>
                </c:pt>
                <c:pt idx="8456">
                  <c:v>0.105796</c:v>
                </c:pt>
                <c:pt idx="8457">
                  <c:v>0.115934</c:v>
                </c:pt>
                <c:pt idx="8458">
                  <c:v>7.6698000000000002E-2</c:v>
                </c:pt>
                <c:pt idx="8459">
                  <c:v>3.3271000000000002E-2</c:v>
                </c:pt>
                <c:pt idx="8460">
                  <c:v>7.9713999999999993E-2</c:v>
                </c:pt>
                <c:pt idx="8461">
                  <c:v>6.0603999999999998E-2</c:v>
                </c:pt>
                <c:pt idx="8462">
                  <c:v>5.2433E-2</c:v>
                </c:pt>
                <c:pt idx="8463">
                  <c:v>0.26336799999999999</c:v>
                </c:pt>
                <c:pt idx="8464">
                  <c:v>8.6903999999999995E-2</c:v>
                </c:pt>
                <c:pt idx="8465">
                  <c:v>5.6134000000000003E-2</c:v>
                </c:pt>
                <c:pt idx="8466">
                  <c:v>0.16092799999999999</c:v>
                </c:pt>
                <c:pt idx="8467">
                  <c:v>8.5309999999999997E-2</c:v>
                </c:pt>
                <c:pt idx="8468">
                  <c:v>9.6496999999999999E-2</c:v>
                </c:pt>
                <c:pt idx="8469">
                  <c:v>6.0465999999999999E-2</c:v>
                </c:pt>
                <c:pt idx="8470">
                  <c:v>0.18512100000000001</c:v>
                </c:pt>
                <c:pt idx="8471">
                  <c:v>6.5436999999999995E-2</c:v>
                </c:pt>
                <c:pt idx="8472">
                  <c:v>3.0346000000000001E-2</c:v>
                </c:pt>
                <c:pt idx="8473">
                  <c:v>8.8805999999999996E-2</c:v>
                </c:pt>
                <c:pt idx="8474">
                  <c:v>4.9433999999999999E-2</c:v>
                </c:pt>
                <c:pt idx="8475">
                  <c:v>0.24693899999999999</c:v>
                </c:pt>
                <c:pt idx="8476">
                  <c:v>5.7419999999999999E-2</c:v>
                </c:pt>
                <c:pt idx="8477">
                  <c:v>0.29666199999999998</c:v>
                </c:pt>
                <c:pt idx="8478">
                  <c:v>0.27798899999999999</c:v>
                </c:pt>
                <c:pt idx="8479">
                  <c:v>9.3539999999999998E-2</c:v>
                </c:pt>
                <c:pt idx="8480">
                  <c:v>4.5212000000000002E-2</c:v>
                </c:pt>
                <c:pt idx="8481">
                  <c:v>5.2352000000000003E-2</c:v>
                </c:pt>
                <c:pt idx="8482">
                  <c:v>5.5383000000000002E-2</c:v>
                </c:pt>
                <c:pt idx="8483">
                  <c:v>0.29316300000000001</c:v>
                </c:pt>
                <c:pt idx="8484">
                  <c:v>0.58599999999999997</c:v>
                </c:pt>
                <c:pt idx="8485">
                  <c:v>8.2211000000000006E-2</c:v>
                </c:pt>
                <c:pt idx="8486">
                  <c:v>4.6802999999999997E-2</c:v>
                </c:pt>
                <c:pt idx="8487">
                  <c:v>3.4166000000000002E-2</c:v>
                </c:pt>
                <c:pt idx="8488">
                  <c:v>8.4696999999999995E-2</c:v>
                </c:pt>
                <c:pt idx="8489">
                  <c:v>0.16847500000000001</c:v>
                </c:pt>
                <c:pt idx="8490">
                  <c:v>9.2869999999999994E-2</c:v>
                </c:pt>
                <c:pt idx="8491">
                  <c:v>5.9782000000000002E-2</c:v>
                </c:pt>
                <c:pt idx="8492">
                  <c:v>4.5996000000000002E-2</c:v>
                </c:pt>
                <c:pt idx="8493">
                  <c:v>0.15266099999999999</c:v>
                </c:pt>
                <c:pt idx="8494">
                  <c:v>0.213334</c:v>
                </c:pt>
                <c:pt idx="8495">
                  <c:v>3.6755999999999997E-2</c:v>
                </c:pt>
                <c:pt idx="8496">
                  <c:v>6.9113999999999995E-2</c:v>
                </c:pt>
                <c:pt idx="8497">
                  <c:v>0.20149800000000001</c:v>
                </c:pt>
                <c:pt idx="8498">
                  <c:v>3.6476000000000001E-2</c:v>
                </c:pt>
                <c:pt idx="8499">
                  <c:v>8.7508000000000002E-2</c:v>
                </c:pt>
                <c:pt idx="8500">
                  <c:v>0.23069700000000001</c:v>
                </c:pt>
                <c:pt idx="8501">
                  <c:v>0.165015</c:v>
                </c:pt>
                <c:pt idx="8502">
                  <c:v>0.18942700000000001</c:v>
                </c:pt>
                <c:pt idx="8503">
                  <c:v>0.212344</c:v>
                </c:pt>
                <c:pt idx="8504">
                  <c:v>6.1082999999999998E-2</c:v>
                </c:pt>
                <c:pt idx="8505">
                  <c:v>0.199658</c:v>
                </c:pt>
                <c:pt idx="8506">
                  <c:v>8.3708000000000005E-2</c:v>
                </c:pt>
                <c:pt idx="8507">
                  <c:v>5.4781999999999997E-2</c:v>
                </c:pt>
                <c:pt idx="8508">
                  <c:v>9.8044999999999993E-2</c:v>
                </c:pt>
                <c:pt idx="8509">
                  <c:v>0.123595</c:v>
                </c:pt>
                <c:pt idx="8510">
                  <c:v>8.5494000000000001E-2</c:v>
                </c:pt>
                <c:pt idx="8511">
                  <c:v>7.6295000000000002E-2</c:v>
                </c:pt>
                <c:pt idx="8512">
                  <c:v>0.19938600000000001</c:v>
                </c:pt>
                <c:pt idx="8513">
                  <c:v>0.13597600000000001</c:v>
                </c:pt>
                <c:pt idx="8514">
                  <c:v>0.13361200000000001</c:v>
                </c:pt>
                <c:pt idx="8515">
                  <c:v>3.0903E-2</c:v>
                </c:pt>
                <c:pt idx="8516">
                  <c:v>4.1128999999999999E-2</c:v>
                </c:pt>
                <c:pt idx="8517">
                  <c:v>3.1981000000000002E-2</c:v>
                </c:pt>
                <c:pt idx="8518">
                  <c:v>9.9871000000000001E-2</c:v>
                </c:pt>
                <c:pt idx="8519">
                  <c:v>8.3499000000000004E-2</c:v>
                </c:pt>
                <c:pt idx="8520">
                  <c:v>0.32633099999999998</c:v>
                </c:pt>
                <c:pt idx="8521">
                  <c:v>9.5738000000000004E-2</c:v>
                </c:pt>
                <c:pt idx="8522">
                  <c:v>0.35752299999999998</c:v>
                </c:pt>
                <c:pt idx="8523">
                  <c:v>6.6198999999999994E-2</c:v>
                </c:pt>
                <c:pt idx="8524">
                  <c:v>0.10738</c:v>
                </c:pt>
                <c:pt idx="8525">
                  <c:v>0.195684</c:v>
                </c:pt>
                <c:pt idx="8526">
                  <c:v>0.19142000000000001</c:v>
                </c:pt>
                <c:pt idx="8527">
                  <c:v>3.7262999999999998E-2</c:v>
                </c:pt>
                <c:pt idx="8528">
                  <c:v>0.25882699999999997</c:v>
                </c:pt>
                <c:pt idx="8529">
                  <c:v>4.4283999999999997E-2</c:v>
                </c:pt>
                <c:pt idx="8530">
                  <c:v>0.108066</c:v>
                </c:pt>
                <c:pt idx="8531">
                  <c:v>5.0354000000000003E-2</c:v>
                </c:pt>
                <c:pt idx="8532">
                  <c:v>2.8246E-2</c:v>
                </c:pt>
                <c:pt idx="8533">
                  <c:v>9.3812000000000006E-2</c:v>
                </c:pt>
                <c:pt idx="8534">
                  <c:v>0.11307499999999999</c:v>
                </c:pt>
                <c:pt idx="8535">
                  <c:v>0.109779</c:v>
                </c:pt>
                <c:pt idx="8536">
                  <c:v>0.11225400000000001</c:v>
                </c:pt>
                <c:pt idx="8537">
                  <c:v>0.11483599999999999</c:v>
                </c:pt>
                <c:pt idx="8538">
                  <c:v>5.2016E-2</c:v>
                </c:pt>
                <c:pt idx="8539">
                  <c:v>7.1221000000000007E-2</c:v>
                </c:pt>
                <c:pt idx="8540">
                  <c:v>3.0391999999999999E-2</c:v>
                </c:pt>
                <c:pt idx="8541">
                  <c:v>3.5131000000000003E-2</c:v>
                </c:pt>
                <c:pt idx="8542">
                  <c:v>8.5470000000000004E-2</c:v>
                </c:pt>
                <c:pt idx="8543">
                  <c:v>0.12665699999999999</c:v>
                </c:pt>
                <c:pt idx="8544">
                  <c:v>3.7279E-2</c:v>
                </c:pt>
                <c:pt idx="8545">
                  <c:v>0.128084</c:v>
                </c:pt>
                <c:pt idx="8546">
                  <c:v>3.9410000000000001E-2</c:v>
                </c:pt>
                <c:pt idx="8547">
                  <c:v>0.186754</c:v>
                </c:pt>
                <c:pt idx="8548">
                  <c:v>0.102287</c:v>
                </c:pt>
                <c:pt idx="8549">
                  <c:v>2.8070999999999999E-2</c:v>
                </c:pt>
                <c:pt idx="8550">
                  <c:v>6.1785E-2</c:v>
                </c:pt>
                <c:pt idx="8551">
                  <c:v>8.7998000000000007E-2</c:v>
                </c:pt>
                <c:pt idx="8552">
                  <c:v>4.2803000000000001E-2</c:v>
                </c:pt>
                <c:pt idx="8553">
                  <c:v>0.12274599999999999</c:v>
                </c:pt>
                <c:pt idx="8554">
                  <c:v>2.8499E-2</c:v>
                </c:pt>
                <c:pt idx="8555">
                  <c:v>0.150145</c:v>
                </c:pt>
                <c:pt idx="8556">
                  <c:v>9.6861000000000003E-2</c:v>
                </c:pt>
                <c:pt idx="8557">
                  <c:v>5.6772000000000003E-2</c:v>
                </c:pt>
                <c:pt idx="8558">
                  <c:v>0.21981400000000001</c:v>
                </c:pt>
                <c:pt idx="8559">
                  <c:v>3.4880000000000001E-2</c:v>
                </c:pt>
                <c:pt idx="8560">
                  <c:v>0.13869000000000001</c:v>
                </c:pt>
                <c:pt idx="8561">
                  <c:v>0.25880500000000001</c:v>
                </c:pt>
                <c:pt idx="8562">
                  <c:v>8.3578E-2</c:v>
                </c:pt>
                <c:pt idx="8563">
                  <c:v>9.7716999999999998E-2</c:v>
                </c:pt>
                <c:pt idx="8564">
                  <c:v>0.14952499999999999</c:v>
                </c:pt>
                <c:pt idx="8565">
                  <c:v>4.8867000000000001E-2</c:v>
                </c:pt>
                <c:pt idx="8566">
                  <c:v>4.4478999999999998E-2</c:v>
                </c:pt>
                <c:pt idx="8567">
                  <c:v>0.100734</c:v>
                </c:pt>
                <c:pt idx="8568">
                  <c:v>0.108013</c:v>
                </c:pt>
                <c:pt idx="8569">
                  <c:v>0.104001</c:v>
                </c:pt>
                <c:pt idx="8570">
                  <c:v>0.20769399999999999</c:v>
                </c:pt>
                <c:pt idx="8571">
                  <c:v>7.6929999999999998E-2</c:v>
                </c:pt>
                <c:pt idx="8572">
                  <c:v>7.0453000000000002E-2</c:v>
                </c:pt>
                <c:pt idx="8573">
                  <c:v>0.25442300000000001</c:v>
                </c:pt>
                <c:pt idx="8574">
                  <c:v>0.24356</c:v>
                </c:pt>
                <c:pt idx="8575">
                  <c:v>6.2732999999999997E-2</c:v>
                </c:pt>
                <c:pt idx="8576">
                  <c:v>0.143897</c:v>
                </c:pt>
                <c:pt idx="8577">
                  <c:v>4.1396000000000002E-2</c:v>
                </c:pt>
                <c:pt idx="8578">
                  <c:v>3.1011E-2</c:v>
                </c:pt>
                <c:pt idx="8579">
                  <c:v>0.15134300000000001</c:v>
                </c:pt>
                <c:pt idx="8580">
                  <c:v>0.142065</c:v>
                </c:pt>
                <c:pt idx="8581">
                  <c:v>9.9030000000000007E-2</c:v>
                </c:pt>
                <c:pt idx="8582">
                  <c:v>4.5733999999999997E-2</c:v>
                </c:pt>
                <c:pt idx="8583">
                  <c:v>5.4389E-2</c:v>
                </c:pt>
                <c:pt idx="8584">
                  <c:v>4.0078000000000003E-2</c:v>
                </c:pt>
                <c:pt idx="8585">
                  <c:v>7.7693999999999999E-2</c:v>
                </c:pt>
                <c:pt idx="8586">
                  <c:v>0.116733</c:v>
                </c:pt>
                <c:pt idx="8587">
                  <c:v>6.8365999999999996E-2</c:v>
                </c:pt>
                <c:pt idx="8588">
                  <c:v>0.103282</c:v>
                </c:pt>
                <c:pt idx="8589">
                  <c:v>5.2999999999999999E-2</c:v>
                </c:pt>
                <c:pt idx="8590">
                  <c:v>0.27363100000000001</c:v>
                </c:pt>
                <c:pt idx="8591">
                  <c:v>7.5261999999999996E-2</c:v>
                </c:pt>
                <c:pt idx="8592">
                  <c:v>6.7478999999999997E-2</c:v>
                </c:pt>
                <c:pt idx="8593">
                  <c:v>5.6243000000000001E-2</c:v>
                </c:pt>
                <c:pt idx="8594">
                  <c:v>3.6592E-2</c:v>
                </c:pt>
                <c:pt idx="8595">
                  <c:v>5.9643000000000002E-2</c:v>
                </c:pt>
                <c:pt idx="8596">
                  <c:v>0.12032</c:v>
                </c:pt>
                <c:pt idx="8597">
                  <c:v>6.3977000000000006E-2</c:v>
                </c:pt>
                <c:pt idx="8598">
                  <c:v>3.7718000000000002E-2</c:v>
                </c:pt>
                <c:pt idx="8599">
                  <c:v>3.4587E-2</c:v>
                </c:pt>
                <c:pt idx="8600">
                  <c:v>0.11668000000000001</c:v>
                </c:pt>
                <c:pt idx="8601">
                  <c:v>0.121068</c:v>
                </c:pt>
                <c:pt idx="8602">
                  <c:v>0.202512</c:v>
                </c:pt>
                <c:pt idx="8603">
                  <c:v>7.1319999999999995E-2</c:v>
                </c:pt>
                <c:pt idx="8604">
                  <c:v>4.1826000000000002E-2</c:v>
                </c:pt>
                <c:pt idx="8605">
                  <c:v>8.0570000000000003E-2</c:v>
                </c:pt>
                <c:pt idx="8606">
                  <c:v>6.9332000000000005E-2</c:v>
                </c:pt>
                <c:pt idx="8607">
                  <c:v>0.239844</c:v>
                </c:pt>
                <c:pt idx="8608">
                  <c:v>6.7728999999999998E-2</c:v>
                </c:pt>
                <c:pt idx="8609">
                  <c:v>0.159886</c:v>
                </c:pt>
                <c:pt idx="8610">
                  <c:v>0.13378000000000001</c:v>
                </c:pt>
                <c:pt idx="8611">
                  <c:v>0.334227</c:v>
                </c:pt>
                <c:pt idx="8612">
                  <c:v>0.14655099999999999</c:v>
                </c:pt>
                <c:pt idx="8613">
                  <c:v>0.24978800000000001</c:v>
                </c:pt>
                <c:pt idx="8614">
                  <c:v>0.121063</c:v>
                </c:pt>
                <c:pt idx="8615">
                  <c:v>8.7456000000000006E-2</c:v>
                </c:pt>
                <c:pt idx="8616">
                  <c:v>0.385266</c:v>
                </c:pt>
                <c:pt idx="8617">
                  <c:v>8.5317000000000004E-2</c:v>
                </c:pt>
                <c:pt idx="8618">
                  <c:v>8.5995000000000002E-2</c:v>
                </c:pt>
                <c:pt idx="8619">
                  <c:v>4.6226999999999997E-2</c:v>
                </c:pt>
                <c:pt idx="8620">
                  <c:v>0.12687200000000001</c:v>
                </c:pt>
                <c:pt idx="8621">
                  <c:v>0.111966</c:v>
                </c:pt>
                <c:pt idx="8622">
                  <c:v>0.106549</c:v>
                </c:pt>
                <c:pt idx="8623">
                  <c:v>5.8383999999999998E-2</c:v>
                </c:pt>
                <c:pt idx="8624">
                  <c:v>8.2926E-2</c:v>
                </c:pt>
                <c:pt idx="8625">
                  <c:v>6.0734999999999997E-2</c:v>
                </c:pt>
                <c:pt idx="8626">
                  <c:v>0.23644299999999999</c:v>
                </c:pt>
                <c:pt idx="8627">
                  <c:v>5.5141999999999997E-2</c:v>
                </c:pt>
                <c:pt idx="8628">
                  <c:v>7.0952000000000001E-2</c:v>
                </c:pt>
                <c:pt idx="8629">
                  <c:v>8.0162999999999998E-2</c:v>
                </c:pt>
                <c:pt idx="8630">
                  <c:v>8.097E-2</c:v>
                </c:pt>
                <c:pt idx="8631">
                  <c:v>0.43713999999999997</c:v>
                </c:pt>
                <c:pt idx="8632">
                  <c:v>8.1711000000000006E-2</c:v>
                </c:pt>
                <c:pt idx="8633">
                  <c:v>7.9846E-2</c:v>
                </c:pt>
                <c:pt idx="8634">
                  <c:v>0.26335999999999998</c:v>
                </c:pt>
                <c:pt idx="8635">
                  <c:v>0.154999</c:v>
                </c:pt>
                <c:pt idx="8636">
                  <c:v>0.13205700000000001</c:v>
                </c:pt>
                <c:pt idx="8637">
                  <c:v>0.553925</c:v>
                </c:pt>
                <c:pt idx="8638">
                  <c:v>7.1697999999999998E-2</c:v>
                </c:pt>
                <c:pt idx="8639">
                  <c:v>8.8082999999999995E-2</c:v>
                </c:pt>
                <c:pt idx="8640">
                  <c:v>0.15077199999999999</c:v>
                </c:pt>
                <c:pt idx="8641">
                  <c:v>0.20827399999999999</c:v>
                </c:pt>
                <c:pt idx="8642">
                  <c:v>0.25873699999999999</c:v>
                </c:pt>
                <c:pt idx="8643">
                  <c:v>0.10256700000000001</c:v>
                </c:pt>
                <c:pt idx="8644">
                  <c:v>0.13144900000000001</c:v>
                </c:pt>
                <c:pt idx="8645">
                  <c:v>0.109373</c:v>
                </c:pt>
                <c:pt idx="8646">
                  <c:v>4.4215999999999998E-2</c:v>
                </c:pt>
                <c:pt idx="8647">
                  <c:v>5.2262000000000003E-2</c:v>
                </c:pt>
                <c:pt idx="8648">
                  <c:v>4.9971000000000002E-2</c:v>
                </c:pt>
                <c:pt idx="8649">
                  <c:v>0.142458</c:v>
                </c:pt>
                <c:pt idx="8650">
                  <c:v>0.13303899999999999</c:v>
                </c:pt>
                <c:pt idx="8651">
                  <c:v>9.5870999999999998E-2</c:v>
                </c:pt>
                <c:pt idx="8652">
                  <c:v>0.28263199999999999</c:v>
                </c:pt>
                <c:pt idx="8653">
                  <c:v>0.288165</c:v>
                </c:pt>
                <c:pt idx="8654">
                  <c:v>9.4814999999999997E-2</c:v>
                </c:pt>
                <c:pt idx="8655">
                  <c:v>8.1481999999999999E-2</c:v>
                </c:pt>
                <c:pt idx="8656">
                  <c:v>4.8947999999999998E-2</c:v>
                </c:pt>
                <c:pt idx="8657">
                  <c:v>0.28467399999999998</c:v>
                </c:pt>
                <c:pt idx="8658">
                  <c:v>0.125696</c:v>
                </c:pt>
                <c:pt idx="8659">
                  <c:v>5.6596E-2</c:v>
                </c:pt>
                <c:pt idx="8660">
                  <c:v>0.14047399999999999</c:v>
                </c:pt>
                <c:pt idx="8661">
                  <c:v>5.5899999999999998E-2</c:v>
                </c:pt>
                <c:pt idx="8662">
                  <c:v>5.8692000000000001E-2</c:v>
                </c:pt>
                <c:pt idx="8663">
                  <c:v>8.3728999999999998E-2</c:v>
                </c:pt>
                <c:pt idx="8664">
                  <c:v>5.4052000000000003E-2</c:v>
                </c:pt>
                <c:pt idx="8665">
                  <c:v>4.1153000000000002E-2</c:v>
                </c:pt>
                <c:pt idx="8666">
                  <c:v>5.1769000000000003E-2</c:v>
                </c:pt>
                <c:pt idx="8667">
                  <c:v>0.57306500000000005</c:v>
                </c:pt>
                <c:pt idx="8668">
                  <c:v>7.6754000000000003E-2</c:v>
                </c:pt>
                <c:pt idx="8669">
                  <c:v>9.9547999999999998E-2</c:v>
                </c:pt>
                <c:pt idx="8670">
                  <c:v>3.7068999999999998E-2</c:v>
                </c:pt>
                <c:pt idx="8671">
                  <c:v>5.5903000000000001E-2</c:v>
                </c:pt>
                <c:pt idx="8672">
                  <c:v>7.0355000000000001E-2</c:v>
                </c:pt>
                <c:pt idx="8673">
                  <c:v>0.11274199999999999</c:v>
                </c:pt>
                <c:pt idx="8674">
                  <c:v>0.10785</c:v>
                </c:pt>
                <c:pt idx="8675">
                  <c:v>0.52805800000000003</c:v>
                </c:pt>
                <c:pt idx="8676">
                  <c:v>2.6419999999999999E-2</c:v>
                </c:pt>
                <c:pt idx="8677">
                  <c:v>9.3352000000000004E-2</c:v>
                </c:pt>
                <c:pt idx="8678">
                  <c:v>5.3754999999999997E-2</c:v>
                </c:pt>
                <c:pt idx="8679">
                  <c:v>7.3525999999999994E-2</c:v>
                </c:pt>
                <c:pt idx="8680">
                  <c:v>0.20956</c:v>
                </c:pt>
                <c:pt idx="8681">
                  <c:v>0.202565</c:v>
                </c:pt>
                <c:pt idx="8682">
                  <c:v>5.1532000000000001E-2</c:v>
                </c:pt>
                <c:pt idx="8683">
                  <c:v>5.4497999999999998E-2</c:v>
                </c:pt>
                <c:pt idx="8684">
                  <c:v>5.2042999999999999E-2</c:v>
                </c:pt>
                <c:pt idx="8685">
                  <c:v>8.7987999999999997E-2</c:v>
                </c:pt>
                <c:pt idx="8686">
                  <c:v>6.3876000000000002E-2</c:v>
                </c:pt>
                <c:pt idx="8687">
                  <c:v>7.0347000000000007E-2</c:v>
                </c:pt>
                <c:pt idx="8688">
                  <c:v>6.4845E-2</c:v>
                </c:pt>
                <c:pt idx="8689">
                  <c:v>5.7969E-2</c:v>
                </c:pt>
                <c:pt idx="8690">
                  <c:v>8.3505999999999997E-2</c:v>
                </c:pt>
                <c:pt idx="8691">
                  <c:v>3.4557999999999998E-2</c:v>
                </c:pt>
                <c:pt idx="8692">
                  <c:v>6.8518999999999997E-2</c:v>
                </c:pt>
                <c:pt idx="8693">
                  <c:v>3.1378000000000003E-2</c:v>
                </c:pt>
                <c:pt idx="8694">
                  <c:v>9.1446E-2</c:v>
                </c:pt>
                <c:pt idx="8695">
                  <c:v>0.19020899999999999</c:v>
                </c:pt>
                <c:pt idx="8696">
                  <c:v>0.22302</c:v>
                </c:pt>
                <c:pt idx="8697">
                  <c:v>0.28062500000000001</c:v>
                </c:pt>
                <c:pt idx="8698">
                  <c:v>5.1003E-2</c:v>
                </c:pt>
                <c:pt idx="8699">
                  <c:v>7.8031000000000003E-2</c:v>
                </c:pt>
                <c:pt idx="8700">
                  <c:v>4.8561E-2</c:v>
                </c:pt>
                <c:pt idx="8701">
                  <c:v>0.17679</c:v>
                </c:pt>
                <c:pt idx="8702">
                  <c:v>9.7018999999999994E-2</c:v>
                </c:pt>
                <c:pt idx="8703">
                  <c:v>6.0187999999999998E-2</c:v>
                </c:pt>
                <c:pt idx="8704">
                  <c:v>7.5804999999999997E-2</c:v>
                </c:pt>
                <c:pt idx="8705">
                  <c:v>0.24693000000000001</c:v>
                </c:pt>
                <c:pt idx="8706">
                  <c:v>7.1794999999999998E-2</c:v>
                </c:pt>
                <c:pt idx="8707">
                  <c:v>4.3527999999999997E-2</c:v>
                </c:pt>
                <c:pt idx="8708">
                  <c:v>6.6001000000000004E-2</c:v>
                </c:pt>
                <c:pt idx="8709">
                  <c:v>4.0566999999999999E-2</c:v>
                </c:pt>
                <c:pt idx="8710">
                  <c:v>4.0753999999999999E-2</c:v>
                </c:pt>
                <c:pt idx="8711">
                  <c:v>4.3887000000000002E-2</c:v>
                </c:pt>
                <c:pt idx="8712">
                  <c:v>9.2285000000000006E-2</c:v>
                </c:pt>
                <c:pt idx="8713">
                  <c:v>7.0546999999999999E-2</c:v>
                </c:pt>
                <c:pt idx="8714">
                  <c:v>0.14618200000000001</c:v>
                </c:pt>
                <c:pt idx="8715">
                  <c:v>6.3849000000000003E-2</c:v>
                </c:pt>
                <c:pt idx="8716">
                  <c:v>0.23230700000000001</c:v>
                </c:pt>
                <c:pt idx="8717">
                  <c:v>0.110994</c:v>
                </c:pt>
                <c:pt idx="8718">
                  <c:v>0.65937900000000005</c:v>
                </c:pt>
                <c:pt idx="8719">
                  <c:v>0.343115</c:v>
                </c:pt>
                <c:pt idx="8720">
                  <c:v>6.6904000000000005E-2</c:v>
                </c:pt>
                <c:pt idx="8721">
                  <c:v>0.20119799999999999</c:v>
                </c:pt>
                <c:pt idx="8722">
                  <c:v>0.19739399999999999</c:v>
                </c:pt>
                <c:pt idx="8723">
                  <c:v>4.1789E-2</c:v>
                </c:pt>
                <c:pt idx="8724">
                  <c:v>3.8295999999999997E-2</c:v>
                </c:pt>
                <c:pt idx="8725">
                  <c:v>6.5977999999999995E-2</c:v>
                </c:pt>
                <c:pt idx="8726">
                  <c:v>7.6239000000000001E-2</c:v>
                </c:pt>
                <c:pt idx="8727">
                  <c:v>3.6325999999999997E-2</c:v>
                </c:pt>
                <c:pt idx="8728">
                  <c:v>6.6114999999999993E-2</c:v>
                </c:pt>
                <c:pt idx="8729">
                  <c:v>3.4582000000000002E-2</c:v>
                </c:pt>
                <c:pt idx="8730">
                  <c:v>8.0869999999999997E-2</c:v>
                </c:pt>
                <c:pt idx="8731">
                  <c:v>0.170317</c:v>
                </c:pt>
                <c:pt idx="8732">
                  <c:v>5.8008999999999998E-2</c:v>
                </c:pt>
                <c:pt idx="8733">
                  <c:v>0.16395599999999999</c:v>
                </c:pt>
                <c:pt idx="8734">
                  <c:v>8.8589000000000001E-2</c:v>
                </c:pt>
                <c:pt idx="8735">
                  <c:v>3.7376E-2</c:v>
                </c:pt>
                <c:pt idx="8736">
                  <c:v>6.7265000000000005E-2</c:v>
                </c:pt>
                <c:pt idx="8737">
                  <c:v>2.8812000000000001E-2</c:v>
                </c:pt>
                <c:pt idx="8738">
                  <c:v>5.8990000000000001E-2</c:v>
                </c:pt>
                <c:pt idx="8739">
                  <c:v>0.12636500000000001</c:v>
                </c:pt>
                <c:pt idx="8740">
                  <c:v>4.4629000000000002E-2</c:v>
                </c:pt>
                <c:pt idx="8741">
                  <c:v>9.9166000000000004E-2</c:v>
                </c:pt>
                <c:pt idx="8742">
                  <c:v>7.8468999999999997E-2</c:v>
                </c:pt>
                <c:pt idx="8743">
                  <c:v>4.6260000000000003E-2</c:v>
                </c:pt>
                <c:pt idx="8744">
                  <c:v>3.0603000000000002E-2</c:v>
                </c:pt>
                <c:pt idx="8745">
                  <c:v>0.15581800000000001</c:v>
                </c:pt>
                <c:pt idx="8746">
                  <c:v>3.8321000000000001E-2</c:v>
                </c:pt>
                <c:pt idx="8747">
                  <c:v>4.2146000000000003E-2</c:v>
                </c:pt>
                <c:pt idx="8748">
                  <c:v>7.2257000000000002E-2</c:v>
                </c:pt>
                <c:pt idx="8749">
                  <c:v>6.4399999999999999E-2</c:v>
                </c:pt>
                <c:pt idx="8750">
                  <c:v>4.3119999999999999E-2</c:v>
                </c:pt>
                <c:pt idx="8751">
                  <c:v>4.4864000000000001E-2</c:v>
                </c:pt>
                <c:pt idx="8752">
                  <c:v>0.167735</c:v>
                </c:pt>
                <c:pt idx="8753">
                  <c:v>0.121307</c:v>
                </c:pt>
                <c:pt idx="8754">
                  <c:v>0.28759200000000001</c:v>
                </c:pt>
                <c:pt idx="8755">
                  <c:v>3.0245999999999999E-2</c:v>
                </c:pt>
                <c:pt idx="8756">
                  <c:v>0.29638300000000001</c:v>
                </c:pt>
                <c:pt idx="8757">
                  <c:v>0.33162799999999998</c:v>
                </c:pt>
                <c:pt idx="8758">
                  <c:v>5.4033999999999999E-2</c:v>
                </c:pt>
                <c:pt idx="8759">
                  <c:v>5.9130000000000002E-2</c:v>
                </c:pt>
                <c:pt idx="8760">
                  <c:v>0.44507600000000003</c:v>
                </c:pt>
                <c:pt idx="8761">
                  <c:v>3.4625999999999997E-2</c:v>
                </c:pt>
                <c:pt idx="8762">
                  <c:v>9.2396000000000006E-2</c:v>
                </c:pt>
                <c:pt idx="8763">
                  <c:v>0.15201999999999999</c:v>
                </c:pt>
                <c:pt idx="8764">
                  <c:v>0.24840400000000001</c:v>
                </c:pt>
                <c:pt idx="8765">
                  <c:v>0.27629500000000001</c:v>
                </c:pt>
                <c:pt idx="8766">
                  <c:v>0.17200199999999999</c:v>
                </c:pt>
                <c:pt idx="8767">
                  <c:v>3.8720999999999998E-2</c:v>
                </c:pt>
                <c:pt idx="8768">
                  <c:v>3.4757999999999997E-2</c:v>
                </c:pt>
                <c:pt idx="8769">
                  <c:v>5.8351E-2</c:v>
                </c:pt>
                <c:pt idx="8770">
                  <c:v>0.211141</c:v>
                </c:pt>
                <c:pt idx="8771">
                  <c:v>7.8936000000000006E-2</c:v>
                </c:pt>
                <c:pt idx="8772">
                  <c:v>8.5522000000000001E-2</c:v>
                </c:pt>
                <c:pt idx="8773">
                  <c:v>2.9413000000000002E-2</c:v>
                </c:pt>
                <c:pt idx="8774">
                  <c:v>4.6087999999999997E-2</c:v>
                </c:pt>
                <c:pt idx="8775">
                  <c:v>0.160829</c:v>
                </c:pt>
                <c:pt idx="8776">
                  <c:v>8.0031000000000005E-2</c:v>
                </c:pt>
                <c:pt idx="8777">
                  <c:v>5.6904999999999997E-2</c:v>
                </c:pt>
                <c:pt idx="8778">
                  <c:v>0.19353799999999999</c:v>
                </c:pt>
                <c:pt idx="8779">
                  <c:v>9.3039999999999998E-2</c:v>
                </c:pt>
                <c:pt idx="8780">
                  <c:v>0.20265900000000001</c:v>
                </c:pt>
                <c:pt idx="8781">
                  <c:v>4.0030999999999997E-2</c:v>
                </c:pt>
                <c:pt idx="8782">
                  <c:v>0.26418199999999997</c:v>
                </c:pt>
                <c:pt idx="8783">
                  <c:v>3.0061000000000001E-2</c:v>
                </c:pt>
                <c:pt idx="8784">
                  <c:v>8.6320999999999995E-2</c:v>
                </c:pt>
                <c:pt idx="8785">
                  <c:v>0.29404799999999998</c:v>
                </c:pt>
                <c:pt idx="8786">
                  <c:v>3.5038E-2</c:v>
                </c:pt>
                <c:pt idx="8787">
                  <c:v>0.116412</c:v>
                </c:pt>
                <c:pt idx="8788">
                  <c:v>0.16842799999999999</c:v>
                </c:pt>
                <c:pt idx="8789">
                  <c:v>5.2939E-2</c:v>
                </c:pt>
                <c:pt idx="8790">
                  <c:v>0.14229600000000001</c:v>
                </c:pt>
                <c:pt idx="8791">
                  <c:v>2.8548E-2</c:v>
                </c:pt>
                <c:pt idx="8792">
                  <c:v>4.5664999999999997E-2</c:v>
                </c:pt>
                <c:pt idx="8793">
                  <c:v>8.4931000000000006E-2</c:v>
                </c:pt>
                <c:pt idx="8794">
                  <c:v>2.9003999999999999E-2</c:v>
                </c:pt>
                <c:pt idx="8795">
                  <c:v>9.7986000000000004E-2</c:v>
                </c:pt>
                <c:pt idx="8796">
                  <c:v>9.2432E-2</c:v>
                </c:pt>
                <c:pt idx="8797">
                  <c:v>8.9044999999999999E-2</c:v>
                </c:pt>
                <c:pt idx="8798">
                  <c:v>0.304757</c:v>
                </c:pt>
                <c:pt idx="8799">
                  <c:v>0.16284599999999999</c:v>
                </c:pt>
                <c:pt idx="8800">
                  <c:v>6.7002999999999993E-2</c:v>
                </c:pt>
                <c:pt idx="8801">
                  <c:v>5.3159999999999999E-2</c:v>
                </c:pt>
                <c:pt idx="8802">
                  <c:v>0.17016899999999999</c:v>
                </c:pt>
                <c:pt idx="8803">
                  <c:v>0.17787900000000001</c:v>
                </c:pt>
                <c:pt idx="8804">
                  <c:v>0.13686200000000001</c:v>
                </c:pt>
                <c:pt idx="8805">
                  <c:v>0.11333799999999999</c:v>
                </c:pt>
                <c:pt idx="8806">
                  <c:v>0.361593</c:v>
                </c:pt>
                <c:pt idx="8807">
                  <c:v>8.2701999999999998E-2</c:v>
                </c:pt>
                <c:pt idx="8808">
                  <c:v>9.2794000000000001E-2</c:v>
                </c:pt>
                <c:pt idx="8809">
                  <c:v>9.3840000000000007E-2</c:v>
                </c:pt>
                <c:pt idx="8810">
                  <c:v>7.5237999999999999E-2</c:v>
                </c:pt>
                <c:pt idx="8811">
                  <c:v>9.4086000000000003E-2</c:v>
                </c:pt>
                <c:pt idx="8812">
                  <c:v>4.0209000000000002E-2</c:v>
                </c:pt>
                <c:pt idx="8813">
                  <c:v>4.1943000000000001E-2</c:v>
                </c:pt>
                <c:pt idx="8814">
                  <c:v>3.8349000000000001E-2</c:v>
                </c:pt>
                <c:pt idx="8815">
                  <c:v>0.19007599999999999</c:v>
                </c:pt>
                <c:pt idx="8816">
                  <c:v>0.180564</c:v>
                </c:pt>
                <c:pt idx="8817">
                  <c:v>5.9109000000000002E-2</c:v>
                </c:pt>
                <c:pt idx="8818">
                  <c:v>0.37372100000000003</c:v>
                </c:pt>
                <c:pt idx="8819">
                  <c:v>0.17489299999999999</c:v>
                </c:pt>
                <c:pt idx="8820">
                  <c:v>0.28325400000000001</c:v>
                </c:pt>
                <c:pt idx="8821">
                  <c:v>7.6399999999999996E-2</c:v>
                </c:pt>
                <c:pt idx="8822">
                  <c:v>6.5336000000000005E-2</c:v>
                </c:pt>
                <c:pt idx="8823">
                  <c:v>7.6173000000000005E-2</c:v>
                </c:pt>
                <c:pt idx="8824">
                  <c:v>0.19256300000000001</c:v>
                </c:pt>
                <c:pt idx="8825">
                  <c:v>0.11213099999999999</c:v>
                </c:pt>
                <c:pt idx="8826">
                  <c:v>4.5362E-2</c:v>
                </c:pt>
                <c:pt idx="8827">
                  <c:v>0.38968399999999997</c:v>
                </c:pt>
                <c:pt idx="8828">
                  <c:v>6.0608000000000002E-2</c:v>
                </c:pt>
                <c:pt idx="8829">
                  <c:v>0.17758199999999999</c:v>
                </c:pt>
                <c:pt idx="8830">
                  <c:v>0.26380500000000001</c:v>
                </c:pt>
                <c:pt idx="8831">
                  <c:v>9.3151999999999999E-2</c:v>
                </c:pt>
                <c:pt idx="8832">
                  <c:v>9.8211999999999994E-2</c:v>
                </c:pt>
                <c:pt idx="8833">
                  <c:v>0.143063</c:v>
                </c:pt>
                <c:pt idx="8834">
                  <c:v>8.7711999999999998E-2</c:v>
                </c:pt>
                <c:pt idx="8835">
                  <c:v>0.235042</c:v>
                </c:pt>
                <c:pt idx="8836">
                  <c:v>0.19442200000000001</c:v>
                </c:pt>
                <c:pt idx="8837">
                  <c:v>3.1245999999999999E-2</c:v>
                </c:pt>
                <c:pt idx="8838">
                  <c:v>0.17078299999999999</c:v>
                </c:pt>
                <c:pt idx="8839">
                  <c:v>8.2239000000000007E-2</c:v>
                </c:pt>
                <c:pt idx="8840">
                  <c:v>0.12593499999999999</c:v>
                </c:pt>
                <c:pt idx="8841">
                  <c:v>0.109803</c:v>
                </c:pt>
                <c:pt idx="8842">
                  <c:v>4.4110000000000003E-2</c:v>
                </c:pt>
                <c:pt idx="8843">
                  <c:v>5.2802000000000002E-2</c:v>
                </c:pt>
                <c:pt idx="8844">
                  <c:v>9.3849000000000002E-2</c:v>
                </c:pt>
                <c:pt idx="8845">
                  <c:v>3.1699999999999999E-2</c:v>
                </c:pt>
                <c:pt idx="8846">
                  <c:v>7.9385999999999998E-2</c:v>
                </c:pt>
                <c:pt idx="8847">
                  <c:v>5.2642000000000001E-2</c:v>
                </c:pt>
                <c:pt idx="8848">
                  <c:v>0.68742899999999996</c:v>
                </c:pt>
                <c:pt idx="8849">
                  <c:v>0.13170000000000001</c:v>
                </c:pt>
                <c:pt idx="8850">
                  <c:v>9.3283000000000005E-2</c:v>
                </c:pt>
                <c:pt idx="8851">
                  <c:v>3.9224000000000002E-2</c:v>
                </c:pt>
                <c:pt idx="8852">
                  <c:v>0.17378399999999999</c:v>
                </c:pt>
                <c:pt idx="8853">
                  <c:v>4.1322999999999999E-2</c:v>
                </c:pt>
                <c:pt idx="8854">
                  <c:v>0.21820899999999999</c:v>
                </c:pt>
                <c:pt idx="8855">
                  <c:v>0.11459999999999999</c:v>
                </c:pt>
                <c:pt idx="8856">
                  <c:v>6.7821999999999993E-2</c:v>
                </c:pt>
                <c:pt idx="8857">
                  <c:v>5.7681999999999997E-2</c:v>
                </c:pt>
                <c:pt idx="8858">
                  <c:v>5.808E-2</c:v>
                </c:pt>
                <c:pt idx="8859">
                  <c:v>0.35483900000000002</c:v>
                </c:pt>
                <c:pt idx="8860">
                  <c:v>3.0693999999999999E-2</c:v>
                </c:pt>
                <c:pt idx="8861">
                  <c:v>0.119241</c:v>
                </c:pt>
                <c:pt idx="8862">
                  <c:v>4.4308E-2</c:v>
                </c:pt>
                <c:pt idx="8863">
                  <c:v>0.21554499999999999</c:v>
                </c:pt>
                <c:pt idx="8864">
                  <c:v>0.12625700000000001</c:v>
                </c:pt>
                <c:pt idx="8865">
                  <c:v>3.5418999999999999E-2</c:v>
                </c:pt>
                <c:pt idx="8866">
                  <c:v>3.3921E-2</c:v>
                </c:pt>
                <c:pt idx="8867">
                  <c:v>4.6607000000000003E-2</c:v>
                </c:pt>
                <c:pt idx="8868">
                  <c:v>7.7915999999999999E-2</c:v>
                </c:pt>
                <c:pt idx="8869">
                  <c:v>4.3672999999999997E-2</c:v>
                </c:pt>
                <c:pt idx="8870">
                  <c:v>9.4617000000000007E-2</c:v>
                </c:pt>
                <c:pt idx="8871">
                  <c:v>7.0127999999999996E-2</c:v>
                </c:pt>
                <c:pt idx="8872">
                  <c:v>8.9395000000000002E-2</c:v>
                </c:pt>
                <c:pt idx="8873">
                  <c:v>5.6090000000000001E-2</c:v>
                </c:pt>
                <c:pt idx="8874">
                  <c:v>0.38162099999999999</c:v>
                </c:pt>
                <c:pt idx="8875">
                  <c:v>0.30667800000000001</c:v>
                </c:pt>
                <c:pt idx="8876">
                  <c:v>0.11860800000000001</c:v>
                </c:pt>
                <c:pt idx="8877">
                  <c:v>5.9367999999999997E-2</c:v>
                </c:pt>
                <c:pt idx="8878">
                  <c:v>0.10279199999999999</c:v>
                </c:pt>
                <c:pt idx="8879">
                  <c:v>7.6022000000000006E-2</c:v>
                </c:pt>
                <c:pt idx="8880">
                  <c:v>0.27462300000000001</c:v>
                </c:pt>
                <c:pt idx="8881">
                  <c:v>0.22325600000000001</c:v>
                </c:pt>
                <c:pt idx="8882">
                  <c:v>9.3911999999999995E-2</c:v>
                </c:pt>
                <c:pt idx="8883">
                  <c:v>0.17058799999999999</c:v>
                </c:pt>
                <c:pt idx="8884">
                  <c:v>0.12815599999999999</c:v>
                </c:pt>
                <c:pt idx="8885">
                  <c:v>0.225712</c:v>
                </c:pt>
                <c:pt idx="8886">
                  <c:v>0.215864</c:v>
                </c:pt>
                <c:pt idx="8887">
                  <c:v>0.13213900000000001</c:v>
                </c:pt>
                <c:pt idx="8888">
                  <c:v>0.16870199999999999</c:v>
                </c:pt>
                <c:pt idx="8889">
                  <c:v>0.34721999999999997</c:v>
                </c:pt>
                <c:pt idx="8890">
                  <c:v>2.9429E-2</c:v>
                </c:pt>
                <c:pt idx="8891">
                  <c:v>9.5501000000000003E-2</c:v>
                </c:pt>
                <c:pt idx="8892">
                  <c:v>0.12403699999999999</c:v>
                </c:pt>
                <c:pt idx="8893">
                  <c:v>4.0092000000000003E-2</c:v>
                </c:pt>
                <c:pt idx="8894">
                  <c:v>3.9503999999999997E-2</c:v>
                </c:pt>
                <c:pt idx="8895">
                  <c:v>8.7475999999999998E-2</c:v>
                </c:pt>
                <c:pt idx="8896">
                  <c:v>0.11150400000000001</c:v>
                </c:pt>
                <c:pt idx="8897">
                  <c:v>0.164214</c:v>
                </c:pt>
                <c:pt idx="8898">
                  <c:v>4.1321999999999998E-2</c:v>
                </c:pt>
                <c:pt idx="8899">
                  <c:v>8.7492E-2</c:v>
                </c:pt>
                <c:pt idx="8900">
                  <c:v>5.5874E-2</c:v>
                </c:pt>
                <c:pt idx="8901">
                  <c:v>2.7921999999999999E-2</c:v>
                </c:pt>
                <c:pt idx="8902">
                  <c:v>5.7105999999999997E-2</c:v>
                </c:pt>
                <c:pt idx="8903">
                  <c:v>0.108983</c:v>
                </c:pt>
                <c:pt idx="8904">
                  <c:v>2.9182E-2</c:v>
                </c:pt>
                <c:pt idx="8905">
                  <c:v>4.4143000000000002E-2</c:v>
                </c:pt>
                <c:pt idx="8906">
                  <c:v>0.109347</c:v>
                </c:pt>
                <c:pt idx="8907">
                  <c:v>0.259019</c:v>
                </c:pt>
                <c:pt idx="8908">
                  <c:v>0.120978</c:v>
                </c:pt>
                <c:pt idx="8909">
                  <c:v>7.2280999999999998E-2</c:v>
                </c:pt>
                <c:pt idx="8910">
                  <c:v>0.37094500000000002</c:v>
                </c:pt>
                <c:pt idx="8911">
                  <c:v>0.121688</c:v>
                </c:pt>
                <c:pt idx="8912">
                  <c:v>0.35193000000000002</c:v>
                </c:pt>
                <c:pt idx="8913">
                  <c:v>0.33036900000000002</c:v>
                </c:pt>
                <c:pt idx="8914">
                  <c:v>0.14147799999999999</c:v>
                </c:pt>
                <c:pt idx="8915">
                  <c:v>2.9236999999999999E-2</c:v>
                </c:pt>
                <c:pt idx="8916">
                  <c:v>0.26892199999999999</c:v>
                </c:pt>
                <c:pt idx="8917">
                  <c:v>9.7095000000000001E-2</c:v>
                </c:pt>
                <c:pt idx="8918">
                  <c:v>6.5312999999999996E-2</c:v>
                </c:pt>
                <c:pt idx="8919">
                  <c:v>0.34778300000000001</c:v>
                </c:pt>
                <c:pt idx="8920">
                  <c:v>6.9886000000000004E-2</c:v>
                </c:pt>
                <c:pt idx="8921">
                  <c:v>7.9226000000000005E-2</c:v>
                </c:pt>
                <c:pt idx="8922">
                  <c:v>4.8729000000000001E-2</c:v>
                </c:pt>
                <c:pt idx="8923">
                  <c:v>6.0421999999999997E-2</c:v>
                </c:pt>
                <c:pt idx="8924">
                  <c:v>9.6536999999999998E-2</c:v>
                </c:pt>
                <c:pt idx="8925">
                  <c:v>0.13466800000000001</c:v>
                </c:pt>
                <c:pt idx="8926">
                  <c:v>8.4418000000000007E-2</c:v>
                </c:pt>
                <c:pt idx="8927">
                  <c:v>4.1307000000000003E-2</c:v>
                </c:pt>
                <c:pt idx="8928">
                  <c:v>0.67788099999999996</c:v>
                </c:pt>
                <c:pt idx="8929">
                  <c:v>4.9435E-2</c:v>
                </c:pt>
                <c:pt idx="8930">
                  <c:v>3.0911000000000001E-2</c:v>
                </c:pt>
                <c:pt idx="8931">
                  <c:v>0.101116</c:v>
                </c:pt>
                <c:pt idx="8932">
                  <c:v>8.8537000000000005E-2</c:v>
                </c:pt>
                <c:pt idx="8933">
                  <c:v>3.6707999999999998E-2</c:v>
                </c:pt>
                <c:pt idx="8934">
                  <c:v>4.0065999999999997E-2</c:v>
                </c:pt>
                <c:pt idx="8935">
                  <c:v>4.5822000000000002E-2</c:v>
                </c:pt>
                <c:pt idx="8936">
                  <c:v>8.8197999999999999E-2</c:v>
                </c:pt>
                <c:pt idx="8937">
                  <c:v>4.0960999999999997E-2</c:v>
                </c:pt>
                <c:pt idx="8938">
                  <c:v>8.6274000000000003E-2</c:v>
                </c:pt>
                <c:pt idx="8939">
                  <c:v>6.8816000000000002E-2</c:v>
                </c:pt>
                <c:pt idx="8940">
                  <c:v>3.6434000000000001E-2</c:v>
                </c:pt>
                <c:pt idx="8941">
                  <c:v>5.3102000000000003E-2</c:v>
                </c:pt>
                <c:pt idx="8942">
                  <c:v>0.13267799999999999</c:v>
                </c:pt>
                <c:pt idx="8943">
                  <c:v>7.8239000000000003E-2</c:v>
                </c:pt>
                <c:pt idx="8944">
                  <c:v>0.103564</c:v>
                </c:pt>
                <c:pt idx="8945">
                  <c:v>2.7615000000000001E-2</c:v>
                </c:pt>
                <c:pt idx="8946">
                  <c:v>0.17575299999999999</c:v>
                </c:pt>
                <c:pt idx="8947">
                  <c:v>8.0882999999999997E-2</c:v>
                </c:pt>
                <c:pt idx="8948">
                  <c:v>0.138349</c:v>
                </c:pt>
                <c:pt idx="8949">
                  <c:v>8.0682000000000004E-2</c:v>
                </c:pt>
                <c:pt idx="8950">
                  <c:v>3.0349999999999999E-2</c:v>
                </c:pt>
                <c:pt idx="8951">
                  <c:v>5.7119000000000003E-2</c:v>
                </c:pt>
                <c:pt idx="8952">
                  <c:v>8.6049E-2</c:v>
                </c:pt>
                <c:pt idx="8953">
                  <c:v>8.7508000000000002E-2</c:v>
                </c:pt>
                <c:pt idx="8954">
                  <c:v>0.21512600000000001</c:v>
                </c:pt>
                <c:pt idx="8955">
                  <c:v>7.3856000000000005E-2</c:v>
                </c:pt>
                <c:pt idx="8956">
                  <c:v>3.4793999999999999E-2</c:v>
                </c:pt>
                <c:pt idx="8957">
                  <c:v>0.34228599999999998</c:v>
                </c:pt>
                <c:pt idx="8958">
                  <c:v>3.5612999999999999E-2</c:v>
                </c:pt>
                <c:pt idx="8959">
                  <c:v>0.29708499999999999</c:v>
                </c:pt>
                <c:pt idx="8960">
                  <c:v>7.9727999999999993E-2</c:v>
                </c:pt>
                <c:pt idx="8961">
                  <c:v>6.6979999999999998E-2</c:v>
                </c:pt>
                <c:pt idx="8962">
                  <c:v>5.6487000000000002E-2</c:v>
                </c:pt>
                <c:pt idx="8963">
                  <c:v>6.2071000000000001E-2</c:v>
                </c:pt>
                <c:pt idx="8964">
                  <c:v>4.4352000000000003E-2</c:v>
                </c:pt>
                <c:pt idx="8965">
                  <c:v>3.2994000000000002E-2</c:v>
                </c:pt>
                <c:pt idx="8966">
                  <c:v>5.6956E-2</c:v>
                </c:pt>
                <c:pt idx="8967">
                  <c:v>0.10870100000000001</c:v>
                </c:pt>
                <c:pt idx="8968">
                  <c:v>4.7871999999999998E-2</c:v>
                </c:pt>
                <c:pt idx="8969">
                  <c:v>5.0888999999999997E-2</c:v>
                </c:pt>
                <c:pt idx="8970">
                  <c:v>0.368809</c:v>
                </c:pt>
                <c:pt idx="8971">
                  <c:v>0.17931800000000001</c:v>
                </c:pt>
                <c:pt idx="8972">
                  <c:v>0.30730200000000002</c:v>
                </c:pt>
                <c:pt idx="8973">
                  <c:v>8.5495000000000002E-2</c:v>
                </c:pt>
                <c:pt idx="8974">
                  <c:v>5.0883999999999999E-2</c:v>
                </c:pt>
                <c:pt idx="8975">
                  <c:v>5.2449999999999997E-2</c:v>
                </c:pt>
                <c:pt idx="8976">
                  <c:v>0.22265099999999999</c:v>
                </c:pt>
                <c:pt idx="8977">
                  <c:v>3.5733000000000001E-2</c:v>
                </c:pt>
                <c:pt idx="8978">
                  <c:v>0.21779699999999999</c:v>
                </c:pt>
                <c:pt idx="8979">
                  <c:v>3.1709000000000001E-2</c:v>
                </c:pt>
                <c:pt idx="8980">
                  <c:v>6.3357999999999998E-2</c:v>
                </c:pt>
                <c:pt idx="8981">
                  <c:v>3.6061999999999997E-2</c:v>
                </c:pt>
                <c:pt idx="8982">
                  <c:v>5.1493999999999998E-2</c:v>
                </c:pt>
                <c:pt idx="8983">
                  <c:v>6.6519999999999996E-2</c:v>
                </c:pt>
                <c:pt idx="8984">
                  <c:v>6.8338999999999997E-2</c:v>
                </c:pt>
                <c:pt idx="8985">
                  <c:v>6.4208000000000001E-2</c:v>
                </c:pt>
                <c:pt idx="8986">
                  <c:v>5.0692000000000001E-2</c:v>
                </c:pt>
                <c:pt idx="8987">
                  <c:v>7.7379000000000003E-2</c:v>
                </c:pt>
                <c:pt idx="8988">
                  <c:v>0.24434500000000001</c:v>
                </c:pt>
                <c:pt idx="8989">
                  <c:v>0.238598</c:v>
                </c:pt>
                <c:pt idx="8990">
                  <c:v>0.120841</c:v>
                </c:pt>
                <c:pt idx="8991">
                  <c:v>2.8452000000000002E-2</c:v>
                </c:pt>
                <c:pt idx="8992">
                  <c:v>0.11036</c:v>
                </c:pt>
                <c:pt idx="8993">
                  <c:v>0.19292799999999999</c:v>
                </c:pt>
                <c:pt idx="8994">
                  <c:v>6.0136000000000002E-2</c:v>
                </c:pt>
                <c:pt idx="8995">
                  <c:v>0.12820000000000001</c:v>
                </c:pt>
                <c:pt idx="8996">
                  <c:v>8.4789000000000003E-2</c:v>
                </c:pt>
                <c:pt idx="8997">
                  <c:v>5.3959E-2</c:v>
                </c:pt>
                <c:pt idx="8998">
                  <c:v>5.5254999999999999E-2</c:v>
                </c:pt>
                <c:pt idx="8999">
                  <c:v>6.7540000000000003E-2</c:v>
                </c:pt>
                <c:pt idx="9000">
                  <c:v>4.5381999999999999E-2</c:v>
                </c:pt>
                <c:pt idx="9001">
                  <c:v>6.4480999999999997E-2</c:v>
                </c:pt>
                <c:pt idx="9002">
                  <c:v>0.119008</c:v>
                </c:pt>
                <c:pt idx="9003">
                  <c:v>0.30062100000000003</c:v>
                </c:pt>
                <c:pt idx="9004">
                  <c:v>8.7502999999999997E-2</c:v>
                </c:pt>
                <c:pt idx="9005">
                  <c:v>3.5784999999999997E-2</c:v>
                </c:pt>
                <c:pt idx="9006">
                  <c:v>3.0261E-2</c:v>
                </c:pt>
                <c:pt idx="9007">
                  <c:v>4.9346000000000001E-2</c:v>
                </c:pt>
                <c:pt idx="9008">
                  <c:v>4.4262999999999997E-2</c:v>
                </c:pt>
                <c:pt idx="9009">
                  <c:v>0.17355100000000001</c:v>
                </c:pt>
                <c:pt idx="9010">
                  <c:v>0.11723699999999999</c:v>
                </c:pt>
                <c:pt idx="9011">
                  <c:v>6.3325000000000006E-2</c:v>
                </c:pt>
                <c:pt idx="9012">
                  <c:v>5.3426000000000001E-2</c:v>
                </c:pt>
                <c:pt idx="9013">
                  <c:v>3.1852999999999999E-2</c:v>
                </c:pt>
                <c:pt idx="9014">
                  <c:v>0.44182500000000002</c:v>
                </c:pt>
                <c:pt idx="9015">
                  <c:v>0.26583000000000001</c:v>
                </c:pt>
                <c:pt idx="9016">
                  <c:v>4.0946000000000003E-2</c:v>
                </c:pt>
                <c:pt idx="9017">
                  <c:v>0.11930200000000001</c:v>
                </c:pt>
                <c:pt idx="9018">
                  <c:v>0.27144099999999999</c:v>
                </c:pt>
                <c:pt idx="9019">
                  <c:v>0.240204</c:v>
                </c:pt>
                <c:pt idx="9020">
                  <c:v>4.6679999999999999E-2</c:v>
                </c:pt>
                <c:pt idx="9021">
                  <c:v>8.2038E-2</c:v>
                </c:pt>
                <c:pt idx="9022">
                  <c:v>0.17890700000000001</c:v>
                </c:pt>
                <c:pt idx="9023">
                  <c:v>0.32455299999999998</c:v>
                </c:pt>
                <c:pt idx="9024">
                  <c:v>0.119841</c:v>
                </c:pt>
                <c:pt idx="9025">
                  <c:v>0.14339099999999999</c:v>
                </c:pt>
                <c:pt idx="9026">
                  <c:v>0.178593</c:v>
                </c:pt>
                <c:pt idx="9027">
                  <c:v>7.4110999999999996E-2</c:v>
                </c:pt>
                <c:pt idx="9028">
                  <c:v>2.9337999999999999E-2</c:v>
                </c:pt>
                <c:pt idx="9029">
                  <c:v>0.13505</c:v>
                </c:pt>
                <c:pt idx="9030">
                  <c:v>3.1075999999999999E-2</c:v>
                </c:pt>
                <c:pt idx="9031">
                  <c:v>0.104391</c:v>
                </c:pt>
                <c:pt idx="9032">
                  <c:v>3.9507E-2</c:v>
                </c:pt>
                <c:pt idx="9033">
                  <c:v>6.3663999999999998E-2</c:v>
                </c:pt>
                <c:pt idx="9034">
                  <c:v>0.16211400000000001</c:v>
                </c:pt>
                <c:pt idx="9035">
                  <c:v>8.0304E-2</c:v>
                </c:pt>
                <c:pt idx="9036">
                  <c:v>0.14063899999999999</c:v>
                </c:pt>
                <c:pt idx="9037">
                  <c:v>2.7545E-2</c:v>
                </c:pt>
                <c:pt idx="9038">
                  <c:v>7.3035000000000003E-2</c:v>
                </c:pt>
                <c:pt idx="9039">
                  <c:v>3.9431000000000001E-2</c:v>
                </c:pt>
                <c:pt idx="9040">
                  <c:v>0.101842</c:v>
                </c:pt>
                <c:pt idx="9041">
                  <c:v>3.1837999999999998E-2</c:v>
                </c:pt>
                <c:pt idx="9042">
                  <c:v>4.7731999999999997E-2</c:v>
                </c:pt>
                <c:pt idx="9043">
                  <c:v>0.317965</c:v>
                </c:pt>
                <c:pt idx="9044">
                  <c:v>0.132688</c:v>
                </c:pt>
                <c:pt idx="9045">
                  <c:v>6.7562999999999998E-2</c:v>
                </c:pt>
                <c:pt idx="9046">
                  <c:v>0.15949099999999999</c:v>
                </c:pt>
                <c:pt idx="9047">
                  <c:v>0.111761</c:v>
                </c:pt>
                <c:pt idx="9048">
                  <c:v>4.5975000000000002E-2</c:v>
                </c:pt>
                <c:pt idx="9049">
                  <c:v>6.5201999999999996E-2</c:v>
                </c:pt>
                <c:pt idx="9050">
                  <c:v>0.16855800000000001</c:v>
                </c:pt>
                <c:pt idx="9051">
                  <c:v>5.6167000000000002E-2</c:v>
                </c:pt>
                <c:pt idx="9052">
                  <c:v>0.108359</c:v>
                </c:pt>
                <c:pt idx="9053">
                  <c:v>7.9938999999999996E-2</c:v>
                </c:pt>
                <c:pt idx="9054">
                  <c:v>7.6635999999999996E-2</c:v>
                </c:pt>
                <c:pt idx="9055">
                  <c:v>3.5663E-2</c:v>
                </c:pt>
                <c:pt idx="9056">
                  <c:v>4.3534000000000003E-2</c:v>
                </c:pt>
                <c:pt idx="9057">
                  <c:v>0.11282399999999999</c:v>
                </c:pt>
                <c:pt idx="9058">
                  <c:v>9.9866999999999997E-2</c:v>
                </c:pt>
                <c:pt idx="9059">
                  <c:v>7.5040999999999997E-2</c:v>
                </c:pt>
                <c:pt idx="9060">
                  <c:v>0.164885</c:v>
                </c:pt>
                <c:pt idx="9061">
                  <c:v>7.6522999999999994E-2</c:v>
                </c:pt>
                <c:pt idx="9062">
                  <c:v>0.182031</c:v>
                </c:pt>
                <c:pt idx="9063">
                  <c:v>4.3801E-2</c:v>
                </c:pt>
                <c:pt idx="9064">
                  <c:v>6.5824999999999995E-2</c:v>
                </c:pt>
                <c:pt idx="9065">
                  <c:v>3.7891000000000001E-2</c:v>
                </c:pt>
                <c:pt idx="9066">
                  <c:v>3.2828000000000003E-2</c:v>
                </c:pt>
                <c:pt idx="9067">
                  <c:v>0.10227600000000001</c:v>
                </c:pt>
                <c:pt idx="9068">
                  <c:v>0.24013300000000001</c:v>
                </c:pt>
                <c:pt idx="9069">
                  <c:v>7.1156999999999998E-2</c:v>
                </c:pt>
                <c:pt idx="9070">
                  <c:v>2.8466999999999999E-2</c:v>
                </c:pt>
                <c:pt idx="9071">
                  <c:v>4.1091999999999997E-2</c:v>
                </c:pt>
                <c:pt idx="9072">
                  <c:v>0.54029099999999997</c:v>
                </c:pt>
                <c:pt idx="9073">
                  <c:v>7.7719999999999997E-2</c:v>
                </c:pt>
                <c:pt idx="9074">
                  <c:v>0.23530599999999999</c:v>
                </c:pt>
                <c:pt idx="9075">
                  <c:v>3.3529000000000003E-2</c:v>
                </c:pt>
                <c:pt idx="9076">
                  <c:v>0.14268500000000001</c:v>
                </c:pt>
                <c:pt idx="9077">
                  <c:v>0.43446299999999999</c:v>
                </c:pt>
                <c:pt idx="9078">
                  <c:v>5.8312000000000003E-2</c:v>
                </c:pt>
                <c:pt idx="9079">
                  <c:v>2.5795999999999999E-2</c:v>
                </c:pt>
                <c:pt idx="9080">
                  <c:v>0.12764</c:v>
                </c:pt>
                <c:pt idx="9081">
                  <c:v>0.16983899999999999</c:v>
                </c:pt>
                <c:pt idx="9082">
                  <c:v>0.15163599999999999</c:v>
                </c:pt>
                <c:pt idx="9083">
                  <c:v>9.1064999999999993E-2</c:v>
                </c:pt>
                <c:pt idx="9084">
                  <c:v>0.13150700000000001</c:v>
                </c:pt>
                <c:pt idx="9085">
                  <c:v>0.251355</c:v>
                </c:pt>
                <c:pt idx="9086">
                  <c:v>0.155419</c:v>
                </c:pt>
                <c:pt idx="9087">
                  <c:v>0.197299</c:v>
                </c:pt>
                <c:pt idx="9088">
                  <c:v>4.3672999999999997E-2</c:v>
                </c:pt>
                <c:pt idx="9089">
                  <c:v>3.5643000000000001E-2</c:v>
                </c:pt>
                <c:pt idx="9090">
                  <c:v>4.9827999999999997E-2</c:v>
                </c:pt>
                <c:pt idx="9091">
                  <c:v>0.14232800000000001</c:v>
                </c:pt>
                <c:pt idx="9092">
                  <c:v>3.6735999999999998E-2</c:v>
                </c:pt>
                <c:pt idx="9093">
                  <c:v>0.200574</c:v>
                </c:pt>
                <c:pt idx="9094">
                  <c:v>8.8536000000000004E-2</c:v>
                </c:pt>
                <c:pt idx="9095">
                  <c:v>0.12442400000000001</c:v>
                </c:pt>
                <c:pt idx="9096">
                  <c:v>0.117578</c:v>
                </c:pt>
                <c:pt idx="9097">
                  <c:v>3.117E-2</c:v>
                </c:pt>
                <c:pt idx="9098">
                  <c:v>9.2017000000000002E-2</c:v>
                </c:pt>
                <c:pt idx="9099">
                  <c:v>0.19067799999999999</c:v>
                </c:pt>
                <c:pt idx="9100">
                  <c:v>3.7169000000000001E-2</c:v>
                </c:pt>
                <c:pt idx="9101">
                  <c:v>7.9700999999999994E-2</c:v>
                </c:pt>
                <c:pt idx="9102">
                  <c:v>0.59536999999999995</c:v>
                </c:pt>
                <c:pt idx="9103">
                  <c:v>0.22317100000000001</c:v>
                </c:pt>
                <c:pt idx="9104">
                  <c:v>0.14025899999999999</c:v>
                </c:pt>
                <c:pt idx="9105">
                  <c:v>0.10766199999999999</c:v>
                </c:pt>
                <c:pt idx="9106">
                  <c:v>8.4223000000000006E-2</c:v>
                </c:pt>
                <c:pt idx="9107">
                  <c:v>0.36393199999999998</c:v>
                </c:pt>
                <c:pt idx="9108">
                  <c:v>0.158918</c:v>
                </c:pt>
                <c:pt idx="9109">
                  <c:v>5.1315E-2</c:v>
                </c:pt>
                <c:pt idx="9110">
                  <c:v>4.4083999999999998E-2</c:v>
                </c:pt>
                <c:pt idx="9111">
                  <c:v>8.4850999999999996E-2</c:v>
                </c:pt>
                <c:pt idx="9112">
                  <c:v>0.33205400000000002</c:v>
                </c:pt>
                <c:pt idx="9113">
                  <c:v>7.8452999999999995E-2</c:v>
                </c:pt>
                <c:pt idx="9114">
                  <c:v>0.13497400000000001</c:v>
                </c:pt>
                <c:pt idx="9115">
                  <c:v>0.208121</c:v>
                </c:pt>
                <c:pt idx="9116">
                  <c:v>2.9680000000000002E-2</c:v>
                </c:pt>
                <c:pt idx="9117">
                  <c:v>5.3664000000000003E-2</c:v>
                </c:pt>
                <c:pt idx="9118">
                  <c:v>2.8355999999999999E-2</c:v>
                </c:pt>
                <c:pt idx="9119">
                  <c:v>7.8488000000000002E-2</c:v>
                </c:pt>
                <c:pt idx="9120">
                  <c:v>0.124184</c:v>
                </c:pt>
                <c:pt idx="9121">
                  <c:v>8.1408999999999995E-2</c:v>
                </c:pt>
                <c:pt idx="9122">
                  <c:v>3.7576999999999999E-2</c:v>
                </c:pt>
                <c:pt idx="9123">
                  <c:v>4.0869000000000003E-2</c:v>
                </c:pt>
                <c:pt idx="9124">
                  <c:v>0.117283</c:v>
                </c:pt>
                <c:pt idx="9125">
                  <c:v>3.6519999999999997E-2</c:v>
                </c:pt>
                <c:pt idx="9126">
                  <c:v>5.7840999999999997E-2</c:v>
                </c:pt>
                <c:pt idx="9127">
                  <c:v>9.4787999999999997E-2</c:v>
                </c:pt>
                <c:pt idx="9128">
                  <c:v>0.176037</c:v>
                </c:pt>
                <c:pt idx="9129">
                  <c:v>2.7614E-2</c:v>
                </c:pt>
                <c:pt idx="9130">
                  <c:v>0.113592</c:v>
                </c:pt>
                <c:pt idx="9131">
                  <c:v>6.4130000000000006E-2</c:v>
                </c:pt>
                <c:pt idx="9132">
                  <c:v>0.165987</c:v>
                </c:pt>
                <c:pt idx="9133">
                  <c:v>3.7818999999999998E-2</c:v>
                </c:pt>
                <c:pt idx="9134">
                  <c:v>0.14232700000000001</c:v>
                </c:pt>
                <c:pt idx="9135">
                  <c:v>0.181174</c:v>
                </c:pt>
                <c:pt idx="9136">
                  <c:v>6.1857000000000002E-2</c:v>
                </c:pt>
                <c:pt idx="9137">
                  <c:v>2.9614000000000001E-2</c:v>
                </c:pt>
                <c:pt idx="9138">
                  <c:v>0.250917</c:v>
                </c:pt>
                <c:pt idx="9139">
                  <c:v>0.30475000000000002</c:v>
                </c:pt>
                <c:pt idx="9140">
                  <c:v>3.3544999999999998E-2</c:v>
                </c:pt>
                <c:pt idx="9141">
                  <c:v>5.6453000000000003E-2</c:v>
                </c:pt>
                <c:pt idx="9142">
                  <c:v>7.8622999999999998E-2</c:v>
                </c:pt>
                <c:pt idx="9143">
                  <c:v>0.143318</c:v>
                </c:pt>
                <c:pt idx="9144">
                  <c:v>3.5364E-2</c:v>
                </c:pt>
                <c:pt idx="9145">
                  <c:v>4.5206999999999997E-2</c:v>
                </c:pt>
                <c:pt idx="9146">
                  <c:v>7.3910000000000003E-2</c:v>
                </c:pt>
                <c:pt idx="9147">
                  <c:v>0.174759</c:v>
                </c:pt>
                <c:pt idx="9148">
                  <c:v>4.3922999999999997E-2</c:v>
                </c:pt>
                <c:pt idx="9149">
                  <c:v>0.21779299999999999</c:v>
                </c:pt>
                <c:pt idx="9150">
                  <c:v>0.224963</c:v>
                </c:pt>
                <c:pt idx="9151">
                  <c:v>7.1887999999999994E-2</c:v>
                </c:pt>
                <c:pt idx="9152">
                  <c:v>5.0265999999999998E-2</c:v>
                </c:pt>
                <c:pt idx="9153">
                  <c:v>5.4302000000000003E-2</c:v>
                </c:pt>
                <c:pt idx="9154">
                  <c:v>7.3075000000000001E-2</c:v>
                </c:pt>
                <c:pt idx="9155">
                  <c:v>0.12742300000000001</c:v>
                </c:pt>
                <c:pt idx="9156">
                  <c:v>0.20382800000000001</c:v>
                </c:pt>
                <c:pt idx="9157">
                  <c:v>0.132103</c:v>
                </c:pt>
                <c:pt idx="9158">
                  <c:v>0.165439</c:v>
                </c:pt>
                <c:pt idx="9159">
                  <c:v>0.149809</c:v>
                </c:pt>
                <c:pt idx="9160">
                  <c:v>3.8654000000000001E-2</c:v>
                </c:pt>
                <c:pt idx="9161">
                  <c:v>8.4621000000000002E-2</c:v>
                </c:pt>
                <c:pt idx="9162">
                  <c:v>0.12925600000000001</c:v>
                </c:pt>
                <c:pt idx="9163">
                  <c:v>7.0727999999999999E-2</c:v>
                </c:pt>
                <c:pt idx="9164">
                  <c:v>9.6224000000000004E-2</c:v>
                </c:pt>
                <c:pt idx="9165">
                  <c:v>0.206344</c:v>
                </c:pt>
                <c:pt idx="9166">
                  <c:v>0.20346900000000001</c:v>
                </c:pt>
                <c:pt idx="9167">
                  <c:v>8.4227999999999997E-2</c:v>
                </c:pt>
                <c:pt idx="9168">
                  <c:v>7.4617000000000003E-2</c:v>
                </c:pt>
                <c:pt idx="9169">
                  <c:v>2.7140999999999998E-2</c:v>
                </c:pt>
                <c:pt idx="9170">
                  <c:v>0.65803299999999998</c:v>
                </c:pt>
                <c:pt idx="9171">
                  <c:v>0.145371</c:v>
                </c:pt>
                <c:pt idx="9172">
                  <c:v>2.1649999999999999E-2</c:v>
                </c:pt>
                <c:pt idx="9173">
                  <c:v>0.25609199999999999</c:v>
                </c:pt>
                <c:pt idx="9174">
                  <c:v>6.6114000000000006E-2</c:v>
                </c:pt>
                <c:pt idx="9175">
                  <c:v>5.2096000000000003E-2</c:v>
                </c:pt>
                <c:pt idx="9176">
                  <c:v>0.147614</c:v>
                </c:pt>
                <c:pt idx="9177">
                  <c:v>3.5630000000000002E-2</c:v>
                </c:pt>
                <c:pt idx="9178">
                  <c:v>0.28442000000000001</c:v>
                </c:pt>
                <c:pt idx="9179">
                  <c:v>0.10469000000000001</c:v>
                </c:pt>
                <c:pt idx="9180">
                  <c:v>0.18406500000000001</c:v>
                </c:pt>
                <c:pt idx="9181">
                  <c:v>0.17948700000000001</c:v>
                </c:pt>
                <c:pt idx="9182">
                  <c:v>9.3615000000000004E-2</c:v>
                </c:pt>
                <c:pt idx="9183">
                  <c:v>0.43685499999999999</c:v>
                </c:pt>
                <c:pt idx="9184">
                  <c:v>5.1816000000000001E-2</c:v>
                </c:pt>
                <c:pt idx="9185">
                  <c:v>0.32152199999999997</c:v>
                </c:pt>
                <c:pt idx="9186">
                  <c:v>2.6556E-2</c:v>
                </c:pt>
                <c:pt idx="9187">
                  <c:v>2.8003E-2</c:v>
                </c:pt>
                <c:pt idx="9188">
                  <c:v>7.1734999999999993E-2</c:v>
                </c:pt>
                <c:pt idx="9189">
                  <c:v>3.8761999999999998E-2</c:v>
                </c:pt>
                <c:pt idx="9190">
                  <c:v>6.4517000000000005E-2</c:v>
                </c:pt>
                <c:pt idx="9191">
                  <c:v>4.3425999999999999E-2</c:v>
                </c:pt>
                <c:pt idx="9192">
                  <c:v>0.21288199999999999</c:v>
                </c:pt>
                <c:pt idx="9193">
                  <c:v>8.1627000000000005E-2</c:v>
                </c:pt>
                <c:pt idx="9194">
                  <c:v>0.30401400000000001</c:v>
                </c:pt>
                <c:pt idx="9195">
                  <c:v>6.9679000000000005E-2</c:v>
                </c:pt>
                <c:pt idx="9196">
                  <c:v>0.139483</c:v>
                </c:pt>
                <c:pt idx="9197">
                  <c:v>2.2938E-2</c:v>
                </c:pt>
                <c:pt idx="9198">
                  <c:v>7.3011999999999994E-2</c:v>
                </c:pt>
                <c:pt idx="9199">
                  <c:v>7.1003999999999998E-2</c:v>
                </c:pt>
                <c:pt idx="9200">
                  <c:v>0.12779299999999999</c:v>
                </c:pt>
                <c:pt idx="9201">
                  <c:v>3.9558000000000003E-2</c:v>
                </c:pt>
                <c:pt idx="9202">
                  <c:v>0.205952</c:v>
                </c:pt>
                <c:pt idx="9203">
                  <c:v>9.3286999999999995E-2</c:v>
                </c:pt>
                <c:pt idx="9204">
                  <c:v>3.8339999999999999E-2</c:v>
                </c:pt>
                <c:pt idx="9205">
                  <c:v>0.15975700000000001</c:v>
                </c:pt>
                <c:pt idx="9206">
                  <c:v>0.10581599999999999</c:v>
                </c:pt>
                <c:pt idx="9207">
                  <c:v>7.7316999999999997E-2</c:v>
                </c:pt>
                <c:pt idx="9208">
                  <c:v>0.16387399999999999</c:v>
                </c:pt>
                <c:pt idx="9209">
                  <c:v>5.9215999999999998E-2</c:v>
                </c:pt>
                <c:pt idx="9210">
                  <c:v>0.14526800000000001</c:v>
                </c:pt>
                <c:pt idx="9211">
                  <c:v>7.9782000000000006E-2</c:v>
                </c:pt>
                <c:pt idx="9212">
                  <c:v>3.4058999999999999E-2</c:v>
                </c:pt>
                <c:pt idx="9213">
                  <c:v>0.27343800000000001</c:v>
                </c:pt>
                <c:pt idx="9214">
                  <c:v>8.8466000000000003E-2</c:v>
                </c:pt>
                <c:pt idx="9215">
                  <c:v>3.4433999999999999E-2</c:v>
                </c:pt>
                <c:pt idx="9216">
                  <c:v>8.7198999999999999E-2</c:v>
                </c:pt>
                <c:pt idx="9217">
                  <c:v>0.157083</c:v>
                </c:pt>
                <c:pt idx="9218">
                  <c:v>5.3664999999999997E-2</c:v>
                </c:pt>
                <c:pt idx="9219">
                  <c:v>3.7772E-2</c:v>
                </c:pt>
                <c:pt idx="9220">
                  <c:v>4.5189E-2</c:v>
                </c:pt>
                <c:pt idx="9221">
                  <c:v>0.14242199999999999</c:v>
                </c:pt>
                <c:pt idx="9222">
                  <c:v>2.6325000000000001E-2</c:v>
                </c:pt>
                <c:pt idx="9223">
                  <c:v>2.8906999999999999E-2</c:v>
                </c:pt>
                <c:pt idx="9224">
                  <c:v>0.20436799999999999</c:v>
                </c:pt>
                <c:pt idx="9225">
                  <c:v>0.14706900000000001</c:v>
                </c:pt>
                <c:pt idx="9226">
                  <c:v>0.12660099999999999</c:v>
                </c:pt>
                <c:pt idx="9227">
                  <c:v>5.3353999999999999E-2</c:v>
                </c:pt>
                <c:pt idx="9228">
                  <c:v>9.554E-2</c:v>
                </c:pt>
                <c:pt idx="9229">
                  <c:v>3.2273000000000003E-2</c:v>
                </c:pt>
                <c:pt idx="9230">
                  <c:v>0.101816</c:v>
                </c:pt>
                <c:pt idx="9231">
                  <c:v>5.4806000000000001E-2</c:v>
                </c:pt>
                <c:pt idx="9232">
                  <c:v>0.12890099999999999</c:v>
                </c:pt>
                <c:pt idx="9233">
                  <c:v>3.9178999999999999E-2</c:v>
                </c:pt>
                <c:pt idx="9234">
                  <c:v>3.7407000000000003E-2</c:v>
                </c:pt>
                <c:pt idx="9235">
                  <c:v>0.16447500000000001</c:v>
                </c:pt>
                <c:pt idx="9236">
                  <c:v>6.6783999999999996E-2</c:v>
                </c:pt>
                <c:pt idx="9237">
                  <c:v>0.34378599999999998</c:v>
                </c:pt>
                <c:pt idx="9238">
                  <c:v>0.29488300000000001</c:v>
                </c:pt>
                <c:pt idx="9239">
                  <c:v>0.25236199999999998</c:v>
                </c:pt>
                <c:pt idx="9240">
                  <c:v>4.7390000000000002E-2</c:v>
                </c:pt>
                <c:pt idx="9241">
                  <c:v>6.6803000000000001E-2</c:v>
                </c:pt>
                <c:pt idx="9242">
                  <c:v>7.7656000000000003E-2</c:v>
                </c:pt>
                <c:pt idx="9243">
                  <c:v>0.31017299999999998</c:v>
                </c:pt>
                <c:pt idx="9244">
                  <c:v>7.6919000000000001E-2</c:v>
                </c:pt>
                <c:pt idx="9245">
                  <c:v>8.9973999999999998E-2</c:v>
                </c:pt>
                <c:pt idx="9246">
                  <c:v>7.9136999999999999E-2</c:v>
                </c:pt>
                <c:pt idx="9247">
                  <c:v>2.9773999999999998E-2</c:v>
                </c:pt>
                <c:pt idx="9248">
                  <c:v>8.1162999999999999E-2</c:v>
                </c:pt>
                <c:pt idx="9249">
                  <c:v>5.2007999999999999E-2</c:v>
                </c:pt>
                <c:pt idx="9250">
                  <c:v>0.112439</c:v>
                </c:pt>
                <c:pt idx="9251">
                  <c:v>8.4694000000000005E-2</c:v>
                </c:pt>
                <c:pt idx="9252">
                  <c:v>6.7048999999999997E-2</c:v>
                </c:pt>
                <c:pt idx="9253">
                  <c:v>3.0470000000000001E-2</c:v>
                </c:pt>
                <c:pt idx="9254">
                  <c:v>0.111179</c:v>
                </c:pt>
                <c:pt idx="9255">
                  <c:v>6.3513E-2</c:v>
                </c:pt>
                <c:pt idx="9256">
                  <c:v>0.31037300000000001</c:v>
                </c:pt>
                <c:pt idx="9257">
                  <c:v>6.6087999999999994E-2</c:v>
                </c:pt>
                <c:pt idx="9258">
                  <c:v>0.13028300000000001</c:v>
                </c:pt>
                <c:pt idx="9259">
                  <c:v>0.305085</c:v>
                </c:pt>
                <c:pt idx="9260">
                  <c:v>0.19617000000000001</c:v>
                </c:pt>
                <c:pt idx="9261">
                  <c:v>4.8030999999999997E-2</c:v>
                </c:pt>
                <c:pt idx="9262">
                  <c:v>7.1224999999999997E-2</c:v>
                </c:pt>
                <c:pt idx="9263">
                  <c:v>5.4407999999999998E-2</c:v>
                </c:pt>
                <c:pt idx="9264">
                  <c:v>0.17843000000000001</c:v>
                </c:pt>
                <c:pt idx="9265">
                  <c:v>0.11065999999999999</c:v>
                </c:pt>
                <c:pt idx="9266">
                  <c:v>0.23438300000000001</c:v>
                </c:pt>
                <c:pt idx="9267">
                  <c:v>8.0241999999999994E-2</c:v>
                </c:pt>
                <c:pt idx="9268">
                  <c:v>3.8627000000000002E-2</c:v>
                </c:pt>
                <c:pt idx="9269">
                  <c:v>8.2752999999999993E-2</c:v>
                </c:pt>
                <c:pt idx="9270">
                  <c:v>2.9531000000000002E-2</c:v>
                </c:pt>
                <c:pt idx="9271">
                  <c:v>0.15140700000000001</c:v>
                </c:pt>
                <c:pt idx="9272">
                  <c:v>9.7766000000000006E-2</c:v>
                </c:pt>
                <c:pt idx="9273">
                  <c:v>0.60933599999999999</c:v>
                </c:pt>
                <c:pt idx="9274">
                  <c:v>4.0639000000000002E-2</c:v>
                </c:pt>
                <c:pt idx="9275">
                  <c:v>6.6344E-2</c:v>
                </c:pt>
                <c:pt idx="9276">
                  <c:v>7.3116E-2</c:v>
                </c:pt>
                <c:pt idx="9277">
                  <c:v>0.175983</c:v>
                </c:pt>
                <c:pt idx="9278">
                  <c:v>3.1336999999999997E-2</c:v>
                </c:pt>
                <c:pt idx="9279">
                  <c:v>8.3654999999999993E-2</c:v>
                </c:pt>
                <c:pt idx="9280">
                  <c:v>4.9894000000000001E-2</c:v>
                </c:pt>
                <c:pt idx="9281">
                  <c:v>0.11851</c:v>
                </c:pt>
                <c:pt idx="9282">
                  <c:v>8.0666000000000002E-2</c:v>
                </c:pt>
                <c:pt idx="9283">
                  <c:v>8.2294999999999993E-2</c:v>
                </c:pt>
                <c:pt idx="9284">
                  <c:v>4.6452E-2</c:v>
                </c:pt>
                <c:pt idx="9285">
                  <c:v>0.100741</c:v>
                </c:pt>
                <c:pt idx="9286">
                  <c:v>7.1776000000000006E-2</c:v>
                </c:pt>
                <c:pt idx="9287">
                  <c:v>0.20897499999999999</c:v>
                </c:pt>
                <c:pt idx="9288">
                  <c:v>7.2640999999999997E-2</c:v>
                </c:pt>
                <c:pt idx="9289">
                  <c:v>4.7697999999999997E-2</c:v>
                </c:pt>
                <c:pt idx="9290">
                  <c:v>0.123208</c:v>
                </c:pt>
                <c:pt idx="9291">
                  <c:v>0.17666399999999999</c:v>
                </c:pt>
                <c:pt idx="9292">
                  <c:v>0.12714300000000001</c:v>
                </c:pt>
                <c:pt idx="9293">
                  <c:v>9.8884E-2</c:v>
                </c:pt>
                <c:pt idx="9294">
                  <c:v>9.1079999999999994E-2</c:v>
                </c:pt>
                <c:pt idx="9295">
                  <c:v>0.14764099999999999</c:v>
                </c:pt>
                <c:pt idx="9296">
                  <c:v>5.8476E-2</c:v>
                </c:pt>
                <c:pt idx="9297">
                  <c:v>0.14272899999999999</c:v>
                </c:pt>
                <c:pt idx="9298">
                  <c:v>6.1997999999999998E-2</c:v>
                </c:pt>
                <c:pt idx="9299">
                  <c:v>0.33066699999999999</c:v>
                </c:pt>
                <c:pt idx="9300">
                  <c:v>5.2810000000000003E-2</c:v>
                </c:pt>
                <c:pt idx="9301">
                  <c:v>5.0212E-2</c:v>
                </c:pt>
                <c:pt idx="9302">
                  <c:v>0.101919</c:v>
                </c:pt>
                <c:pt idx="9303">
                  <c:v>0.12640399999999999</c:v>
                </c:pt>
                <c:pt idx="9304">
                  <c:v>6.6087999999999994E-2</c:v>
                </c:pt>
                <c:pt idx="9305">
                  <c:v>4.0333000000000001E-2</c:v>
                </c:pt>
                <c:pt idx="9306">
                  <c:v>3.8403E-2</c:v>
                </c:pt>
                <c:pt idx="9307">
                  <c:v>7.5901999999999997E-2</c:v>
                </c:pt>
                <c:pt idx="9308">
                  <c:v>3.5767E-2</c:v>
                </c:pt>
                <c:pt idx="9309">
                  <c:v>0.24409900000000001</c:v>
                </c:pt>
                <c:pt idx="9310">
                  <c:v>3.6033000000000003E-2</c:v>
                </c:pt>
                <c:pt idx="9311">
                  <c:v>4.5664999999999997E-2</c:v>
                </c:pt>
                <c:pt idx="9312">
                  <c:v>2.9073999999999999E-2</c:v>
                </c:pt>
                <c:pt idx="9313">
                  <c:v>0.28090300000000001</c:v>
                </c:pt>
                <c:pt idx="9314">
                  <c:v>0.16322999999999999</c:v>
                </c:pt>
                <c:pt idx="9315">
                  <c:v>4.9007000000000002E-2</c:v>
                </c:pt>
                <c:pt idx="9316">
                  <c:v>0.28700799999999999</c:v>
                </c:pt>
                <c:pt idx="9317">
                  <c:v>9.1289999999999996E-2</c:v>
                </c:pt>
                <c:pt idx="9318">
                  <c:v>0.14291300000000001</c:v>
                </c:pt>
                <c:pt idx="9319">
                  <c:v>0.21165999999999999</c:v>
                </c:pt>
                <c:pt idx="9320">
                  <c:v>0.261189</c:v>
                </c:pt>
                <c:pt idx="9321">
                  <c:v>0.122975</c:v>
                </c:pt>
                <c:pt idx="9322">
                  <c:v>4.7500000000000001E-2</c:v>
                </c:pt>
                <c:pt idx="9323">
                  <c:v>0.10001400000000001</c:v>
                </c:pt>
                <c:pt idx="9324">
                  <c:v>7.1402999999999994E-2</c:v>
                </c:pt>
                <c:pt idx="9325">
                  <c:v>0.395791</c:v>
                </c:pt>
                <c:pt idx="9326">
                  <c:v>0.14991699999999999</c:v>
                </c:pt>
                <c:pt idx="9327">
                  <c:v>4.1437000000000002E-2</c:v>
                </c:pt>
                <c:pt idx="9328">
                  <c:v>9.1739000000000001E-2</c:v>
                </c:pt>
                <c:pt idx="9329">
                  <c:v>0.20367199999999999</c:v>
                </c:pt>
                <c:pt idx="9330">
                  <c:v>5.6884999999999998E-2</c:v>
                </c:pt>
                <c:pt idx="9331">
                  <c:v>0.155143</c:v>
                </c:pt>
                <c:pt idx="9332">
                  <c:v>5.3446E-2</c:v>
                </c:pt>
                <c:pt idx="9333">
                  <c:v>0.10988299999999999</c:v>
                </c:pt>
                <c:pt idx="9334">
                  <c:v>0.20199700000000001</c:v>
                </c:pt>
                <c:pt idx="9335">
                  <c:v>8.5362999999999994E-2</c:v>
                </c:pt>
                <c:pt idx="9336">
                  <c:v>7.3075000000000001E-2</c:v>
                </c:pt>
                <c:pt idx="9337">
                  <c:v>0.17405100000000001</c:v>
                </c:pt>
                <c:pt idx="9338">
                  <c:v>0.133406</c:v>
                </c:pt>
                <c:pt idx="9339">
                  <c:v>6.1483999999999997E-2</c:v>
                </c:pt>
                <c:pt idx="9340">
                  <c:v>0.14441599999999999</c:v>
                </c:pt>
                <c:pt idx="9341">
                  <c:v>4.2582000000000002E-2</c:v>
                </c:pt>
                <c:pt idx="9342">
                  <c:v>2.6357999999999999E-2</c:v>
                </c:pt>
                <c:pt idx="9343">
                  <c:v>3.8987000000000001E-2</c:v>
                </c:pt>
                <c:pt idx="9344">
                  <c:v>2.9256000000000001E-2</c:v>
                </c:pt>
                <c:pt idx="9345">
                  <c:v>7.9505000000000006E-2</c:v>
                </c:pt>
                <c:pt idx="9346">
                  <c:v>0.207955</c:v>
                </c:pt>
                <c:pt idx="9347">
                  <c:v>5.8831000000000001E-2</c:v>
                </c:pt>
                <c:pt idx="9348">
                  <c:v>4.2318000000000001E-2</c:v>
                </c:pt>
                <c:pt idx="9349">
                  <c:v>6.9991999999999999E-2</c:v>
                </c:pt>
                <c:pt idx="9350">
                  <c:v>0.14829999999999999</c:v>
                </c:pt>
                <c:pt idx="9351">
                  <c:v>0.14834</c:v>
                </c:pt>
                <c:pt idx="9352">
                  <c:v>4.4268000000000002E-2</c:v>
                </c:pt>
                <c:pt idx="9353">
                  <c:v>9.1087000000000001E-2</c:v>
                </c:pt>
                <c:pt idx="9354">
                  <c:v>0.12711700000000001</c:v>
                </c:pt>
                <c:pt idx="9355">
                  <c:v>3.3725999999999999E-2</c:v>
                </c:pt>
                <c:pt idx="9356">
                  <c:v>8.4905999999999995E-2</c:v>
                </c:pt>
                <c:pt idx="9357">
                  <c:v>5.4463999999999999E-2</c:v>
                </c:pt>
                <c:pt idx="9358">
                  <c:v>0.105751</c:v>
                </c:pt>
                <c:pt idx="9359">
                  <c:v>0.277229</c:v>
                </c:pt>
                <c:pt idx="9360">
                  <c:v>0.120008</c:v>
                </c:pt>
                <c:pt idx="9361">
                  <c:v>0.121673</c:v>
                </c:pt>
                <c:pt idx="9362">
                  <c:v>0.13352900000000001</c:v>
                </c:pt>
                <c:pt idx="9363">
                  <c:v>5.0132000000000003E-2</c:v>
                </c:pt>
                <c:pt idx="9364">
                  <c:v>0.110303</c:v>
                </c:pt>
                <c:pt idx="9365">
                  <c:v>0.214173</c:v>
                </c:pt>
                <c:pt idx="9366">
                  <c:v>4.9614999999999999E-2</c:v>
                </c:pt>
                <c:pt idx="9367">
                  <c:v>5.4332999999999999E-2</c:v>
                </c:pt>
                <c:pt idx="9368">
                  <c:v>3.6381999999999998E-2</c:v>
                </c:pt>
                <c:pt idx="9369">
                  <c:v>0.14271</c:v>
                </c:pt>
                <c:pt idx="9370">
                  <c:v>4.9791000000000002E-2</c:v>
                </c:pt>
                <c:pt idx="9371">
                  <c:v>8.5972000000000007E-2</c:v>
                </c:pt>
                <c:pt idx="9372">
                  <c:v>0.281754</c:v>
                </c:pt>
                <c:pt idx="9373">
                  <c:v>4.9818000000000001E-2</c:v>
                </c:pt>
                <c:pt idx="9374">
                  <c:v>0.353773</c:v>
                </c:pt>
                <c:pt idx="9375">
                  <c:v>0.24843599999999999</c:v>
                </c:pt>
                <c:pt idx="9376">
                  <c:v>5.1083000000000003E-2</c:v>
                </c:pt>
                <c:pt idx="9377">
                  <c:v>4.3285999999999998E-2</c:v>
                </c:pt>
                <c:pt idx="9378">
                  <c:v>0.147725</c:v>
                </c:pt>
                <c:pt idx="9379">
                  <c:v>6.1879000000000003E-2</c:v>
                </c:pt>
                <c:pt idx="9380">
                  <c:v>7.2653999999999996E-2</c:v>
                </c:pt>
                <c:pt idx="9381">
                  <c:v>0.114326</c:v>
                </c:pt>
                <c:pt idx="9382">
                  <c:v>0.20021</c:v>
                </c:pt>
                <c:pt idx="9383">
                  <c:v>5.8207000000000002E-2</c:v>
                </c:pt>
                <c:pt idx="9384">
                  <c:v>3.8911000000000001E-2</c:v>
                </c:pt>
                <c:pt idx="9385">
                  <c:v>0.11353199999999999</c:v>
                </c:pt>
                <c:pt idx="9386">
                  <c:v>0.1016</c:v>
                </c:pt>
                <c:pt idx="9387">
                  <c:v>0.182558</c:v>
                </c:pt>
                <c:pt idx="9388">
                  <c:v>4.7391999999999997E-2</c:v>
                </c:pt>
                <c:pt idx="9389">
                  <c:v>0.18984999999999999</c:v>
                </c:pt>
                <c:pt idx="9390">
                  <c:v>2.6825999999999999E-2</c:v>
                </c:pt>
                <c:pt idx="9391">
                  <c:v>7.1860999999999994E-2</c:v>
                </c:pt>
                <c:pt idx="9392">
                  <c:v>0.73548400000000003</c:v>
                </c:pt>
                <c:pt idx="9393">
                  <c:v>5.8478000000000002E-2</c:v>
                </c:pt>
                <c:pt idx="9394">
                  <c:v>3.6130000000000002E-2</c:v>
                </c:pt>
                <c:pt idx="9395">
                  <c:v>0.17527499999999999</c:v>
                </c:pt>
                <c:pt idx="9396">
                  <c:v>0.297209</c:v>
                </c:pt>
                <c:pt idx="9397">
                  <c:v>7.5104000000000004E-2</c:v>
                </c:pt>
                <c:pt idx="9398">
                  <c:v>0.1348</c:v>
                </c:pt>
                <c:pt idx="9399">
                  <c:v>0.108956</c:v>
                </c:pt>
                <c:pt idx="9400">
                  <c:v>9.1267000000000001E-2</c:v>
                </c:pt>
                <c:pt idx="9401">
                  <c:v>0.109222</c:v>
                </c:pt>
                <c:pt idx="9402">
                  <c:v>6.2558000000000002E-2</c:v>
                </c:pt>
                <c:pt idx="9403">
                  <c:v>7.4312000000000003E-2</c:v>
                </c:pt>
                <c:pt idx="9404">
                  <c:v>3.4921000000000001E-2</c:v>
                </c:pt>
                <c:pt idx="9405">
                  <c:v>0.28712500000000002</c:v>
                </c:pt>
                <c:pt idx="9406">
                  <c:v>4.8585000000000003E-2</c:v>
                </c:pt>
                <c:pt idx="9407">
                  <c:v>0.15419099999999999</c:v>
                </c:pt>
                <c:pt idx="9408">
                  <c:v>4.4281000000000001E-2</c:v>
                </c:pt>
                <c:pt idx="9409">
                  <c:v>0.104647</c:v>
                </c:pt>
                <c:pt idx="9410">
                  <c:v>0.123461</c:v>
                </c:pt>
                <c:pt idx="9411">
                  <c:v>0.10749499999999999</c:v>
                </c:pt>
                <c:pt idx="9412">
                  <c:v>5.7272000000000003E-2</c:v>
                </c:pt>
                <c:pt idx="9413">
                  <c:v>0.143841</c:v>
                </c:pt>
                <c:pt idx="9414">
                  <c:v>0.239228</c:v>
                </c:pt>
                <c:pt idx="9415">
                  <c:v>4.0528000000000002E-2</c:v>
                </c:pt>
                <c:pt idx="9416">
                  <c:v>0.118273</c:v>
                </c:pt>
                <c:pt idx="9417">
                  <c:v>3.7888999999999999E-2</c:v>
                </c:pt>
                <c:pt idx="9418">
                  <c:v>0.17103599999999999</c:v>
                </c:pt>
                <c:pt idx="9419">
                  <c:v>4.7157999999999999E-2</c:v>
                </c:pt>
                <c:pt idx="9420">
                  <c:v>0.19742799999999999</c:v>
                </c:pt>
                <c:pt idx="9421">
                  <c:v>4.4365000000000002E-2</c:v>
                </c:pt>
                <c:pt idx="9422">
                  <c:v>3.0144000000000001E-2</c:v>
                </c:pt>
                <c:pt idx="9423">
                  <c:v>5.0784000000000003E-2</c:v>
                </c:pt>
                <c:pt idx="9424">
                  <c:v>6.1316000000000002E-2</c:v>
                </c:pt>
                <c:pt idx="9425">
                  <c:v>9.1304999999999997E-2</c:v>
                </c:pt>
                <c:pt idx="9426">
                  <c:v>8.9701000000000003E-2</c:v>
                </c:pt>
                <c:pt idx="9427">
                  <c:v>8.6638000000000007E-2</c:v>
                </c:pt>
                <c:pt idx="9428">
                  <c:v>8.6626999999999996E-2</c:v>
                </c:pt>
                <c:pt idx="9429">
                  <c:v>0.139297</c:v>
                </c:pt>
                <c:pt idx="9430">
                  <c:v>4.8080999999999999E-2</c:v>
                </c:pt>
                <c:pt idx="9431">
                  <c:v>0.191774</c:v>
                </c:pt>
                <c:pt idx="9432">
                  <c:v>3.0695E-2</c:v>
                </c:pt>
                <c:pt idx="9433">
                  <c:v>8.3146999999999999E-2</c:v>
                </c:pt>
                <c:pt idx="9434">
                  <c:v>0.13245399999999999</c:v>
                </c:pt>
                <c:pt idx="9435">
                  <c:v>0.193657</c:v>
                </c:pt>
                <c:pt idx="9436">
                  <c:v>3.2656999999999999E-2</c:v>
                </c:pt>
                <c:pt idx="9437">
                  <c:v>0.16066</c:v>
                </c:pt>
                <c:pt idx="9438">
                  <c:v>0.100883</c:v>
                </c:pt>
                <c:pt idx="9439">
                  <c:v>3.0525E-2</c:v>
                </c:pt>
                <c:pt idx="9440">
                  <c:v>0.29795500000000003</c:v>
                </c:pt>
                <c:pt idx="9441">
                  <c:v>0.25872299999999998</c:v>
                </c:pt>
                <c:pt idx="9442">
                  <c:v>4.7391000000000003E-2</c:v>
                </c:pt>
                <c:pt idx="9443">
                  <c:v>3.1168999999999999E-2</c:v>
                </c:pt>
                <c:pt idx="9444">
                  <c:v>0.173181</c:v>
                </c:pt>
                <c:pt idx="9445">
                  <c:v>8.8431999999999997E-2</c:v>
                </c:pt>
                <c:pt idx="9446">
                  <c:v>5.706E-2</c:v>
                </c:pt>
                <c:pt idx="9447">
                  <c:v>0.34433900000000001</c:v>
                </c:pt>
                <c:pt idx="9448">
                  <c:v>3.202E-2</c:v>
                </c:pt>
                <c:pt idx="9449">
                  <c:v>8.5916000000000006E-2</c:v>
                </c:pt>
                <c:pt idx="9450">
                  <c:v>5.9693000000000003E-2</c:v>
                </c:pt>
                <c:pt idx="9451">
                  <c:v>0.14166799999999999</c:v>
                </c:pt>
                <c:pt idx="9452">
                  <c:v>6.4187999999999995E-2</c:v>
                </c:pt>
                <c:pt idx="9453">
                  <c:v>4.2451999999999997E-2</c:v>
                </c:pt>
                <c:pt idx="9454">
                  <c:v>0.217196</c:v>
                </c:pt>
                <c:pt idx="9455">
                  <c:v>0.255772</c:v>
                </c:pt>
                <c:pt idx="9456">
                  <c:v>0.20396600000000001</c:v>
                </c:pt>
                <c:pt idx="9457">
                  <c:v>0.16279399999999999</c:v>
                </c:pt>
                <c:pt idx="9458">
                  <c:v>5.1906000000000001E-2</c:v>
                </c:pt>
                <c:pt idx="9459">
                  <c:v>5.4766000000000002E-2</c:v>
                </c:pt>
                <c:pt idx="9460">
                  <c:v>0.18119199999999999</c:v>
                </c:pt>
                <c:pt idx="9461">
                  <c:v>0.227386</c:v>
                </c:pt>
                <c:pt idx="9462">
                  <c:v>7.4667999999999998E-2</c:v>
                </c:pt>
                <c:pt idx="9463">
                  <c:v>6.5506999999999996E-2</c:v>
                </c:pt>
                <c:pt idx="9464">
                  <c:v>0.14869399999999999</c:v>
                </c:pt>
                <c:pt idx="9465">
                  <c:v>5.4505999999999999E-2</c:v>
                </c:pt>
                <c:pt idx="9466">
                  <c:v>0.26258999999999999</c:v>
                </c:pt>
                <c:pt idx="9467">
                  <c:v>3.8823000000000003E-2</c:v>
                </c:pt>
                <c:pt idx="9468">
                  <c:v>2.6065999999999999E-2</c:v>
                </c:pt>
                <c:pt idx="9469">
                  <c:v>5.3008E-2</c:v>
                </c:pt>
                <c:pt idx="9470">
                  <c:v>0.15879099999999999</c:v>
                </c:pt>
                <c:pt idx="9471">
                  <c:v>0.10525</c:v>
                </c:pt>
                <c:pt idx="9472">
                  <c:v>0.188497</c:v>
                </c:pt>
                <c:pt idx="9473">
                  <c:v>8.9783000000000002E-2</c:v>
                </c:pt>
                <c:pt idx="9474">
                  <c:v>2.0885999999999998E-2</c:v>
                </c:pt>
                <c:pt idx="9475">
                  <c:v>0.17710500000000001</c:v>
                </c:pt>
                <c:pt idx="9476">
                  <c:v>0.104772</c:v>
                </c:pt>
                <c:pt idx="9477">
                  <c:v>7.5479000000000004E-2</c:v>
                </c:pt>
                <c:pt idx="9478">
                  <c:v>3.0609000000000001E-2</c:v>
                </c:pt>
                <c:pt idx="9479">
                  <c:v>0.110181</c:v>
                </c:pt>
                <c:pt idx="9480">
                  <c:v>3.0460000000000001E-2</c:v>
                </c:pt>
                <c:pt idx="9481">
                  <c:v>0.25173899999999999</c:v>
                </c:pt>
                <c:pt idx="9482">
                  <c:v>5.3685999999999998E-2</c:v>
                </c:pt>
                <c:pt idx="9483">
                  <c:v>3.0997E-2</c:v>
                </c:pt>
                <c:pt idx="9484">
                  <c:v>9.1559000000000001E-2</c:v>
                </c:pt>
                <c:pt idx="9485">
                  <c:v>6.9806999999999994E-2</c:v>
                </c:pt>
                <c:pt idx="9486">
                  <c:v>0.26299800000000001</c:v>
                </c:pt>
                <c:pt idx="9487">
                  <c:v>3.2716000000000002E-2</c:v>
                </c:pt>
                <c:pt idx="9488">
                  <c:v>5.9325999999999997E-2</c:v>
                </c:pt>
                <c:pt idx="9489">
                  <c:v>0.22076200000000001</c:v>
                </c:pt>
                <c:pt idx="9490">
                  <c:v>4.7018999999999998E-2</c:v>
                </c:pt>
                <c:pt idx="9491">
                  <c:v>9.0398000000000006E-2</c:v>
                </c:pt>
                <c:pt idx="9492">
                  <c:v>0.24924099999999999</c:v>
                </c:pt>
                <c:pt idx="9493">
                  <c:v>5.6994000000000003E-2</c:v>
                </c:pt>
                <c:pt idx="9494">
                  <c:v>3.8857000000000003E-2</c:v>
                </c:pt>
                <c:pt idx="9495">
                  <c:v>8.4936999999999999E-2</c:v>
                </c:pt>
                <c:pt idx="9496">
                  <c:v>0.186946</c:v>
                </c:pt>
                <c:pt idx="9497">
                  <c:v>0.22251699999999999</c:v>
                </c:pt>
                <c:pt idx="9498">
                  <c:v>4.2813999999999998E-2</c:v>
                </c:pt>
                <c:pt idx="9499">
                  <c:v>4.6249999999999999E-2</c:v>
                </c:pt>
                <c:pt idx="9500">
                  <c:v>3.1757000000000001E-2</c:v>
                </c:pt>
                <c:pt idx="9501">
                  <c:v>3.1330999999999998E-2</c:v>
                </c:pt>
                <c:pt idx="9502">
                  <c:v>0.44484499999999999</c:v>
                </c:pt>
                <c:pt idx="9503">
                  <c:v>0.27273999999999998</c:v>
                </c:pt>
                <c:pt idx="9504">
                  <c:v>0.155552</c:v>
                </c:pt>
                <c:pt idx="9505">
                  <c:v>0.17313100000000001</c:v>
                </c:pt>
                <c:pt idx="9506">
                  <c:v>0.16734299999999999</c:v>
                </c:pt>
                <c:pt idx="9507">
                  <c:v>4.9326000000000002E-2</c:v>
                </c:pt>
                <c:pt idx="9508">
                  <c:v>6.5583000000000002E-2</c:v>
                </c:pt>
                <c:pt idx="9509">
                  <c:v>6.0297999999999997E-2</c:v>
                </c:pt>
                <c:pt idx="9510">
                  <c:v>0.136403</c:v>
                </c:pt>
                <c:pt idx="9511">
                  <c:v>0.12572800000000001</c:v>
                </c:pt>
                <c:pt idx="9512">
                  <c:v>2.8917999999999999E-2</c:v>
                </c:pt>
                <c:pt idx="9513">
                  <c:v>4.8247999999999999E-2</c:v>
                </c:pt>
                <c:pt idx="9514">
                  <c:v>7.0078000000000001E-2</c:v>
                </c:pt>
                <c:pt idx="9515">
                  <c:v>5.8943000000000002E-2</c:v>
                </c:pt>
                <c:pt idx="9516">
                  <c:v>6.8402000000000004E-2</c:v>
                </c:pt>
                <c:pt idx="9517">
                  <c:v>0.16181000000000001</c:v>
                </c:pt>
                <c:pt idx="9518">
                  <c:v>0.100689</c:v>
                </c:pt>
                <c:pt idx="9519">
                  <c:v>0.106461</c:v>
                </c:pt>
                <c:pt idx="9520">
                  <c:v>2.5500999999999999E-2</c:v>
                </c:pt>
                <c:pt idx="9521">
                  <c:v>7.3826000000000003E-2</c:v>
                </c:pt>
                <c:pt idx="9522">
                  <c:v>0.228209</c:v>
                </c:pt>
                <c:pt idx="9523">
                  <c:v>0.20308899999999999</c:v>
                </c:pt>
                <c:pt idx="9524">
                  <c:v>8.9671000000000001E-2</c:v>
                </c:pt>
                <c:pt idx="9525">
                  <c:v>0.10294399999999999</c:v>
                </c:pt>
                <c:pt idx="9526">
                  <c:v>0.32585799999999998</c:v>
                </c:pt>
                <c:pt idx="9527">
                  <c:v>0.13460900000000001</c:v>
                </c:pt>
                <c:pt idx="9528">
                  <c:v>4.9993999999999997E-2</c:v>
                </c:pt>
                <c:pt idx="9529">
                  <c:v>0.144314</c:v>
                </c:pt>
                <c:pt idx="9530">
                  <c:v>9.7577999999999998E-2</c:v>
                </c:pt>
                <c:pt idx="9531">
                  <c:v>0.10076400000000001</c:v>
                </c:pt>
                <c:pt idx="9532">
                  <c:v>0.14541399999999999</c:v>
                </c:pt>
                <c:pt idx="9533">
                  <c:v>0.14499600000000001</c:v>
                </c:pt>
                <c:pt idx="9534">
                  <c:v>0.197246</c:v>
                </c:pt>
                <c:pt idx="9535">
                  <c:v>0.49321999999999999</c:v>
                </c:pt>
                <c:pt idx="9536">
                  <c:v>8.1001000000000004E-2</c:v>
                </c:pt>
                <c:pt idx="9537">
                  <c:v>0.22447800000000001</c:v>
                </c:pt>
                <c:pt idx="9538">
                  <c:v>0.116052</c:v>
                </c:pt>
                <c:pt idx="9539">
                  <c:v>0.138518</c:v>
                </c:pt>
                <c:pt idx="9540">
                  <c:v>8.0250000000000002E-2</c:v>
                </c:pt>
                <c:pt idx="9541">
                  <c:v>3.4241000000000001E-2</c:v>
                </c:pt>
                <c:pt idx="9542">
                  <c:v>0.18343100000000001</c:v>
                </c:pt>
                <c:pt idx="9543">
                  <c:v>4.7501000000000002E-2</c:v>
                </c:pt>
                <c:pt idx="9544">
                  <c:v>5.0037999999999999E-2</c:v>
                </c:pt>
                <c:pt idx="9545">
                  <c:v>6.5350000000000005E-2</c:v>
                </c:pt>
                <c:pt idx="9546">
                  <c:v>0.102644</c:v>
                </c:pt>
                <c:pt idx="9547">
                  <c:v>5.6308999999999998E-2</c:v>
                </c:pt>
                <c:pt idx="9548">
                  <c:v>6.7016000000000006E-2</c:v>
                </c:pt>
                <c:pt idx="9549">
                  <c:v>5.2116000000000003E-2</c:v>
                </c:pt>
                <c:pt idx="9550">
                  <c:v>5.6175999999999997E-2</c:v>
                </c:pt>
                <c:pt idx="9551">
                  <c:v>0.115976</c:v>
                </c:pt>
                <c:pt idx="9552">
                  <c:v>4.1466999999999997E-2</c:v>
                </c:pt>
                <c:pt idx="9553">
                  <c:v>7.0516999999999996E-2</c:v>
                </c:pt>
                <c:pt idx="9554">
                  <c:v>0.19644</c:v>
                </c:pt>
                <c:pt idx="9555">
                  <c:v>0.28879100000000002</c:v>
                </c:pt>
                <c:pt idx="9556">
                  <c:v>5.4646E-2</c:v>
                </c:pt>
                <c:pt idx="9557">
                  <c:v>0.107742</c:v>
                </c:pt>
                <c:pt idx="9558">
                  <c:v>0.13233900000000001</c:v>
                </c:pt>
                <c:pt idx="9559">
                  <c:v>3.6665000000000003E-2</c:v>
                </c:pt>
                <c:pt idx="9560">
                  <c:v>2.9551000000000001E-2</c:v>
                </c:pt>
                <c:pt idx="9561">
                  <c:v>4.351E-2</c:v>
                </c:pt>
                <c:pt idx="9562">
                  <c:v>0.13161100000000001</c:v>
                </c:pt>
                <c:pt idx="9563">
                  <c:v>5.8771999999999998E-2</c:v>
                </c:pt>
                <c:pt idx="9564">
                  <c:v>0.31084800000000001</c:v>
                </c:pt>
                <c:pt idx="9565">
                  <c:v>0.14505599999999999</c:v>
                </c:pt>
                <c:pt idx="9566">
                  <c:v>3.4907000000000001E-2</c:v>
                </c:pt>
                <c:pt idx="9567">
                  <c:v>0.19518199999999999</c:v>
                </c:pt>
                <c:pt idx="9568">
                  <c:v>0.15104300000000001</c:v>
                </c:pt>
                <c:pt idx="9569">
                  <c:v>0.38526500000000002</c:v>
                </c:pt>
                <c:pt idx="9570">
                  <c:v>0.18865399999999999</c:v>
                </c:pt>
                <c:pt idx="9571">
                  <c:v>0.26541399999999998</c:v>
                </c:pt>
                <c:pt idx="9572">
                  <c:v>6.2268999999999998E-2</c:v>
                </c:pt>
                <c:pt idx="9573">
                  <c:v>0.160359</c:v>
                </c:pt>
                <c:pt idx="9574">
                  <c:v>7.0002999999999996E-2</c:v>
                </c:pt>
                <c:pt idx="9575">
                  <c:v>0.20619100000000001</c:v>
                </c:pt>
                <c:pt idx="9576">
                  <c:v>5.4986E-2</c:v>
                </c:pt>
                <c:pt idx="9577">
                  <c:v>3.4964000000000002E-2</c:v>
                </c:pt>
                <c:pt idx="9578">
                  <c:v>5.1728000000000003E-2</c:v>
                </c:pt>
                <c:pt idx="9579">
                  <c:v>4.6281999999999997E-2</c:v>
                </c:pt>
                <c:pt idx="9580">
                  <c:v>0.24111299999999999</c:v>
                </c:pt>
                <c:pt idx="9581">
                  <c:v>6.4859E-2</c:v>
                </c:pt>
                <c:pt idx="9582">
                  <c:v>0.25441999999999998</c:v>
                </c:pt>
                <c:pt idx="9583">
                  <c:v>0.118046</c:v>
                </c:pt>
                <c:pt idx="9584">
                  <c:v>0.14634</c:v>
                </c:pt>
                <c:pt idx="9585">
                  <c:v>0.768123</c:v>
                </c:pt>
                <c:pt idx="9586">
                  <c:v>8.8839000000000001E-2</c:v>
                </c:pt>
                <c:pt idx="9587">
                  <c:v>7.7506000000000005E-2</c:v>
                </c:pt>
                <c:pt idx="9588">
                  <c:v>7.2796E-2</c:v>
                </c:pt>
                <c:pt idx="9589">
                  <c:v>0.19475600000000001</c:v>
                </c:pt>
                <c:pt idx="9590">
                  <c:v>0.14374300000000001</c:v>
                </c:pt>
                <c:pt idx="9591">
                  <c:v>3.2106000000000003E-2</c:v>
                </c:pt>
                <c:pt idx="9592">
                  <c:v>4.9154999999999997E-2</c:v>
                </c:pt>
                <c:pt idx="9593">
                  <c:v>7.3944999999999997E-2</c:v>
                </c:pt>
                <c:pt idx="9594">
                  <c:v>4.2664000000000001E-2</c:v>
                </c:pt>
                <c:pt idx="9595">
                  <c:v>0.13094900000000001</c:v>
                </c:pt>
                <c:pt idx="9596">
                  <c:v>3.2737000000000002E-2</c:v>
                </c:pt>
                <c:pt idx="9597">
                  <c:v>3.1904000000000002E-2</c:v>
                </c:pt>
                <c:pt idx="9598">
                  <c:v>0.33749099999999999</c:v>
                </c:pt>
                <c:pt idx="9599">
                  <c:v>4.2070000000000003E-2</c:v>
                </c:pt>
                <c:pt idx="9600">
                  <c:v>0.157474</c:v>
                </c:pt>
                <c:pt idx="9601">
                  <c:v>3.3541000000000001E-2</c:v>
                </c:pt>
                <c:pt idx="9602">
                  <c:v>0.151337</c:v>
                </c:pt>
                <c:pt idx="9603">
                  <c:v>6.4695000000000003E-2</c:v>
                </c:pt>
                <c:pt idx="9604">
                  <c:v>0.17735100000000001</c:v>
                </c:pt>
                <c:pt idx="9605">
                  <c:v>3.6399000000000001E-2</c:v>
                </c:pt>
                <c:pt idx="9606">
                  <c:v>0.119162</c:v>
                </c:pt>
                <c:pt idx="9607">
                  <c:v>7.2350999999999999E-2</c:v>
                </c:pt>
                <c:pt idx="9608">
                  <c:v>0.157361</c:v>
                </c:pt>
                <c:pt idx="9609">
                  <c:v>6.5692E-2</c:v>
                </c:pt>
                <c:pt idx="9610">
                  <c:v>6.4718999999999999E-2</c:v>
                </c:pt>
                <c:pt idx="9611">
                  <c:v>0.215785</c:v>
                </c:pt>
                <c:pt idx="9612">
                  <c:v>0.23388800000000001</c:v>
                </c:pt>
                <c:pt idx="9613">
                  <c:v>3.0886E-2</c:v>
                </c:pt>
                <c:pt idx="9614">
                  <c:v>0.42874600000000002</c:v>
                </c:pt>
                <c:pt idx="9615">
                  <c:v>4.2795E-2</c:v>
                </c:pt>
                <c:pt idx="9616">
                  <c:v>0.116116</c:v>
                </c:pt>
                <c:pt idx="9617">
                  <c:v>0.21219499999999999</c:v>
                </c:pt>
                <c:pt idx="9618">
                  <c:v>0.36649100000000001</c:v>
                </c:pt>
                <c:pt idx="9619">
                  <c:v>3.7219000000000002E-2</c:v>
                </c:pt>
                <c:pt idx="9620">
                  <c:v>2.6338E-2</c:v>
                </c:pt>
                <c:pt idx="9621">
                  <c:v>0.41252499999999998</c:v>
                </c:pt>
                <c:pt idx="9622">
                  <c:v>5.0696999999999999E-2</c:v>
                </c:pt>
                <c:pt idx="9623">
                  <c:v>5.0916000000000003E-2</c:v>
                </c:pt>
                <c:pt idx="9624">
                  <c:v>4.3885E-2</c:v>
                </c:pt>
                <c:pt idx="9625">
                  <c:v>2.9368999999999999E-2</c:v>
                </c:pt>
                <c:pt idx="9626">
                  <c:v>0.214727</c:v>
                </c:pt>
                <c:pt idx="9627">
                  <c:v>5.4614999999999997E-2</c:v>
                </c:pt>
                <c:pt idx="9628">
                  <c:v>0.13369300000000001</c:v>
                </c:pt>
                <c:pt idx="9629">
                  <c:v>0.31399700000000003</c:v>
                </c:pt>
                <c:pt idx="9630">
                  <c:v>0.116692</c:v>
                </c:pt>
                <c:pt idx="9631">
                  <c:v>4.4896999999999999E-2</c:v>
                </c:pt>
                <c:pt idx="9632">
                  <c:v>0.43327199999999999</c:v>
                </c:pt>
                <c:pt idx="9633">
                  <c:v>0.246032</c:v>
                </c:pt>
                <c:pt idx="9634">
                  <c:v>0.135963</c:v>
                </c:pt>
                <c:pt idx="9635">
                  <c:v>7.0619000000000001E-2</c:v>
                </c:pt>
                <c:pt idx="9636">
                  <c:v>3.8688E-2</c:v>
                </c:pt>
                <c:pt idx="9637">
                  <c:v>0.107362</c:v>
                </c:pt>
                <c:pt idx="9638">
                  <c:v>8.5400000000000004E-2</c:v>
                </c:pt>
                <c:pt idx="9639">
                  <c:v>0.173092</c:v>
                </c:pt>
                <c:pt idx="9640">
                  <c:v>8.3262000000000003E-2</c:v>
                </c:pt>
                <c:pt idx="9641">
                  <c:v>5.8250999999999997E-2</c:v>
                </c:pt>
                <c:pt idx="9642">
                  <c:v>0.10818</c:v>
                </c:pt>
                <c:pt idx="9643">
                  <c:v>0.142489</c:v>
                </c:pt>
                <c:pt idx="9644">
                  <c:v>4.3006000000000003E-2</c:v>
                </c:pt>
                <c:pt idx="9645">
                  <c:v>3.7104999999999999E-2</c:v>
                </c:pt>
                <c:pt idx="9646">
                  <c:v>7.1667999999999996E-2</c:v>
                </c:pt>
                <c:pt idx="9647">
                  <c:v>5.4525999999999998E-2</c:v>
                </c:pt>
                <c:pt idx="9648">
                  <c:v>0.35366399999999998</c:v>
                </c:pt>
                <c:pt idx="9649">
                  <c:v>8.1488000000000005E-2</c:v>
                </c:pt>
                <c:pt idx="9650">
                  <c:v>0.25591599999999998</c:v>
                </c:pt>
                <c:pt idx="9651">
                  <c:v>0.36334899999999998</c:v>
                </c:pt>
                <c:pt idx="9652">
                  <c:v>0.106392</c:v>
                </c:pt>
                <c:pt idx="9653">
                  <c:v>7.0998000000000006E-2</c:v>
                </c:pt>
                <c:pt idx="9654">
                  <c:v>5.6696999999999997E-2</c:v>
                </c:pt>
                <c:pt idx="9655">
                  <c:v>0.123213</c:v>
                </c:pt>
                <c:pt idx="9656">
                  <c:v>0.15376600000000001</c:v>
                </c:pt>
                <c:pt idx="9657">
                  <c:v>9.7306000000000004E-2</c:v>
                </c:pt>
                <c:pt idx="9658">
                  <c:v>0.10234500000000001</c:v>
                </c:pt>
                <c:pt idx="9659">
                  <c:v>0.16433200000000001</c:v>
                </c:pt>
                <c:pt idx="9660">
                  <c:v>7.8645000000000007E-2</c:v>
                </c:pt>
                <c:pt idx="9661">
                  <c:v>0.17418800000000001</c:v>
                </c:pt>
                <c:pt idx="9662">
                  <c:v>9.6531000000000006E-2</c:v>
                </c:pt>
                <c:pt idx="9663">
                  <c:v>3.0870999999999999E-2</c:v>
                </c:pt>
                <c:pt idx="9664">
                  <c:v>8.4502999999999995E-2</c:v>
                </c:pt>
                <c:pt idx="9665">
                  <c:v>6.9141999999999995E-2</c:v>
                </c:pt>
                <c:pt idx="9666">
                  <c:v>7.2245000000000004E-2</c:v>
                </c:pt>
                <c:pt idx="9667">
                  <c:v>0.103729</c:v>
                </c:pt>
                <c:pt idx="9668">
                  <c:v>5.2128000000000001E-2</c:v>
                </c:pt>
                <c:pt idx="9669">
                  <c:v>0.29720299999999999</c:v>
                </c:pt>
                <c:pt idx="9670">
                  <c:v>0.29061100000000001</c:v>
                </c:pt>
                <c:pt idx="9671">
                  <c:v>9.9030000000000007E-2</c:v>
                </c:pt>
                <c:pt idx="9672">
                  <c:v>5.0069000000000002E-2</c:v>
                </c:pt>
                <c:pt idx="9673">
                  <c:v>0.18178900000000001</c:v>
                </c:pt>
                <c:pt idx="9674">
                  <c:v>2.6339999999999999E-2</c:v>
                </c:pt>
                <c:pt idx="9675">
                  <c:v>4.2856999999999999E-2</c:v>
                </c:pt>
                <c:pt idx="9676">
                  <c:v>5.8237999999999998E-2</c:v>
                </c:pt>
                <c:pt idx="9677">
                  <c:v>0.15707699999999999</c:v>
                </c:pt>
                <c:pt idx="9678">
                  <c:v>8.0792000000000003E-2</c:v>
                </c:pt>
                <c:pt idx="9679">
                  <c:v>5.6439999999999997E-2</c:v>
                </c:pt>
                <c:pt idx="9680">
                  <c:v>5.0320999999999998E-2</c:v>
                </c:pt>
                <c:pt idx="9681">
                  <c:v>5.4158999999999999E-2</c:v>
                </c:pt>
                <c:pt idx="9682">
                  <c:v>8.0726999999999993E-2</c:v>
                </c:pt>
                <c:pt idx="9683">
                  <c:v>0.27250400000000002</c:v>
                </c:pt>
                <c:pt idx="9684">
                  <c:v>0.12653700000000001</c:v>
                </c:pt>
                <c:pt idx="9685">
                  <c:v>6.6112000000000004E-2</c:v>
                </c:pt>
                <c:pt idx="9686">
                  <c:v>0.33706399999999997</c:v>
                </c:pt>
                <c:pt idx="9687">
                  <c:v>9.5374E-2</c:v>
                </c:pt>
                <c:pt idx="9688">
                  <c:v>3.3193E-2</c:v>
                </c:pt>
                <c:pt idx="9689">
                  <c:v>5.5676999999999997E-2</c:v>
                </c:pt>
                <c:pt idx="9690">
                  <c:v>3.0342999999999998E-2</c:v>
                </c:pt>
                <c:pt idx="9691">
                  <c:v>5.4226000000000003E-2</c:v>
                </c:pt>
                <c:pt idx="9692">
                  <c:v>0.20307</c:v>
                </c:pt>
                <c:pt idx="9693">
                  <c:v>0.23969499999999999</c:v>
                </c:pt>
                <c:pt idx="9694">
                  <c:v>0.100882</c:v>
                </c:pt>
                <c:pt idx="9695">
                  <c:v>0.20394200000000001</c:v>
                </c:pt>
                <c:pt idx="9696">
                  <c:v>5.7474999999999998E-2</c:v>
                </c:pt>
                <c:pt idx="9697">
                  <c:v>8.0436999999999995E-2</c:v>
                </c:pt>
                <c:pt idx="9698">
                  <c:v>5.5260999999999998E-2</c:v>
                </c:pt>
                <c:pt idx="9699">
                  <c:v>9.3235999999999999E-2</c:v>
                </c:pt>
                <c:pt idx="9700">
                  <c:v>6.7671999999999996E-2</c:v>
                </c:pt>
                <c:pt idx="9701">
                  <c:v>7.6966000000000007E-2</c:v>
                </c:pt>
                <c:pt idx="9702">
                  <c:v>4.7435999999999999E-2</c:v>
                </c:pt>
                <c:pt idx="9703">
                  <c:v>0.117968</c:v>
                </c:pt>
                <c:pt idx="9704">
                  <c:v>7.1308999999999997E-2</c:v>
                </c:pt>
                <c:pt idx="9705">
                  <c:v>9.0593000000000007E-2</c:v>
                </c:pt>
                <c:pt idx="9706">
                  <c:v>0.111983</c:v>
                </c:pt>
                <c:pt idx="9707">
                  <c:v>6.6253000000000006E-2</c:v>
                </c:pt>
                <c:pt idx="9708">
                  <c:v>0.115576</c:v>
                </c:pt>
                <c:pt idx="9709">
                  <c:v>7.6850000000000002E-2</c:v>
                </c:pt>
                <c:pt idx="9710">
                  <c:v>0.31195200000000001</c:v>
                </c:pt>
                <c:pt idx="9711">
                  <c:v>4.7511999999999999E-2</c:v>
                </c:pt>
                <c:pt idx="9712">
                  <c:v>4.8212999999999999E-2</c:v>
                </c:pt>
                <c:pt idx="9713">
                  <c:v>3.1440999999999997E-2</c:v>
                </c:pt>
                <c:pt idx="9714">
                  <c:v>0.15337999999999999</c:v>
                </c:pt>
                <c:pt idx="9715">
                  <c:v>4.4001999999999999E-2</c:v>
                </c:pt>
                <c:pt idx="9716">
                  <c:v>0.21375</c:v>
                </c:pt>
                <c:pt idx="9717">
                  <c:v>3.2416E-2</c:v>
                </c:pt>
                <c:pt idx="9718">
                  <c:v>4.9199E-2</c:v>
                </c:pt>
                <c:pt idx="9719">
                  <c:v>0.11464000000000001</c:v>
                </c:pt>
                <c:pt idx="9720">
                  <c:v>7.7216999999999994E-2</c:v>
                </c:pt>
                <c:pt idx="9721">
                  <c:v>3.3049000000000002E-2</c:v>
                </c:pt>
                <c:pt idx="9722">
                  <c:v>0.118107</c:v>
                </c:pt>
                <c:pt idx="9723">
                  <c:v>0.113126</c:v>
                </c:pt>
                <c:pt idx="9724">
                  <c:v>0.187002</c:v>
                </c:pt>
                <c:pt idx="9725">
                  <c:v>6.3556000000000001E-2</c:v>
                </c:pt>
                <c:pt idx="9726">
                  <c:v>9.0167999999999998E-2</c:v>
                </c:pt>
                <c:pt idx="9727">
                  <c:v>3.1612000000000001E-2</c:v>
                </c:pt>
                <c:pt idx="9728">
                  <c:v>7.0554000000000006E-2</c:v>
                </c:pt>
                <c:pt idx="9729">
                  <c:v>2.8419E-2</c:v>
                </c:pt>
                <c:pt idx="9730">
                  <c:v>5.6041000000000001E-2</c:v>
                </c:pt>
                <c:pt idx="9731">
                  <c:v>5.0782000000000001E-2</c:v>
                </c:pt>
                <c:pt idx="9732">
                  <c:v>6.9274000000000002E-2</c:v>
                </c:pt>
                <c:pt idx="9733">
                  <c:v>5.0231999999999999E-2</c:v>
                </c:pt>
                <c:pt idx="9734">
                  <c:v>0.165737</c:v>
                </c:pt>
                <c:pt idx="9735">
                  <c:v>4.2090000000000002E-2</c:v>
                </c:pt>
                <c:pt idx="9736">
                  <c:v>7.2666999999999995E-2</c:v>
                </c:pt>
                <c:pt idx="9737">
                  <c:v>0.12501200000000001</c:v>
                </c:pt>
                <c:pt idx="9738">
                  <c:v>4.691E-2</c:v>
                </c:pt>
                <c:pt idx="9739">
                  <c:v>0.24304999999999999</c:v>
                </c:pt>
                <c:pt idx="9740">
                  <c:v>0.32211499999999998</c:v>
                </c:pt>
                <c:pt idx="9741">
                  <c:v>0.11337700000000001</c:v>
                </c:pt>
                <c:pt idx="9742">
                  <c:v>9.3857999999999997E-2</c:v>
                </c:pt>
                <c:pt idx="9743">
                  <c:v>3.1856000000000002E-2</c:v>
                </c:pt>
                <c:pt idx="9744">
                  <c:v>4.4166999999999998E-2</c:v>
                </c:pt>
                <c:pt idx="9745">
                  <c:v>8.3824999999999997E-2</c:v>
                </c:pt>
                <c:pt idx="9746">
                  <c:v>5.6925000000000003E-2</c:v>
                </c:pt>
                <c:pt idx="9747">
                  <c:v>8.6744000000000002E-2</c:v>
                </c:pt>
                <c:pt idx="9748">
                  <c:v>0.20615800000000001</c:v>
                </c:pt>
                <c:pt idx="9749">
                  <c:v>0.11533400000000001</c:v>
                </c:pt>
                <c:pt idx="9750">
                  <c:v>3.8719000000000003E-2</c:v>
                </c:pt>
                <c:pt idx="9751">
                  <c:v>0.16964299999999999</c:v>
                </c:pt>
                <c:pt idx="9752">
                  <c:v>4.6382E-2</c:v>
                </c:pt>
                <c:pt idx="9753">
                  <c:v>0.119371</c:v>
                </c:pt>
                <c:pt idx="9754">
                  <c:v>0.24782599999999999</c:v>
                </c:pt>
                <c:pt idx="9755">
                  <c:v>8.0492999999999995E-2</c:v>
                </c:pt>
                <c:pt idx="9756">
                  <c:v>7.4335999999999999E-2</c:v>
                </c:pt>
                <c:pt idx="9757">
                  <c:v>4.9875000000000003E-2</c:v>
                </c:pt>
                <c:pt idx="9758">
                  <c:v>5.0890999999999999E-2</c:v>
                </c:pt>
                <c:pt idx="9759">
                  <c:v>0.12407799999999999</c:v>
                </c:pt>
                <c:pt idx="9760">
                  <c:v>9.1171000000000002E-2</c:v>
                </c:pt>
                <c:pt idx="9761">
                  <c:v>0.35867599999999999</c:v>
                </c:pt>
                <c:pt idx="9762">
                  <c:v>6.9679000000000005E-2</c:v>
                </c:pt>
                <c:pt idx="9763">
                  <c:v>0.186831</c:v>
                </c:pt>
                <c:pt idx="9764">
                  <c:v>0.11229</c:v>
                </c:pt>
                <c:pt idx="9765">
                  <c:v>4.0001000000000002E-2</c:v>
                </c:pt>
                <c:pt idx="9766">
                  <c:v>0.20489599999999999</c:v>
                </c:pt>
                <c:pt idx="9767">
                  <c:v>8.2878999999999994E-2</c:v>
                </c:pt>
                <c:pt idx="9768">
                  <c:v>4.6283999999999999E-2</c:v>
                </c:pt>
                <c:pt idx="9769">
                  <c:v>0.32856099999999999</c:v>
                </c:pt>
                <c:pt idx="9770">
                  <c:v>6.3869999999999996E-2</c:v>
                </c:pt>
                <c:pt idx="9771">
                  <c:v>0.13080700000000001</c:v>
                </c:pt>
                <c:pt idx="9772">
                  <c:v>8.4687999999999999E-2</c:v>
                </c:pt>
                <c:pt idx="9773">
                  <c:v>3.0013000000000001E-2</c:v>
                </c:pt>
                <c:pt idx="9774">
                  <c:v>0.250475</c:v>
                </c:pt>
                <c:pt idx="9775">
                  <c:v>0.127414</c:v>
                </c:pt>
                <c:pt idx="9776">
                  <c:v>9.6535999999999997E-2</c:v>
                </c:pt>
                <c:pt idx="9777">
                  <c:v>0.224242</c:v>
                </c:pt>
                <c:pt idx="9778">
                  <c:v>0.22664799999999999</c:v>
                </c:pt>
                <c:pt idx="9779">
                  <c:v>3.5740000000000001E-2</c:v>
                </c:pt>
                <c:pt idx="9780">
                  <c:v>0.14104800000000001</c:v>
                </c:pt>
                <c:pt idx="9781">
                  <c:v>9.8725999999999994E-2</c:v>
                </c:pt>
                <c:pt idx="9782">
                  <c:v>0.140815</c:v>
                </c:pt>
                <c:pt idx="9783">
                  <c:v>7.9034999999999994E-2</c:v>
                </c:pt>
                <c:pt idx="9784">
                  <c:v>9.7545999999999994E-2</c:v>
                </c:pt>
                <c:pt idx="9785">
                  <c:v>5.4059000000000003E-2</c:v>
                </c:pt>
                <c:pt idx="9786">
                  <c:v>4.9283E-2</c:v>
                </c:pt>
                <c:pt idx="9787">
                  <c:v>5.4956999999999999E-2</c:v>
                </c:pt>
                <c:pt idx="9788">
                  <c:v>6.3047000000000006E-2</c:v>
                </c:pt>
                <c:pt idx="9789">
                  <c:v>4.5880999999999998E-2</c:v>
                </c:pt>
                <c:pt idx="9790">
                  <c:v>0.16362099999999999</c:v>
                </c:pt>
                <c:pt idx="9791">
                  <c:v>0.19197400000000001</c:v>
                </c:pt>
                <c:pt idx="9792">
                  <c:v>0.24365300000000001</c:v>
                </c:pt>
                <c:pt idx="9793">
                  <c:v>0.21687600000000001</c:v>
                </c:pt>
                <c:pt idx="9794">
                  <c:v>0.105047</c:v>
                </c:pt>
                <c:pt idx="9795">
                  <c:v>6.0985999999999999E-2</c:v>
                </c:pt>
                <c:pt idx="9796">
                  <c:v>5.3953000000000001E-2</c:v>
                </c:pt>
                <c:pt idx="9797">
                  <c:v>0.160326</c:v>
                </c:pt>
                <c:pt idx="9798">
                  <c:v>6.2701000000000007E-2</c:v>
                </c:pt>
                <c:pt idx="9799">
                  <c:v>0.191805</c:v>
                </c:pt>
                <c:pt idx="9800">
                  <c:v>3.3807999999999998E-2</c:v>
                </c:pt>
                <c:pt idx="9801">
                  <c:v>0.123919</c:v>
                </c:pt>
                <c:pt idx="9802">
                  <c:v>0.113562</c:v>
                </c:pt>
                <c:pt idx="9803">
                  <c:v>3.9349000000000002E-2</c:v>
                </c:pt>
                <c:pt idx="9804">
                  <c:v>6.6182000000000005E-2</c:v>
                </c:pt>
                <c:pt idx="9805">
                  <c:v>4.8447999999999998E-2</c:v>
                </c:pt>
                <c:pt idx="9806">
                  <c:v>3.0845999999999998E-2</c:v>
                </c:pt>
                <c:pt idx="9807">
                  <c:v>6.0682E-2</c:v>
                </c:pt>
                <c:pt idx="9808">
                  <c:v>3.0869000000000001E-2</c:v>
                </c:pt>
                <c:pt idx="9809">
                  <c:v>0.51041700000000001</c:v>
                </c:pt>
                <c:pt idx="9810">
                  <c:v>0.28087800000000002</c:v>
                </c:pt>
                <c:pt idx="9811">
                  <c:v>4.1716000000000003E-2</c:v>
                </c:pt>
                <c:pt idx="9812">
                  <c:v>7.1562000000000001E-2</c:v>
                </c:pt>
                <c:pt idx="9813">
                  <c:v>5.0044999999999999E-2</c:v>
                </c:pt>
                <c:pt idx="9814">
                  <c:v>8.8910000000000003E-2</c:v>
                </c:pt>
                <c:pt idx="9815">
                  <c:v>4.4109000000000002E-2</c:v>
                </c:pt>
                <c:pt idx="9816">
                  <c:v>0.192356</c:v>
                </c:pt>
                <c:pt idx="9817">
                  <c:v>0.152007</c:v>
                </c:pt>
                <c:pt idx="9818">
                  <c:v>0.53450500000000001</c:v>
                </c:pt>
                <c:pt idx="9819">
                  <c:v>3.6537E-2</c:v>
                </c:pt>
                <c:pt idx="9820">
                  <c:v>3.4713000000000001E-2</c:v>
                </c:pt>
                <c:pt idx="9821">
                  <c:v>6.5897999999999998E-2</c:v>
                </c:pt>
                <c:pt idx="9822">
                  <c:v>6.5003000000000005E-2</c:v>
                </c:pt>
                <c:pt idx="9823">
                  <c:v>8.1369999999999998E-2</c:v>
                </c:pt>
                <c:pt idx="9824">
                  <c:v>7.9943E-2</c:v>
                </c:pt>
                <c:pt idx="9825">
                  <c:v>0.28235100000000002</c:v>
                </c:pt>
                <c:pt idx="9826">
                  <c:v>0.191667</c:v>
                </c:pt>
                <c:pt idx="9827">
                  <c:v>0.14197599999999999</c:v>
                </c:pt>
                <c:pt idx="9828">
                  <c:v>7.6186000000000004E-2</c:v>
                </c:pt>
                <c:pt idx="9829">
                  <c:v>6.0575999999999998E-2</c:v>
                </c:pt>
                <c:pt idx="9830">
                  <c:v>6.0999999999999999E-2</c:v>
                </c:pt>
                <c:pt idx="9831">
                  <c:v>7.3338E-2</c:v>
                </c:pt>
                <c:pt idx="9832">
                  <c:v>0.15848599999999999</c:v>
                </c:pt>
                <c:pt idx="9833">
                  <c:v>3.7279E-2</c:v>
                </c:pt>
                <c:pt idx="9834">
                  <c:v>4.0221E-2</c:v>
                </c:pt>
                <c:pt idx="9835">
                  <c:v>4.4382999999999999E-2</c:v>
                </c:pt>
                <c:pt idx="9836">
                  <c:v>0.15394099999999999</c:v>
                </c:pt>
                <c:pt idx="9837">
                  <c:v>0.17300699999999999</c:v>
                </c:pt>
                <c:pt idx="9838">
                  <c:v>0.108297</c:v>
                </c:pt>
                <c:pt idx="9839">
                  <c:v>6.9614999999999996E-2</c:v>
                </c:pt>
                <c:pt idx="9840">
                  <c:v>6.8774000000000002E-2</c:v>
                </c:pt>
                <c:pt idx="9841">
                  <c:v>4.7708E-2</c:v>
                </c:pt>
                <c:pt idx="9842">
                  <c:v>0.32920199999999999</c:v>
                </c:pt>
                <c:pt idx="9843">
                  <c:v>6.6893999999999995E-2</c:v>
                </c:pt>
                <c:pt idx="9844">
                  <c:v>2.9524000000000002E-2</c:v>
                </c:pt>
                <c:pt idx="9845">
                  <c:v>0.166742</c:v>
                </c:pt>
                <c:pt idx="9846">
                  <c:v>6.3668000000000002E-2</c:v>
                </c:pt>
                <c:pt idx="9847">
                  <c:v>4.9956E-2</c:v>
                </c:pt>
                <c:pt idx="9848">
                  <c:v>0.20730299999999999</c:v>
                </c:pt>
                <c:pt idx="9849">
                  <c:v>0.14385600000000001</c:v>
                </c:pt>
                <c:pt idx="9850">
                  <c:v>0.114699</c:v>
                </c:pt>
                <c:pt idx="9851">
                  <c:v>0.47216799999999998</c:v>
                </c:pt>
                <c:pt idx="9852">
                  <c:v>0.25300699999999998</c:v>
                </c:pt>
                <c:pt idx="9853">
                  <c:v>5.9329E-2</c:v>
                </c:pt>
                <c:pt idx="9854">
                  <c:v>4.7069E-2</c:v>
                </c:pt>
                <c:pt idx="9855">
                  <c:v>2.9718000000000001E-2</c:v>
                </c:pt>
                <c:pt idx="9856">
                  <c:v>0.40530899999999997</c:v>
                </c:pt>
                <c:pt idx="9857">
                  <c:v>0.10151</c:v>
                </c:pt>
                <c:pt idx="9858">
                  <c:v>0.17055799999999999</c:v>
                </c:pt>
                <c:pt idx="9859">
                  <c:v>0.19190399999999999</c:v>
                </c:pt>
                <c:pt idx="9860">
                  <c:v>4.9616E-2</c:v>
                </c:pt>
                <c:pt idx="9861">
                  <c:v>0.129083</c:v>
                </c:pt>
                <c:pt idx="9862">
                  <c:v>3.6438999999999999E-2</c:v>
                </c:pt>
                <c:pt idx="9863">
                  <c:v>0.109796</c:v>
                </c:pt>
                <c:pt idx="9864">
                  <c:v>0.18113000000000001</c:v>
                </c:pt>
                <c:pt idx="9865">
                  <c:v>8.3769999999999997E-2</c:v>
                </c:pt>
                <c:pt idx="9866">
                  <c:v>0.13813700000000001</c:v>
                </c:pt>
                <c:pt idx="9867">
                  <c:v>2.8271000000000001E-2</c:v>
                </c:pt>
                <c:pt idx="9868">
                  <c:v>3.2349000000000003E-2</c:v>
                </c:pt>
                <c:pt idx="9869">
                  <c:v>7.1398000000000003E-2</c:v>
                </c:pt>
                <c:pt idx="9870">
                  <c:v>4.2684E-2</c:v>
                </c:pt>
                <c:pt idx="9871">
                  <c:v>4.9234E-2</c:v>
                </c:pt>
                <c:pt idx="9872">
                  <c:v>0.162915</c:v>
                </c:pt>
                <c:pt idx="9873">
                  <c:v>4.9373E-2</c:v>
                </c:pt>
                <c:pt idx="9874">
                  <c:v>3.2349999999999997E-2</c:v>
                </c:pt>
                <c:pt idx="9875">
                  <c:v>0.26583400000000001</c:v>
                </c:pt>
                <c:pt idx="9876">
                  <c:v>6.7773E-2</c:v>
                </c:pt>
                <c:pt idx="9877">
                  <c:v>7.2819999999999996E-2</c:v>
                </c:pt>
                <c:pt idx="9878">
                  <c:v>6.5185000000000007E-2</c:v>
                </c:pt>
                <c:pt idx="9879">
                  <c:v>8.1976999999999994E-2</c:v>
                </c:pt>
                <c:pt idx="9880">
                  <c:v>0.21221899999999999</c:v>
                </c:pt>
                <c:pt idx="9881">
                  <c:v>0.12046900000000001</c:v>
                </c:pt>
                <c:pt idx="9882">
                  <c:v>0.17003399999999999</c:v>
                </c:pt>
                <c:pt idx="9883">
                  <c:v>4.3118999999999998E-2</c:v>
                </c:pt>
                <c:pt idx="9884">
                  <c:v>4.4009E-2</c:v>
                </c:pt>
                <c:pt idx="9885">
                  <c:v>3.0107999999999999E-2</c:v>
                </c:pt>
                <c:pt idx="9886">
                  <c:v>0.12998899999999999</c:v>
                </c:pt>
                <c:pt idx="9887">
                  <c:v>4.6627000000000002E-2</c:v>
                </c:pt>
                <c:pt idx="9888">
                  <c:v>0.10070999999999999</c:v>
                </c:pt>
                <c:pt idx="9889">
                  <c:v>0.13930999999999999</c:v>
                </c:pt>
                <c:pt idx="9890">
                  <c:v>3.4967999999999999E-2</c:v>
                </c:pt>
                <c:pt idx="9891">
                  <c:v>7.6383999999999994E-2</c:v>
                </c:pt>
                <c:pt idx="9892">
                  <c:v>4.2762000000000001E-2</c:v>
                </c:pt>
                <c:pt idx="9893">
                  <c:v>7.3846999999999996E-2</c:v>
                </c:pt>
                <c:pt idx="9894">
                  <c:v>7.8434000000000004E-2</c:v>
                </c:pt>
                <c:pt idx="9895">
                  <c:v>3.7249999999999998E-2</c:v>
                </c:pt>
                <c:pt idx="9896">
                  <c:v>0.17486599999999999</c:v>
                </c:pt>
                <c:pt idx="9897">
                  <c:v>6.2118E-2</c:v>
                </c:pt>
                <c:pt idx="9898">
                  <c:v>6.1504000000000003E-2</c:v>
                </c:pt>
                <c:pt idx="9899">
                  <c:v>0.16489999999999999</c:v>
                </c:pt>
                <c:pt idx="9900">
                  <c:v>0.119212</c:v>
                </c:pt>
                <c:pt idx="9901">
                  <c:v>0.21106</c:v>
                </c:pt>
                <c:pt idx="9902">
                  <c:v>0.21519199999999999</c:v>
                </c:pt>
                <c:pt idx="9903">
                  <c:v>4.7701E-2</c:v>
                </c:pt>
                <c:pt idx="9904">
                  <c:v>3.3198999999999999E-2</c:v>
                </c:pt>
                <c:pt idx="9905">
                  <c:v>5.3693999999999999E-2</c:v>
                </c:pt>
                <c:pt idx="9906">
                  <c:v>0.100898</c:v>
                </c:pt>
                <c:pt idx="9907">
                  <c:v>0.143959</c:v>
                </c:pt>
                <c:pt idx="9908">
                  <c:v>7.3241000000000001E-2</c:v>
                </c:pt>
                <c:pt idx="9909">
                  <c:v>0.19101199999999999</c:v>
                </c:pt>
                <c:pt idx="9910">
                  <c:v>0.13542799999999999</c:v>
                </c:pt>
                <c:pt idx="9911">
                  <c:v>8.6807999999999996E-2</c:v>
                </c:pt>
                <c:pt idx="9912">
                  <c:v>0.100023</c:v>
                </c:pt>
                <c:pt idx="9913">
                  <c:v>0.111973</c:v>
                </c:pt>
                <c:pt idx="9914">
                  <c:v>0.119739</c:v>
                </c:pt>
                <c:pt idx="9915">
                  <c:v>7.1665000000000006E-2</c:v>
                </c:pt>
                <c:pt idx="9916">
                  <c:v>0.20069899999999999</c:v>
                </c:pt>
                <c:pt idx="9917">
                  <c:v>5.9569999999999998E-2</c:v>
                </c:pt>
                <c:pt idx="9918">
                  <c:v>0.25742599999999999</c:v>
                </c:pt>
                <c:pt idx="9919">
                  <c:v>3.3459000000000003E-2</c:v>
                </c:pt>
                <c:pt idx="9920">
                  <c:v>3.4370999999999999E-2</c:v>
                </c:pt>
                <c:pt idx="9921">
                  <c:v>2.9080999999999999E-2</c:v>
                </c:pt>
                <c:pt idx="9922">
                  <c:v>0.36836600000000003</c:v>
                </c:pt>
                <c:pt idx="9923">
                  <c:v>0.174953</c:v>
                </c:pt>
                <c:pt idx="9924">
                  <c:v>4.9667000000000003E-2</c:v>
                </c:pt>
                <c:pt idx="9925">
                  <c:v>6.8164000000000002E-2</c:v>
                </c:pt>
                <c:pt idx="9926">
                  <c:v>0.155528</c:v>
                </c:pt>
                <c:pt idx="9927">
                  <c:v>9.8392999999999994E-2</c:v>
                </c:pt>
                <c:pt idx="9928">
                  <c:v>6.3516000000000003E-2</c:v>
                </c:pt>
                <c:pt idx="9929">
                  <c:v>4.6059999999999997E-2</c:v>
                </c:pt>
                <c:pt idx="9930">
                  <c:v>0.20358599999999999</c:v>
                </c:pt>
                <c:pt idx="9931">
                  <c:v>0.14762500000000001</c:v>
                </c:pt>
                <c:pt idx="9932">
                  <c:v>0.33355699999999999</c:v>
                </c:pt>
                <c:pt idx="9933">
                  <c:v>0.14691000000000001</c:v>
                </c:pt>
                <c:pt idx="9934">
                  <c:v>8.2141000000000006E-2</c:v>
                </c:pt>
                <c:pt idx="9935">
                  <c:v>6.5661999999999998E-2</c:v>
                </c:pt>
                <c:pt idx="9936">
                  <c:v>3.3320000000000002E-2</c:v>
                </c:pt>
                <c:pt idx="9937">
                  <c:v>0.16184200000000001</c:v>
                </c:pt>
                <c:pt idx="9938">
                  <c:v>5.1645000000000003E-2</c:v>
                </c:pt>
                <c:pt idx="9939">
                  <c:v>0.15624399999999999</c:v>
                </c:pt>
                <c:pt idx="9940">
                  <c:v>0.31367699999999998</c:v>
                </c:pt>
                <c:pt idx="9941">
                  <c:v>4.0833000000000001E-2</c:v>
                </c:pt>
                <c:pt idx="9942">
                  <c:v>0.231709</c:v>
                </c:pt>
                <c:pt idx="9943">
                  <c:v>7.9128000000000004E-2</c:v>
                </c:pt>
                <c:pt idx="9944">
                  <c:v>3.9134000000000002E-2</c:v>
                </c:pt>
                <c:pt idx="9945">
                  <c:v>0.110387</c:v>
                </c:pt>
                <c:pt idx="9946">
                  <c:v>4.6571000000000001E-2</c:v>
                </c:pt>
                <c:pt idx="9947">
                  <c:v>0.118904</c:v>
                </c:pt>
                <c:pt idx="9948">
                  <c:v>8.5708000000000006E-2</c:v>
                </c:pt>
                <c:pt idx="9949">
                  <c:v>0.16705500000000001</c:v>
                </c:pt>
                <c:pt idx="9950">
                  <c:v>5.4455999999999997E-2</c:v>
                </c:pt>
                <c:pt idx="9951">
                  <c:v>5.9333999999999998E-2</c:v>
                </c:pt>
                <c:pt idx="9952">
                  <c:v>4.9799000000000003E-2</c:v>
                </c:pt>
                <c:pt idx="9953">
                  <c:v>0.166824</c:v>
                </c:pt>
                <c:pt idx="9954">
                  <c:v>7.9708000000000001E-2</c:v>
                </c:pt>
                <c:pt idx="9955">
                  <c:v>0.12114999999999999</c:v>
                </c:pt>
                <c:pt idx="9956">
                  <c:v>3.7622999999999997E-2</c:v>
                </c:pt>
                <c:pt idx="9957">
                  <c:v>0.170292</c:v>
                </c:pt>
                <c:pt idx="9958">
                  <c:v>8.2968E-2</c:v>
                </c:pt>
                <c:pt idx="9959">
                  <c:v>0.13495499999999999</c:v>
                </c:pt>
                <c:pt idx="9960">
                  <c:v>8.9450000000000002E-2</c:v>
                </c:pt>
                <c:pt idx="9961">
                  <c:v>4.4045000000000001E-2</c:v>
                </c:pt>
                <c:pt idx="9962">
                  <c:v>4.1176999999999998E-2</c:v>
                </c:pt>
                <c:pt idx="9963">
                  <c:v>8.2466999999999999E-2</c:v>
                </c:pt>
                <c:pt idx="9964">
                  <c:v>4.965E-2</c:v>
                </c:pt>
                <c:pt idx="9965">
                  <c:v>0.21551699999999999</c:v>
                </c:pt>
                <c:pt idx="9966">
                  <c:v>9.6504999999999994E-2</c:v>
                </c:pt>
                <c:pt idx="9967">
                  <c:v>5.1658000000000003E-2</c:v>
                </c:pt>
                <c:pt idx="9968">
                  <c:v>0.14199800000000001</c:v>
                </c:pt>
                <c:pt idx="9969">
                  <c:v>3.2511999999999999E-2</c:v>
                </c:pt>
                <c:pt idx="9970">
                  <c:v>5.7970000000000001E-2</c:v>
                </c:pt>
                <c:pt idx="9971">
                  <c:v>0.25866400000000001</c:v>
                </c:pt>
                <c:pt idx="9972">
                  <c:v>4.3589000000000003E-2</c:v>
                </c:pt>
                <c:pt idx="9973">
                  <c:v>0.12285500000000001</c:v>
                </c:pt>
                <c:pt idx="9974">
                  <c:v>5.0853000000000002E-2</c:v>
                </c:pt>
                <c:pt idx="9975">
                  <c:v>7.5296000000000002E-2</c:v>
                </c:pt>
                <c:pt idx="9976">
                  <c:v>7.5830999999999996E-2</c:v>
                </c:pt>
                <c:pt idx="9977">
                  <c:v>9.8403000000000004E-2</c:v>
                </c:pt>
                <c:pt idx="9978">
                  <c:v>0.239758</c:v>
                </c:pt>
                <c:pt idx="9979">
                  <c:v>0.22553500000000001</c:v>
                </c:pt>
                <c:pt idx="9980">
                  <c:v>0.20291500000000001</c:v>
                </c:pt>
                <c:pt idx="9981">
                  <c:v>5.0160999999999997E-2</c:v>
                </c:pt>
                <c:pt idx="9982">
                  <c:v>0.12873699999999999</c:v>
                </c:pt>
                <c:pt idx="9983">
                  <c:v>6.8595000000000003E-2</c:v>
                </c:pt>
                <c:pt idx="9984">
                  <c:v>7.9929E-2</c:v>
                </c:pt>
                <c:pt idx="9985">
                  <c:v>0.18102099999999999</c:v>
                </c:pt>
                <c:pt idx="9986">
                  <c:v>6.2017999999999997E-2</c:v>
                </c:pt>
                <c:pt idx="9987">
                  <c:v>3.6766E-2</c:v>
                </c:pt>
                <c:pt idx="9988">
                  <c:v>6.7953E-2</c:v>
                </c:pt>
                <c:pt idx="9989">
                  <c:v>8.6980000000000002E-2</c:v>
                </c:pt>
                <c:pt idx="9990">
                  <c:v>0.55280499999999999</c:v>
                </c:pt>
                <c:pt idx="9991">
                  <c:v>4.7555E-2</c:v>
                </c:pt>
                <c:pt idx="9992">
                  <c:v>3.3978000000000001E-2</c:v>
                </c:pt>
                <c:pt idx="9993">
                  <c:v>3.0601E-2</c:v>
                </c:pt>
                <c:pt idx="9994">
                  <c:v>0.705453</c:v>
                </c:pt>
                <c:pt idx="9995">
                  <c:v>0.117879</c:v>
                </c:pt>
                <c:pt idx="9996">
                  <c:v>5.7914E-2</c:v>
                </c:pt>
                <c:pt idx="9997">
                  <c:v>0.192662</c:v>
                </c:pt>
                <c:pt idx="9998">
                  <c:v>7.2553999999999993E-2</c:v>
                </c:pt>
                <c:pt idx="9999">
                  <c:v>5.6325E-2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9AF-4BAD-9909-8EE3A3B6D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486111"/>
        <c:axId val="408488511"/>
      </c:scatterChart>
      <c:valAx>
        <c:axId val="408486111"/>
        <c:scaling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/>
                  <a:t>Simuleringer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408488511"/>
        <c:crosses val="autoZero"/>
        <c:crossBetween val="midCat"/>
      </c:valAx>
      <c:valAx>
        <c:axId val="40848851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/>
                  <a:t>Vannføring</a:t>
                </a:r>
                <a:r>
                  <a:rPr lang="nb-NO" baseline="0"/>
                  <a:t> [m3/s]</a:t>
                </a:r>
                <a:endParaRPr lang="nb-NO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b-N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4084861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748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Hvorfor er dette viktig?</a:t>
            </a:r>
          </a:p>
          <a:p>
            <a:r>
              <a:rPr lang="nb-NO" dirty="0"/>
              <a:t>For å unngår problemer og skader </a:t>
            </a:r>
            <a:r>
              <a:rPr lang="nb-NO" dirty="0" err="1"/>
              <a:t>pga</a:t>
            </a:r>
            <a:r>
              <a:rPr lang="nb-NO" dirty="0"/>
              <a:t> av vann på avveie. Det kan være overvann i en gate sånn som her foran M29 i juli eller et urbant vassdrag som går over sine bredder. </a:t>
            </a:r>
          </a:p>
          <a:p>
            <a:r>
              <a:rPr lang="nb-NO" dirty="0"/>
              <a:t>Viktig at man vet omtrent, hvor mye vann som må forventes for å kunne planlegge for det, f.eks. dimensjonering av infrastruktur som skal håndtere vannet og også i arealplanlegging.</a:t>
            </a:r>
          </a:p>
          <a:p>
            <a:endParaRPr lang="nb-NO" dirty="0"/>
          </a:p>
          <a:p>
            <a:r>
              <a:rPr lang="nb-NO" dirty="0"/>
              <a:t>Er det noe nytt?</a:t>
            </a:r>
          </a:p>
          <a:p>
            <a:r>
              <a:rPr lang="nb-NO" dirty="0"/>
              <a:t>Nei, egentlig ikke. Utfordringen fantes også tidligere. Her samme kryss, men 50 år tidligere i juni 1972. </a:t>
            </a:r>
          </a:p>
          <a:p>
            <a:endParaRPr lang="nb-NO" dirty="0"/>
          </a:p>
          <a:p>
            <a:r>
              <a:rPr lang="nb-NO" dirty="0"/>
              <a:t>Prosjektet har flere arbeidspakker. Men i dag skal jeg i hovedsak snakke om arbeidet med dimensjonerende nedbør.</a:t>
            </a:r>
          </a:p>
          <a:p>
            <a:r>
              <a:rPr lang="nb-NO" dirty="0"/>
              <a:t>I urbane områder mest den korte intense nedbøren som oftest fører til oversvømmelse,  fordi det handler ofte om små nedbørfelt med stor andel tette flater. </a:t>
            </a:r>
          </a:p>
          <a:p>
            <a:r>
              <a:rPr lang="nb-NO" dirty="0"/>
              <a:t>Dette fører til at nedbørfeltet har litte evne til å holde tilbake vann. Og da blir det fort en oversvømmelse, hvis det kommer mye vann samtidig.</a:t>
            </a:r>
          </a:p>
          <a:p>
            <a:r>
              <a:rPr lang="nb-NO" dirty="0"/>
              <a:t>Per i dag er den anbefalte metoden for å finne dimensjonerende nedbør til å gå på nettsidene fra Klimaservicesentret og …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B3A308C-0B90-E94A-915F-BE14F9D9900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77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2366963" y="609600"/>
            <a:ext cx="5346700" cy="3006725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C56DD0-A2AA-4DB2-88B7-4B2894E2F2E1}" type="slidenum">
              <a:rPr lang="en-US" sz="1400" b="0" strike="noStrike" spc="-1" smtClean="0">
                <a:solidFill>
                  <a:srgbClr val="303D22"/>
                </a:solidFill>
                <a:latin typeface="Arial"/>
              </a:rPr>
              <a:t>7</a:t>
            </a:fld>
            <a:endParaRPr lang="en-US" sz="1400" b="0" strike="noStrike" spc="-1">
              <a:solidFill>
                <a:srgbClr val="303D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65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2366963" y="609600"/>
            <a:ext cx="5346700" cy="3006725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C56DD0-A2AA-4DB2-88B7-4B2894E2F2E1}" type="slidenum">
              <a:rPr lang="en-US" sz="1400" b="0" strike="noStrike" spc="-1" smtClean="0">
                <a:solidFill>
                  <a:srgbClr val="303D22"/>
                </a:solidFill>
                <a:latin typeface="Arial"/>
              </a:rPr>
              <a:t>12</a:t>
            </a:fld>
            <a:endParaRPr lang="en-US" sz="1400" b="0" strike="noStrike" spc="-1">
              <a:solidFill>
                <a:srgbClr val="303D2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33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Bytt gjerne ut med andre ikoner på slide 14-15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B3A308C-0B90-E94A-915F-BE14F9D99006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874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37339" y="2303403"/>
            <a:ext cx="10303933" cy="386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nb-NO"/>
              <a:t>Malen inneholder flere oppsett. Trykk på pila under «Nytt lysbilde»-knappen for å velge. </a:t>
            </a:r>
          </a:p>
          <a:p>
            <a:pPr lvl="1"/>
            <a:r>
              <a:rPr lang="nb-NO"/>
              <a:t>Nivå 2</a:t>
            </a:r>
          </a:p>
          <a:p>
            <a:pPr lvl="2"/>
            <a:r>
              <a:rPr lang="nb-NO"/>
              <a:t>Nivå 3</a:t>
            </a:r>
          </a:p>
          <a:p>
            <a:pPr lvl="0"/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12648" y="2303403"/>
            <a:ext cx="4665205" cy="38644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0" hasCustomPrompt="1"/>
          </p:nvPr>
        </p:nvSpPr>
        <p:spPr>
          <a:xfrm>
            <a:off x="5326063" y="0"/>
            <a:ext cx="6865937" cy="6858000"/>
          </a:xfrm>
          <a:pattFill prst="ltUpDiag">
            <a:fgClr>
              <a:schemeClr val="bg2">
                <a:lumMod val="75000"/>
              </a:schemeClr>
            </a:fgClr>
            <a:bgClr>
              <a:schemeClr val="bg2">
                <a:lumMod val="90000"/>
              </a:schemeClr>
            </a:bgClr>
          </a:pattFill>
        </p:spPr>
        <p:txBody>
          <a:bodyPr tIns="1260000" anchor="ctr" anchorCtr="1"/>
          <a:lstStyle>
            <a:lvl1pPr marL="0" indent="0" algn="ctr">
              <a:buFont typeface="Arial" charset="0"/>
              <a:buNone/>
              <a:defRPr sz="16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/>
              <a:t>Dra inn et </a:t>
            </a:r>
            <a:r>
              <a:rPr lang="en-GB" dirty="0" err="1"/>
              <a:t>bilde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trykk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 </a:t>
            </a:r>
            <a:r>
              <a:rPr lang="en-GB" dirty="0" err="1"/>
              <a:t>ikonet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 </a:t>
            </a:r>
            <a:r>
              <a:rPr lang="en-GB" dirty="0" err="1"/>
              <a:t>legge</a:t>
            </a:r>
            <a:r>
              <a:rPr lang="en-GB" dirty="0"/>
              <a:t> </a:t>
            </a:r>
            <a:r>
              <a:rPr lang="en-GB" dirty="0" err="1"/>
              <a:t>til</a:t>
            </a:r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1037340" y="587553"/>
            <a:ext cx="4288723" cy="818667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9288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tabell 4"/>
          <p:cNvSpPr>
            <a:spLocks noGrp="1"/>
          </p:cNvSpPr>
          <p:nvPr>
            <p:ph type="tbl" sz="quarter" idx="10" hasCustomPrompt="1"/>
          </p:nvPr>
        </p:nvSpPr>
        <p:spPr>
          <a:xfrm>
            <a:off x="1037340" y="1899139"/>
            <a:ext cx="10303932" cy="4268680"/>
          </a:xfrm>
        </p:spPr>
        <p:txBody>
          <a:bodyPr tIns="756000"/>
          <a:lstStyle>
            <a:lvl1pPr marL="0" indent="0" algn="ctr">
              <a:buFont typeface="Arial" charset="0"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b-NO"/>
              <a:t>Klikk på ikonet for å legge inn en tabell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5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37340" y="2303403"/>
            <a:ext cx="5058660" cy="3864416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nb-NO"/>
              <a:t>Klikk for å legge til tekst</a:t>
            </a:r>
          </a:p>
          <a:p>
            <a:pPr lvl="1"/>
            <a:r>
              <a:rPr lang="nb-NO"/>
              <a:t>Nivå 2</a:t>
            </a:r>
          </a:p>
          <a:p>
            <a:pPr lvl="2"/>
            <a:r>
              <a:rPr lang="nb-NO"/>
              <a:t>Nivå 3</a:t>
            </a:r>
          </a:p>
          <a:p>
            <a:pPr lvl="0"/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1037340" y="587553"/>
            <a:ext cx="10467089" cy="818667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93C04B11-9CC2-E79F-B6A5-A49E58CB74B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45769" y="2303403"/>
            <a:ext cx="5058660" cy="3864416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nb-NO"/>
              <a:t>Klikk for å legge til tekst</a:t>
            </a:r>
          </a:p>
          <a:p>
            <a:pPr lvl="1"/>
            <a:r>
              <a:rPr lang="nb-NO"/>
              <a:t>Nivå 2</a:t>
            </a:r>
          </a:p>
          <a:p>
            <a:pPr lvl="2"/>
            <a:r>
              <a:rPr lang="nb-NO"/>
              <a:t>Nivå 3</a:t>
            </a:r>
          </a:p>
          <a:p>
            <a:pPr lvl="0"/>
            <a:endParaRPr lang="nb-NO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5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 - lys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9131" y="2270352"/>
            <a:ext cx="7946607" cy="352644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-30" baseline="0">
                <a:solidFill>
                  <a:srgbClr val="464646"/>
                </a:solidFill>
              </a:defRPr>
            </a:lvl1pPr>
            <a:lvl2pPr marL="0" indent="0">
              <a:buFont typeface="Arial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Klikk for å legge til sitat</a:t>
            </a:r>
          </a:p>
        </p:txBody>
      </p:sp>
    </p:spTree>
    <p:extLst>
      <p:ext uri="{BB962C8B-B14F-4D97-AF65-F5344CB8AC3E}">
        <p14:creationId xmlns:p14="http://schemas.microsoft.com/office/powerpoint/2010/main" val="79511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 - mø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9131" y="2270352"/>
            <a:ext cx="7946607" cy="352644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sz="2800" spc="-30" baseline="0">
                <a:solidFill>
                  <a:schemeClr val="bg1"/>
                </a:solidFill>
              </a:defRPr>
            </a:lvl1pPr>
            <a:lvl2pPr marL="0" indent="0">
              <a:buFont typeface="Arial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Klikk for å legge til sitat</a:t>
            </a:r>
          </a:p>
        </p:txBody>
      </p:sp>
    </p:spTree>
    <p:extLst>
      <p:ext uri="{BB962C8B-B14F-4D97-AF65-F5344CB8AC3E}">
        <p14:creationId xmlns:p14="http://schemas.microsoft.com/office/powerpoint/2010/main" val="169133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graf,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ød bakgrunn"/>
          <p:cNvSpPr/>
          <p:nvPr userDrawn="1"/>
        </p:nvSpPr>
        <p:spPr>
          <a:xfrm>
            <a:off x="5326063" y="0"/>
            <a:ext cx="686593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37340" y="2303403"/>
            <a:ext cx="4240513" cy="386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nb-NO"/>
              <a:t>Klikk for å legge til tekst</a:t>
            </a:r>
          </a:p>
          <a:p>
            <a:pPr lvl="1"/>
            <a:r>
              <a:rPr lang="nb-NO"/>
              <a:t>Nivå 2</a:t>
            </a:r>
          </a:p>
          <a:p>
            <a:pPr lvl="2"/>
            <a:r>
              <a:rPr lang="nb-NO"/>
              <a:t>Nivå 3</a:t>
            </a:r>
          </a:p>
          <a:p>
            <a:pPr lvl="0"/>
            <a:endParaRPr lang="nb-NO"/>
          </a:p>
        </p:txBody>
      </p:sp>
      <p:sp>
        <p:nvSpPr>
          <p:cNvPr id="13" name="Plassholder for diagram 5"/>
          <p:cNvSpPr>
            <a:spLocks noGrp="1"/>
          </p:cNvSpPr>
          <p:nvPr>
            <p:ph type="chart" sz="quarter" idx="10" hasCustomPrompt="1"/>
          </p:nvPr>
        </p:nvSpPr>
        <p:spPr>
          <a:xfrm>
            <a:off x="6084000" y="2303403"/>
            <a:ext cx="5763600" cy="3864415"/>
          </a:xfrm>
        </p:spPr>
        <p:txBody>
          <a:bodyPr tIns="756000" anchor="ctr" anchorCtr="1"/>
          <a:lstStyle>
            <a:lvl1pPr marL="0" indent="0" algn="ctr">
              <a:buFontTx/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nb-NO"/>
              <a:t>Sett inn </a:t>
            </a:r>
            <a:r>
              <a:rPr lang="nb-NO" err="1"/>
              <a:t>graf</a:t>
            </a:r>
            <a:endParaRPr lang="nb-NO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>
          <a:xfrm>
            <a:off x="1037340" y="587553"/>
            <a:ext cx="4240513" cy="818667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er - grå 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å bakgrunn"/>
          <p:cNvSpPr/>
          <p:nvPr userDrawn="1"/>
        </p:nvSpPr>
        <p:spPr>
          <a:xfrm>
            <a:off x="7859713" y="0"/>
            <a:ext cx="433228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lassholder for diagram 5"/>
          <p:cNvSpPr>
            <a:spLocks noGrp="1"/>
          </p:cNvSpPr>
          <p:nvPr>
            <p:ph type="chart" sz="quarter" idx="11" hasCustomPrompt="1"/>
          </p:nvPr>
        </p:nvSpPr>
        <p:spPr>
          <a:xfrm>
            <a:off x="8237036" y="753978"/>
            <a:ext cx="2655553" cy="1941095"/>
          </a:xfrm>
        </p:spPr>
        <p:txBody>
          <a:bodyPr tIns="756000" anchor="ctr" anchorCtr="1"/>
          <a:lstStyle>
            <a:lvl1pPr marL="0" indent="0" algn="ctr">
              <a:buFontTx/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nb-NO"/>
              <a:t>Sett inn </a:t>
            </a:r>
            <a:r>
              <a:rPr lang="nb-NO" err="1"/>
              <a:t>graf</a:t>
            </a:r>
            <a:endParaRPr lang="nb-NO"/>
          </a:p>
        </p:txBody>
      </p:sp>
      <p:sp>
        <p:nvSpPr>
          <p:cNvPr id="10" name="Plassholder for diagram 5"/>
          <p:cNvSpPr>
            <a:spLocks noGrp="1"/>
          </p:cNvSpPr>
          <p:nvPr>
            <p:ph type="chart" sz="quarter" idx="12" hasCustomPrompt="1"/>
          </p:nvPr>
        </p:nvSpPr>
        <p:spPr>
          <a:xfrm>
            <a:off x="8237036" y="2733173"/>
            <a:ext cx="2655553" cy="1941095"/>
          </a:xfrm>
        </p:spPr>
        <p:txBody>
          <a:bodyPr tIns="756000" anchor="ctr" anchorCtr="1"/>
          <a:lstStyle>
            <a:lvl1pPr marL="0" indent="0" algn="ctr">
              <a:buFontTx/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nb-NO"/>
              <a:t>Sett inn </a:t>
            </a:r>
            <a:r>
              <a:rPr lang="nb-NO" err="1"/>
              <a:t>graf</a:t>
            </a:r>
            <a:endParaRPr lang="nb-NO"/>
          </a:p>
        </p:txBody>
      </p:sp>
      <p:sp>
        <p:nvSpPr>
          <p:cNvPr id="11" name="Plassholder for diagram 5"/>
          <p:cNvSpPr>
            <a:spLocks noGrp="1"/>
          </p:cNvSpPr>
          <p:nvPr>
            <p:ph type="chart" sz="quarter" idx="13" hasCustomPrompt="1"/>
          </p:nvPr>
        </p:nvSpPr>
        <p:spPr>
          <a:xfrm>
            <a:off x="8237036" y="4712368"/>
            <a:ext cx="2655553" cy="1941095"/>
          </a:xfrm>
        </p:spPr>
        <p:txBody>
          <a:bodyPr tIns="756000" anchor="ctr" anchorCtr="1"/>
          <a:lstStyle>
            <a:lvl1pPr marL="0" indent="0" algn="ctr">
              <a:buFontTx/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nb-NO"/>
              <a:t>Sett inn </a:t>
            </a:r>
            <a:r>
              <a:rPr lang="nb-NO" err="1"/>
              <a:t>graf</a:t>
            </a:r>
            <a:endParaRPr lang="nb-NO"/>
          </a:p>
        </p:txBody>
      </p:sp>
      <p:sp>
        <p:nvSpPr>
          <p:cNvPr id="12" name="Plassholder for diagram 5"/>
          <p:cNvSpPr>
            <a:spLocks noGrp="1"/>
          </p:cNvSpPr>
          <p:nvPr>
            <p:ph type="chart" sz="quarter" idx="10" hasCustomPrompt="1"/>
          </p:nvPr>
        </p:nvSpPr>
        <p:spPr>
          <a:xfrm>
            <a:off x="1037340" y="2733173"/>
            <a:ext cx="6485823" cy="3731127"/>
          </a:xfrm>
        </p:spPr>
        <p:txBody>
          <a:bodyPr tIns="756000" anchor="ctr" anchorCtr="1"/>
          <a:lstStyle>
            <a:lvl1pPr marL="0" indent="0" algn="ctr">
              <a:buFontTx/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nb-NO"/>
              <a:t>Sett inn </a:t>
            </a:r>
            <a:r>
              <a:rPr lang="nb-NO" err="1"/>
              <a:t>graf</a:t>
            </a:r>
            <a:endParaRPr lang="nb-NO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1037340" y="587553"/>
            <a:ext cx="6485823" cy="818667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5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507446"/>
            <a:ext cx="109723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3354377"/>
            <a:ext cx="10972320" cy="47756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09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37340" y="587553"/>
            <a:ext cx="10303933" cy="8186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b-NO"/>
              <a:t>Overskrift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59010" y="2303403"/>
            <a:ext cx="10303933" cy="386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/>
              <a:t>Klikk for å legge til tekst</a:t>
            </a:r>
          </a:p>
          <a:p>
            <a:pPr lvl="1"/>
            <a:r>
              <a:rPr lang="nb-NO"/>
              <a:t>Nivå 2</a:t>
            </a:r>
          </a:p>
          <a:p>
            <a:pPr lvl="2"/>
            <a:r>
              <a:rPr lang="nb-NO"/>
              <a:t>Nivå 3</a:t>
            </a:r>
          </a:p>
          <a:p>
            <a:pPr lvl="2"/>
            <a:endParaRPr lang="nb-NO"/>
          </a:p>
          <a:p>
            <a:pPr lvl="0"/>
            <a:r>
              <a:rPr lang="nb-NO"/>
              <a:t>Nivå 1</a:t>
            </a:r>
          </a:p>
          <a:p>
            <a:pPr lvl="0"/>
            <a:endParaRPr lang="nb-NO"/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6800"/>
            <a:ext cx="8572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  <p:sldLayoutId id="2147483672" r:id="rId3"/>
    <p:sldLayoutId id="2147483673" r:id="rId4"/>
    <p:sldLayoutId id="2147483668" r:id="rId5"/>
    <p:sldLayoutId id="2147483665" r:id="rId6"/>
    <p:sldLayoutId id="2147483662" r:id="rId7"/>
    <p:sldLayoutId id="2147483655" r:id="rId8"/>
    <p:sldLayoutId id="2147483675" r:id="rId9"/>
    <p:sldLayoutId id="2147483676" r:id="rId1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0" i="0" kern="1200">
          <a:solidFill>
            <a:schemeClr val="tx2"/>
          </a:solidFill>
          <a:latin typeface="+mj-lt"/>
          <a:ea typeface="Source Sans Pro SemiBold" panose="020B0603030403020204" pitchFamily="34" charset="0"/>
          <a:cs typeface="Source Sans Pro SemiBold" panose="020B0603030403020204" pitchFamily="34" charset="0"/>
        </a:defRPr>
      </a:lvl1pPr>
    </p:titleStyle>
    <p:bodyStyle>
      <a:lvl1pPr marL="438150" indent="-371475" algn="l" defTabSz="914400" rtl="0" eaLnBrk="1" latinLnBrk="0" hangingPunct="1">
        <a:lnSpc>
          <a:spcPct val="104000"/>
        </a:lnSpc>
        <a:spcBef>
          <a:spcPts val="1450"/>
        </a:spcBef>
        <a:spcAft>
          <a:spcPts val="500"/>
        </a:spcAft>
        <a:buClr>
          <a:schemeClr val="accent1"/>
        </a:buClr>
        <a:buSzPct val="110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98525" indent="-428625" algn="l" defTabSz="914400" rtl="0" eaLnBrk="1" latinLnBrk="0" hangingPunct="1">
        <a:lnSpc>
          <a:spcPct val="104000"/>
        </a:lnSpc>
        <a:spcBef>
          <a:spcPts val="0"/>
        </a:spcBef>
        <a:buFontTx/>
        <a:buBlip>
          <a:blip r:embed="rId15"/>
        </a:buBlip>
        <a:defRPr sz="185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428400" algn="l" defTabSz="914400" rtl="0" eaLnBrk="1" latinLnBrk="0" hangingPunct="1">
        <a:lnSpc>
          <a:spcPct val="104000"/>
        </a:lnSpc>
        <a:spcBef>
          <a:spcPts val="0"/>
        </a:spcBef>
        <a:buFontTx/>
        <a:buBlip>
          <a:blip r:embed="rId15"/>
        </a:buBlip>
        <a:defRPr sz="185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emf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1FBD5875-D049-2B9E-AC90-4340E17E9221}"/>
              </a:ext>
            </a:extLst>
          </p:cNvPr>
          <p:cNvSpPr/>
          <p:nvPr/>
        </p:nvSpPr>
        <p:spPr>
          <a:xfrm>
            <a:off x="0" y="327546"/>
            <a:ext cx="1101789" cy="1282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6B7CB244-C041-13C9-D974-A1C735FE5794}"/>
              </a:ext>
            </a:extLst>
          </p:cNvPr>
          <p:cNvGrpSpPr/>
          <p:nvPr/>
        </p:nvGrpSpPr>
        <p:grpSpPr>
          <a:xfrm>
            <a:off x="-808" y="0"/>
            <a:ext cx="5874544" cy="6858000"/>
            <a:chOff x="-808" y="0"/>
            <a:chExt cx="5874544" cy="6858000"/>
          </a:xfrm>
        </p:grpSpPr>
        <p:pic>
          <p:nvPicPr>
            <p:cNvPr id="9" name="Bilde 8" descr="Et bilde som inneholder tekst, utendørs, himmel, gammel&#10;&#10;Automatisk generert beskrivelse">
              <a:extLst>
                <a:ext uri="{FF2B5EF4-FFF2-40B4-BE49-F238E27FC236}">
                  <a16:creationId xmlns:a16="http://schemas.microsoft.com/office/drawing/2014/main" id="{F4E1C31C-67E0-BBD0-CDE2-C16CE6CE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973" b="13776"/>
            <a:stretch/>
          </p:blipFill>
          <p:spPr>
            <a:xfrm>
              <a:off x="-808" y="0"/>
              <a:ext cx="5874544" cy="6858000"/>
            </a:xfrm>
            <a:prstGeom prst="rect">
              <a:avLst/>
            </a:prstGeom>
          </p:spPr>
        </p:pic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4EBA84F8-5275-E901-B0DA-5A9AAA88FB02}"/>
                </a:ext>
              </a:extLst>
            </p:cNvPr>
            <p:cNvSpPr txBox="1"/>
            <p:nvPr/>
          </p:nvSpPr>
          <p:spPr>
            <a:xfrm>
              <a:off x="925751" y="5844967"/>
              <a:ext cx="3703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June 1972, Foto: Henrik </a:t>
              </a:r>
              <a:r>
                <a:rPr lang="nb-NO" sz="1400" dirty="0" err="1"/>
                <a:t>Svedahl</a:t>
              </a:r>
              <a:r>
                <a:rPr lang="nb-NO" sz="1400" dirty="0"/>
                <a:t>, NVE</a:t>
              </a:r>
            </a:p>
          </p:txBody>
        </p:sp>
      </p:grpSp>
      <p:pic>
        <p:nvPicPr>
          <p:cNvPr id="10" name="Picture 2" descr="regObs bilde">
            <a:extLst>
              <a:ext uri="{FF2B5EF4-FFF2-40B4-BE49-F238E27FC236}">
                <a16:creationId xmlns:a16="http://schemas.microsoft.com/office/drawing/2014/main" id="{1E0AA28D-6D68-8965-A145-B2C3CE47F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2"/>
          <a:stretch/>
        </p:blipFill>
        <p:spPr bwMode="auto">
          <a:xfrm>
            <a:off x="5434740" y="0"/>
            <a:ext cx="67572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EEAC334A-7BA4-4834-A4E2-BBBAB45F747E}"/>
              </a:ext>
            </a:extLst>
          </p:cNvPr>
          <p:cNvSpPr/>
          <p:nvPr/>
        </p:nvSpPr>
        <p:spPr>
          <a:xfrm>
            <a:off x="0" y="467999"/>
            <a:ext cx="12252960" cy="1622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556A0DB-551F-4808-8D1F-BDA47BCCD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68000"/>
            <a:ext cx="986088" cy="100800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B4246B26-129F-44C1-ACE3-C8D1C253681F}"/>
              </a:ext>
            </a:extLst>
          </p:cNvPr>
          <p:cNvSpPr txBox="1"/>
          <p:nvPr/>
        </p:nvSpPr>
        <p:spPr>
          <a:xfrm>
            <a:off x="1101789" y="632305"/>
            <a:ext cx="833133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n-NO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/>
                <a:ea typeface="Source Sans Pro Light"/>
              </a:rPr>
              <a:t>ECCO WP3-Hydrological </a:t>
            </a:r>
            <a:r>
              <a:rPr lang="nn-NO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/>
                <a:ea typeface="Source Sans Pro Light"/>
              </a:rPr>
              <a:t>modelling</a:t>
            </a:r>
            <a:r>
              <a:rPr lang="nn-NO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/>
                <a:ea typeface="Source Sans Pro Light"/>
              </a:rPr>
              <a:t> 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2CCAB163-86CC-40F2-83FF-CEB57E48FF6C}"/>
              </a:ext>
            </a:extLst>
          </p:cNvPr>
          <p:cNvSpPr txBox="1"/>
          <p:nvPr/>
        </p:nvSpPr>
        <p:spPr>
          <a:xfrm>
            <a:off x="7781029" y="555914"/>
            <a:ext cx="4236800" cy="79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Light" panose="020B0403030403020204" pitchFamily="34" charset="0"/>
              </a:rPr>
              <a:t>Thomas Skaugen, Anne Fleig, Deborah Lawrence Danielle Barna, Tiia Pedusaar + +</a:t>
            </a:r>
            <a:endParaRPr lang="nb-NO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3B9C398C-B078-E0CA-F50F-79EFF71875A0}"/>
              </a:ext>
            </a:extLst>
          </p:cNvPr>
          <p:cNvSpPr txBox="1"/>
          <p:nvPr/>
        </p:nvSpPr>
        <p:spPr>
          <a:xfrm>
            <a:off x="4643738" y="5803620"/>
            <a:ext cx="3703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 err="1"/>
              <a:t>July</a:t>
            </a:r>
            <a:r>
              <a:rPr lang="nb-NO" sz="1400" dirty="0"/>
              <a:t> 2022, Foto: Bjørn Lytskjold, NVE</a:t>
            </a:r>
          </a:p>
        </p:txBody>
      </p:sp>
      <p:cxnSp>
        <p:nvCxnSpPr>
          <p:cNvPr id="3" name="Rett linje 2">
            <a:extLst>
              <a:ext uri="{FF2B5EF4-FFF2-40B4-BE49-F238E27FC236}">
                <a16:creationId xmlns:a16="http://schemas.microsoft.com/office/drawing/2014/main" id="{CE5833DD-79A6-4775-781F-7BA283E1B6D8}"/>
              </a:ext>
            </a:extLst>
          </p:cNvPr>
          <p:cNvCxnSpPr/>
          <p:nvPr/>
        </p:nvCxnSpPr>
        <p:spPr>
          <a:xfrm>
            <a:off x="7596589" y="704217"/>
            <a:ext cx="0" cy="114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75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5EDEE6-3AE0-0A15-88CD-2835F1F1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/>
              <a:t>Method 1, 2: </a:t>
            </a:r>
            <a:r>
              <a:rPr lang="nb-NO" dirty="0"/>
              <a:t>Extreme </a:t>
            </a:r>
            <a:r>
              <a:rPr lang="nb-NO" dirty="0" err="1"/>
              <a:t>precipitation</a:t>
            </a:r>
            <a:r>
              <a:rPr lang="nb-NO" dirty="0"/>
              <a:t> (15 min </a:t>
            </a:r>
            <a:r>
              <a:rPr lang="nb-NO" dirty="0" err="1"/>
              <a:t>duration</a:t>
            </a:r>
            <a:r>
              <a:rPr lang="nb-NO" dirty="0"/>
              <a:t>) – General Pareto  Distribution</a:t>
            </a:r>
          </a:p>
        </p:txBody>
      </p:sp>
      <p:pic>
        <p:nvPicPr>
          <p:cNvPr id="5" name="Bilde 4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670E7B70-DE50-9531-AF65-443EE5E0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74" y="1092368"/>
            <a:ext cx="3674973" cy="2739110"/>
          </a:xfrm>
          <a:prstGeom prst="rect">
            <a:avLst/>
          </a:prstGeom>
        </p:spPr>
      </p:pic>
      <p:pic>
        <p:nvPicPr>
          <p:cNvPr id="7" name="Bilde 6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946E0859-8686-3EF5-FACF-CAA3A0EB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0" y="2461923"/>
            <a:ext cx="3800811" cy="2832903"/>
          </a:xfrm>
          <a:prstGeom prst="rect">
            <a:avLst/>
          </a:prstGeom>
        </p:spPr>
      </p:pic>
      <p:pic>
        <p:nvPicPr>
          <p:cNvPr id="9" name="Bilde 8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D6ED0D43-FDF7-FC43-97D7-405539A9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273" y="3886202"/>
            <a:ext cx="3800811" cy="2832903"/>
          </a:xfrm>
          <a:prstGeom prst="rect">
            <a:avLst/>
          </a:prstGeom>
        </p:spPr>
      </p:pic>
      <p:pic>
        <p:nvPicPr>
          <p:cNvPr id="11" name="Bilde 10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555A0FF8-5D37-B658-59E3-D1ED9018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543" y="1007395"/>
            <a:ext cx="3946550" cy="2941527"/>
          </a:xfrm>
          <a:prstGeom prst="rect">
            <a:avLst/>
          </a:prstGeom>
        </p:spPr>
      </p:pic>
      <p:pic>
        <p:nvPicPr>
          <p:cNvPr id="13" name="Bilde 12" descr="Et bilde som inneholder tekst, Plottdiagram, line, diagram&#10;&#10;Automatisk generert beskrivelse">
            <a:extLst>
              <a:ext uri="{FF2B5EF4-FFF2-40B4-BE49-F238E27FC236}">
                <a16:creationId xmlns:a16="http://schemas.microsoft.com/office/drawing/2014/main" id="{63BFF83E-F0F8-9319-8A76-05AFB3258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087" y="3886202"/>
            <a:ext cx="3988607" cy="29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D02318-986D-DEAD-1029-68CF51FD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800" dirty="0"/>
              <a:t>Method 1 (2): </a:t>
            </a:r>
            <a:r>
              <a:rPr lang="nb-NO" dirty="0" err="1"/>
              <a:t>Rainfall-pattern</a:t>
            </a:r>
            <a:r>
              <a:rPr lang="nb-NO" dirty="0"/>
              <a:t>- beta </a:t>
            </a:r>
            <a:r>
              <a:rPr lang="nb-NO" dirty="0" err="1"/>
              <a:t>distributed</a:t>
            </a:r>
            <a:endParaRPr lang="nb-NO" dirty="0"/>
          </a:p>
        </p:txBody>
      </p:sp>
      <p:pic>
        <p:nvPicPr>
          <p:cNvPr id="4" name="Bilde 3" descr="Et bilde som inneholder tekst, skjermbilde, diagram, line&#10;&#10;Automatisk generert beskrivelse">
            <a:extLst>
              <a:ext uri="{FF2B5EF4-FFF2-40B4-BE49-F238E27FC236}">
                <a16:creationId xmlns:a16="http://schemas.microsoft.com/office/drawing/2014/main" id="{3E9584BF-006C-0093-7B69-20B099DB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5" y="1126531"/>
            <a:ext cx="3988055" cy="2783242"/>
          </a:xfrm>
          <a:prstGeom prst="rect">
            <a:avLst/>
          </a:prstGeom>
        </p:spPr>
      </p:pic>
      <p:pic>
        <p:nvPicPr>
          <p:cNvPr id="5" name="Bilde 4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52F31304-08B8-B237-A15E-D2850FD87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523" y="1084397"/>
            <a:ext cx="4167966" cy="2908801"/>
          </a:xfrm>
          <a:prstGeom prst="rect">
            <a:avLst/>
          </a:prstGeom>
        </p:spPr>
      </p:pic>
      <p:pic>
        <p:nvPicPr>
          <p:cNvPr id="6" name="Bilde 5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4C1E7E05-B35D-704B-4CC5-7BB5299DA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3" y="3987690"/>
            <a:ext cx="4059647" cy="2833206"/>
          </a:xfrm>
          <a:prstGeom prst="rect">
            <a:avLst/>
          </a:prstGeom>
        </p:spPr>
      </p:pic>
      <p:pic>
        <p:nvPicPr>
          <p:cNvPr id="7" name="Bilde 6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587CA3DE-CD20-D4BF-1FC7-B0C5BEE5C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772" y="3897372"/>
            <a:ext cx="4298681" cy="30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>
            <a:extLst>
              <a:ext uri="{FF2B5EF4-FFF2-40B4-BE49-F238E27FC236}">
                <a16:creationId xmlns:a16="http://schemas.microsoft.com/office/drawing/2014/main" id="{222F9E11-3B91-853F-C931-CD7C9CD4A9FB}"/>
              </a:ext>
            </a:extLst>
          </p:cNvPr>
          <p:cNvGrpSpPr/>
          <p:nvPr/>
        </p:nvGrpSpPr>
        <p:grpSpPr>
          <a:xfrm>
            <a:off x="4595915" y="979424"/>
            <a:ext cx="7326911" cy="5313595"/>
            <a:chOff x="2915610" y="1096657"/>
            <a:chExt cx="7326911" cy="5313595"/>
          </a:xfrm>
        </p:grpSpPr>
        <p:grpSp>
          <p:nvGrpSpPr>
            <p:cNvPr id="32" name="Gruppe 31">
              <a:extLst>
                <a:ext uri="{FF2B5EF4-FFF2-40B4-BE49-F238E27FC236}">
                  <a16:creationId xmlns:a16="http://schemas.microsoft.com/office/drawing/2014/main" id="{967AEE1C-DE08-B9E1-9177-B2728188DE4A}"/>
                </a:ext>
              </a:extLst>
            </p:cNvPr>
            <p:cNvGrpSpPr/>
            <p:nvPr/>
          </p:nvGrpSpPr>
          <p:grpSpPr>
            <a:xfrm>
              <a:off x="4944588" y="6133253"/>
              <a:ext cx="310690" cy="276999"/>
              <a:chOff x="2131716" y="6226171"/>
              <a:chExt cx="310690" cy="276999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765891FB-AAA3-4BC6-A7D5-8A4A7B5B5CB9}"/>
                  </a:ext>
                </a:extLst>
              </p:cNvPr>
              <p:cNvSpPr/>
              <p:nvPr/>
            </p:nvSpPr>
            <p:spPr>
              <a:xfrm>
                <a:off x="2134062" y="6271664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TekstSylinder 63">
                <a:extLst>
                  <a:ext uri="{FF2B5EF4-FFF2-40B4-BE49-F238E27FC236}">
                    <a16:creationId xmlns:a16="http://schemas.microsoft.com/office/drawing/2014/main" id="{04209FB8-23A0-442C-BD18-E2CC76F0611E}"/>
                  </a:ext>
                </a:extLst>
              </p:cNvPr>
              <p:cNvSpPr txBox="1"/>
              <p:nvPr/>
            </p:nvSpPr>
            <p:spPr>
              <a:xfrm>
                <a:off x="2131716" y="6226171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GB" sz="1200"/>
              </a:p>
            </p:txBody>
          </p:sp>
        </p:grp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87A1B778-315A-4BAC-9E30-716C77C7AEB1}"/>
                </a:ext>
              </a:extLst>
            </p:cNvPr>
            <p:cNvSpPr/>
            <p:nvPr/>
          </p:nvSpPr>
          <p:spPr>
            <a:xfrm>
              <a:off x="4974463" y="1096657"/>
              <a:ext cx="3989785" cy="1146096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ekstSylinder 103">
              <a:extLst>
                <a:ext uri="{FF2B5EF4-FFF2-40B4-BE49-F238E27FC236}">
                  <a16:creationId xmlns:a16="http://schemas.microsoft.com/office/drawing/2014/main" id="{BB328B9E-9E00-48DF-9C76-B870E7C018A1}"/>
                </a:ext>
              </a:extLst>
            </p:cNvPr>
            <p:cNvSpPr txBox="1"/>
            <p:nvPr/>
          </p:nvSpPr>
          <p:spPr>
            <a:xfrm>
              <a:off x="5261294" y="1274834"/>
              <a:ext cx="37671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Extreme rainfall, disaggregated to Model timestep</a:t>
              </a:r>
            </a:p>
            <a:p>
              <a:r>
                <a:rPr lang="en-GB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Duration of extreme </a:t>
              </a:r>
              <a:r>
                <a:rPr lang="en-GB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precip</a:t>
              </a:r>
              <a:r>
                <a:rPr lang="en-GB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&gt; Model timestep</a:t>
              </a:r>
            </a:p>
          </p:txBody>
        </p:sp>
        <p:grpSp>
          <p:nvGrpSpPr>
            <p:cNvPr id="26" name="Gruppe 25">
              <a:extLst>
                <a:ext uri="{FF2B5EF4-FFF2-40B4-BE49-F238E27FC236}">
                  <a16:creationId xmlns:a16="http://schemas.microsoft.com/office/drawing/2014/main" id="{58C03184-171F-BD3C-F76F-0A438561ECE9}"/>
                </a:ext>
              </a:extLst>
            </p:cNvPr>
            <p:cNvGrpSpPr/>
            <p:nvPr/>
          </p:nvGrpSpPr>
          <p:grpSpPr>
            <a:xfrm>
              <a:off x="6193403" y="5924422"/>
              <a:ext cx="791440" cy="404773"/>
              <a:chOff x="3005093" y="6088923"/>
              <a:chExt cx="791440" cy="404773"/>
            </a:xfrm>
          </p:grpSpPr>
          <p:cxnSp>
            <p:nvCxnSpPr>
              <p:cNvPr id="55" name="Rett linje 54">
                <a:extLst>
                  <a:ext uri="{FF2B5EF4-FFF2-40B4-BE49-F238E27FC236}">
                    <a16:creationId xmlns:a16="http://schemas.microsoft.com/office/drawing/2014/main" id="{4007D1CF-98D7-4EB2-8C46-A5DC7908FC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491924"/>
                <a:ext cx="76170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Rett linje 55">
                <a:extLst>
                  <a:ext uri="{FF2B5EF4-FFF2-40B4-BE49-F238E27FC236}">
                    <a16:creationId xmlns:a16="http://schemas.microsoft.com/office/drawing/2014/main" id="{6034C728-AB8F-43C6-A395-04E65FFA3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130415"/>
                <a:ext cx="0" cy="3632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rihåndsform: figur 71">
                <a:extLst>
                  <a:ext uri="{FF2B5EF4-FFF2-40B4-BE49-F238E27FC236}">
                    <a16:creationId xmlns:a16="http://schemas.microsoft.com/office/drawing/2014/main" id="{68872FF7-CC2F-4CB8-BB4B-9CC9DB077840}"/>
                  </a:ext>
                </a:extLst>
              </p:cNvPr>
              <p:cNvSpPr/>
              <p:nvPr/>
            </p:nvSpPr>
            <p:spPr>
              <a:xfrm>
                <a:off x="3046939" y="6201881"/>
                <a:ext cx="749594" cy="282398"/>
              </a:xfrm>
              <a:custGeom>
                <a:avLst/>
                <a:gdLst>
                  <a:gd name="connsiteX0" fmla="*/ 0 w 738963"/>
                  <a:gd name="connsiteY0" fmla="*/ 305673 h 321622"/>
                  <a:gd name="connsiteX1" fmla="*/ 340242 w 738963"/>
                  <a:gd name="connsiteY1" fmla="*/ 23910 h 321622"/>
                  <a:gd name="connsiteX2" fmla="*/ 425302 w 738963"/>
                  <a:gd name="connsiteY2" fmla="*/ 23910 h 321622"/>
                  <a:gd name="connsiteX3" fmla="*/ 552893 w 738963"/>
                  <a:gd name="connsiteY3" fmla="*/ 98338 h 321622"/>
                  <a:gd name="connsiteX4" fmla="*/ 558209 w 738963"/>
                  <a:gd name="connsiteY4" fmla="*/ 199347 h 321622"/>
                  <a:gd name="connsiteX5" fmla="*/ 595423 w 738963"/>
                  <a:gd name="connsiteY5" fmla="*/ 263143 h 321622"/>
                  <a:gd name="connsiteX6" fmla="*/ 691116 w 738963"/>
                  <a:gd name="connsiteY6" fmla="*/ 289724 h 321622"/>
                  <a:gd name="connsiteX7" fmla="*/ 738963 w 738963"/>
                  <a:gd name="connsiteY7" fmla="*/ 321622 h 321622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579 h 309528"/>
                  <a:gd name="connsiteX1" fmla="*/ 154172 w 738963"/>
                  <a:gd name="connsiteY1" fmla="*/ 128774 h 309528"/>
                  <a:gd name="connsiteX2" fmla="*/ 340242 w 738963"/>
                  <a:gd name="connsiteY2" fmla="*/ 11816 h 309528"/>
                  <a:gd name="connsiteX3" fmla="*/ 425302 w 738963"/>
                  <a:gd name="connsiteY3" fmla="*/ 11816 h 309528"/>
                  <a:gd name="connsiteX4" fmla="*/ 473149 w 738963"/>
                  <a:gd name="connsiteY4" fmla="*/ 80928 h 309528"/>
                  <a:gd name="connsiteX5" fmla="*/ 558209 w 738963"/>
                  <a:gd name="connsiteY5" fmla="*/ 187253 h 309528"/>
                  <a:gd name="connsiteX6" fmla="*/ 595423 w 738963"/>
                  <a:gd name="connsiteY6" fmla="*/ 251049 h 309528"/>
                  <a:gd name="connsiteX7" fmla="*/ 691116 w 738963"/>
                  <a:gd name="connsiteY7" fmla="*/ 277630 h 309528"/>
                  <a:gd name="connsiteX8" fmla="*/ 738963 w 738963"/>
                  <a:gd name="connsiteY8" fmla="*/ 309528 h 309528"/>
                  <a:gd name="connsiteX0" fmla="*/ 0 w 738963"/>
                  <a:gd name="connsiteY0" fmla="*/ 294317 h 310266"/>
                  <a:gd name="connsiteX1" fmla="*/ 180753 w 738963"/>
                  <a:gd name="connsiteY1" fmla="*/ 140144 h 310266"/>
                  <a:gd name="connsiteX2" fmla="*/ 340242 w 738963"/>
                  <a:gd name="connsiteY2" fmla="*/ 12554 h 310266"/>
                  <a:gd name="connsiteX3" fmla="*/ 425302 w 738963"/>
                  <a:gd name="connsiteY3" fmla="*/ 12554 h 310266"/>
                  <a:gd name="connsiteX4" fmla="*/ 473149 w 738963"/>
                  <a:gd name="connsiteY4" fmla="*/ 81666 h 310266"/>
                  <a:gd name="connsiteX5" fmla="*/ 558209 w 738963"/>
                  <a:gd name="connsiteY5" fmla="*/ 187991 h 310266"/>
                  <a:gd name="connsiteX6" fmla="*/ 595423 w 738963"/>
                  <a:gd name="connsiteY6" fmla="*/ 251787 h 310266"/>
                  <a:gd name="connsiteX7" fmla="*/ 691116 w 738963"/>
                  <a:gd name="connsiteY7" fmla="*/ 278368 h 310266"/>
                  <a:gd name="connsiteX8" fmla="*/ 738963 w 738963"/>
                  <a:gd name="connsiteY8" fmla="*/ 310266 h 310266"/>
                  <a:gd name="connsiteX0" fmla="*/ 0 w 738963"/>
                  <a:gd name="connsiteY0" fmla="*/ 287765 h 303714"/>
                  <a:gd name="connsiteX1" fmla="*/ 180753 w 738963"/>
                  <a:gd name="connsiteY1" fmla="*/ 133592 h 303714"/>
                  <a:gd name="connsiteX2" fmla="*/ 249865 w 738963"/>
                  <a:gd name="connsiteY2" fmla="*/ 27267 h 303714"/>
                  <a:gd name="connsiteX3" fmla="*/ 340242 w 738963"/>
                  <a:gd name="connsiteY3" fmla="*/ 6002 h 303714"/>
                  <a:gd name="connsiteX4" fmla="*/ 425302 w 738963"/>
                  <a:gd name="connsiteY4" fmla="*/ 6002 h 303714"/>
                  <a:gd name="connsiteX5" fmla="*/ 473149 w 738963"/>
                  <a:gd name="connsiteY5" fmla="*/ 75114 h 303714"/>
                  <a:gd name="connsiteX6" fmla="*/ 558209 w 738963"/>
                  <a:gd name="connsiteY6" fmla="*/ 181439 h 303714"/>
                  <a:gd name="connsiteX7" fmla="*/ 595423 w 738963"/>
                  <a:gd name="connsiteY7" fmla="*/ 245235 h 303714"/>
                  <a:gd name="connsiteX8" fmla="*/ 691116 w 738963"/>
                  <a:gd name="connsiteY8" fmla="*/ 271816 h 303714"/>
                  <a:gd name="connsiteX9" fmla="*/ 738963 w 738963"/>
                  <a:gd name="connsiteY9" fmla="*/ 303714 h 303714"/>
                  <a:gd name="connsiteX0" fmla="*/ 0 w 744280"/>
                  <a:gd name="connsiteY0" fmla="*/ 287765 h 287765"/>
                  <a:gd name="connsiteX1" fmla="*/ 180753 w 744280"/>
                  <a:gd name="connsiteY1" fmla="*/ 133592 h 287765"/>
                  <a:gd name="connsiteX2" fmla="*/ 249865 w 744280"/>
                  <a:gd name="connsiteY2" fmla="*/ 27267 h 287765"/>
                  <a:gd name="connsiteX3" fmla="*/ 340242 w 744280"/>
                  <a:gd name="connsiteY3" fmla="*/ 6002 h 287765"/>
                  <a:gd name="connsiteX4" fmla="*/ 425302 w 744280"/>
                  <a:gd name="connsiteY4" fmla="*/ 6002 h 287765"/>
                  <a:gd name="connsiteX5" fmla="*/ 473149 w 744280"/>
                  <a:gd name="connsiteY5" fmla="*/ 75114 h 287765"/>
                  <a:gd name="connsiteX6" fmla="*/ 558209 w 744280"/>
                  <a:gd name="connsiteY6" fmla="*/ 181439 h 287765"/>
                  <a:gd name="connsiteX7" fmla="*/ 595423 w 744280"/>
                  <a:gd name="connsiteY7" fmla="*/ 245235 h 287765"/>
                  <a:gd name="connsiteX8" fmla="*/ 691116 w 744280"/>
                  <a:gd name="connsiteY8" fmla="*/ 271816 h 287765"/>
                  <a:gd name="connsiteX9" fmla="*/ 744280 w 744280"/>
                  <a:gd name="connsiteY9" fmla="*/ 234602 h 287765"/>
                  <a:gd name="connsiteX0" fmla="*/ 0 w 760229"/>
                  <a:gd name="connsiteY0" fmla="*/ 287765 h 287765"/>
                  <a:gd name="connsiteX1" fmla="*/ 180753 w 760229"/>
                  <a:gd name="connsiteY1" fmla="*/ 133592 h 287765"/>
                  <a:gd name="connsiteX2" fmla="*/ 249865 w 760229"/>
                  <a:gd name="connsiteY2" fmla="*/ 27267 h 287765"/>
                  <a:gd name="connsiteX3" fmla="*/ 340242 w 760229"/>
                  <a:gd name="connsiteY3" fmla="*/ 6002 h 287765"/>
                  <a:gd name="connsiteX4" fmla="*/ 425302 w 760229"/>
                  <a:gd name="connsiteY4" fmla="*/ 6002 h 287765"/>
                  <a:gd name="connsiteX5" fmla="*/ 473149 w 760229"/>
                  <a:gd name="connsiteY5" fmla="*/ 75114 h 287765"/>
                  <a:gd name="connsiteX6" fmla="*/ 558209 w 760229"/>
                  <a:gd name="connsiteY6" fmla="*/ 181439 h 287765"/>
                  <a:gd name="connsiteX7" fmla="*/ 595423 w 760229"/>
                  <a:gd name="connsiteY7" fmla="*/ 245235 h 287765"/>
                  <a:gd name="connsiteX8" fmla="*/ 691116 w 760229"/>
                  <a:gd name="connsiteY8" fmla="*/ 271816 h 287765"/>
                  <a:gd name="connsiteX9" fmla="*/ 760229 w 760229"/>
                  <a:gd name="connsiteY9" fmla="*/ 255867 h 287765"/>
                  <a:gd name="connsiteX0" fmla="*/ 0 w 760229"/>
                  <a:gd name="connsiteY0" fmla="*/ 288539 h 288539"/>
                  <a:gd name="connsiteX1" fmla="*/ 180753 w 760229"/>
                  <a:gd name="connsiteY1" fmla="*/ 134366 h 288539"/>
                  <a:gd name="connsiteX2" fmla="*/ 249865 w 760229"/>
                  <a:gd name="connsiteY2" fmla="*/ 28041 h 288539"/>
                  <a:gd name="connsiteX3" fmla="*/ 340242 w 760229"/>
                  <a:gd name="connsiteY3" fmla="*/ 6776 h 288539"/>
                  <a:gd name="connsiteX4" fmla="*/ 425302 w 760229"/>
                  <a:gd name="connsiteY4" fmla="*/ 6776 h 288539"/>
                  <a:gd name="connsiteX5" fmla="*/ 510363 w 760229"/>
                  <a:gd name="connsiteY5" fmla="*/ 86520 h 288539"/>
                  <a:gd name="connsiteX6" fmla="*/ 558209 w 760229"/>
                  <a:gd name="connsiteY6" fmla="*/ 182213 h 288539"/>
                  <a:gd name="connsiteX7" fmla="*/ 595423 w 760229"/>
                  <a:gd name="connsiteY7" fmla="*/ 246009 h 288539"/>
                  <a:gd name="connsiteX8" fmla="*/ 691116 w 760229"/>
                  <a:gd name="connsiteY8" fmla="*/ 272590 h 288539"/>
                  <a:gd name="connsiteX9" fmla="*/ 760229 w 760229"/>
                  <a:gd name="connsiteY9" fmla="*/ 256641 h 288539"/>
                  <a:gd name="connsiteX0" fmla="*/ 0 w 760229"/>
                  <a:gd name="connsiteY0" fmla="*/ 290452 h 290452"/>
                  <a:gd name="connsiteX1" fmla="*/ 180753 w 760229"/>
                  <a:gd name="connsiteY1" fmla="*/ 136279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60229"/>
                  <a:gd name="connsiteY0" fmla="*/ 290452 h 290452"/>
                  <a:gd name="connsiteX1" fmla="*/ 196702 w 760229"/>
                  <a:gd name="connsiteY1" fmla="*/ 189442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91116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69851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810 h 290810"/>
                  <a:gd name="connsiteX1" fmla="*/ 196702 w 754912"/>
                  <a:gd name="connsiteY1" fmla="*/ 189800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17968 w 754912"/>
                  <a:gd name="connsiteY1" fmla="*/ 173851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39233 w 754912"/>
                  <a:gd name="connsiteY1" fmla="*/ 157903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595423 w 754912"/>
                  <a:gd name="connsiteY8" fmla="*/ 248280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42260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01749"/>
                  <a:gd name="connsiteY0" fmla="*/ 290810 h 290810"/>
                  <a:gd name="connsiteX1" fmla="*/ 159487 w 701749"/>
                  <a:gd name="connsiteY1" fmla="*/ 248281 h 290810"/>
                  <a:gd name="connsiteX2" fmla="*/ 239233 w 701749"/>
                  <a:gd name="connsiteY2" fmla="*/ 157903 h 290810"/>
                  <a:gd name="connsiteX3" fmla="*/ 287079 w 701749"/>
                  <a:gd name="connsiteY3" fmla="*/ 67526 h 290810"/>
                  <a:gd name="connsiteX4" fmla="*/ 340242 w 701749"/>
                  <a:gd name="connsiteY4" fmla="*/ 9047 h 290810"/>
                  <a:gd name="connsiteX5" fmla="*/ 425302 w 701749"/>
                  <a:gd name="connsiteY5" fmla="*/ 9047 h 290810"/>
                  <a:gd name="connsiteX6" fmla="*/ 494414 w 701749"/>
                  <a:gd name="connsiteY6" fmla="*/ 94107 h 290810"/>
                  <a:gd name="connsiteX7" fmla="*/ 542260 w 701749"/>
                  <a:gd name="connsiteY7" fmla="*/ 184484 h 290810"/>
                  <a:gd name="connsiteX8" fmla="*/ 600739 w 701749"/>
                  <a:gd name="connsiteY8" fmla="*/ 232331 h 290810"/>
                  <a:gd name="connsiteX9" fmla="*/ 669851 w 701749"/>
                  <a:gd name="connsiteY9" fmla="*/ 274861 h 290810"/>
                  <a:gd name="connsiteX10" fmla="*/ 701749 w 701749"/>
                  <a:gd name="connsiteY10" fmla="*/ 290810 h 290810"/>
                  <a:gd name="connsiteX0" fmla="*/ 0 w 707065"/>
                  <a:gd name="connsiteY0" fmla="*/ 290810 h 290810"/>
                  <a:gd name="connsiteX1" fmla="*/ 159487 w 707065"/>
                  <a:gd name="connsiteY1" fmla="*/ 248281 h 290810"/>
                  <a:gd name="connsiteX2" fmla="*/ 239233 w 707065"/>
                  <a:gd name="connsiteY2" fmla="*/ 157903 h 290810"/>
                  <a:gd name="connsiteX3" fmla="*/ 287079 w 707065"/>
                  <a:gd name="connsiteY3" fmla="*/ 67526 h 290810"/>
                  <a:gd name="connsiteX4" fmla="*/ 340242 w 707065"/>
                  <a:gd name="connsiteY4" fmla="*/ 9047 h 290810"/>
                  <a:gd name="connsiteX5" fmla="*/ 425302 w 707065"/>
                  <a:gd name="connsiteY5" fmla="*/ 9047 h 290810"/>
                  <a:gd name="connsiteX6" fmla="*/ 494414 w 707065"/>
                  <a:gd name="connsiteY6" fmla="*/ 94107 h 290810"/>
                  <a:gd name="connsiteX7" fmla="*/ 542260 w 707065"/>
                  <a:gd name="connsiteY7" fmla="*/ 184484 h 290810"/>
                  <a:gd name="connsiteX8" fmla="*/ 600739 w 707065"/>
                  <a:gd name="connsiteY8" fmla="*/ 232331 h 290810"/>
                  <a:gd name="connsiteX9" fmla="*/ 669851 w 707065"/>
                  <a:gd name="connsiteY9" fmla="*/ 274861 h 290810"/>
                  <a:gd name="connsiteX10" fmla="*/ 707065 w 707065"/>
                  <a:gd name="connsiteY10" fmla="*/ 269545 h 290810"/>
                  <a:gd name="connsiteX0" fmla="*/ 0 w 723013"/>
                  <a:gd name="connsiteY0" fmla="*/ 290810 h 290810"/>
                  <a:gd name="connsiteX1" fmla="*/ 159487 w 723013"/>
                  <a:gd name="connsiteY1" fmla="*/ 248281 h 290810"/>
                  <a:gd name="connsiteX2" fmla="*/ 239233 w 723013"/>
                  <a:gd name="connsiteY2" fmla="*/ 157903 h 290810"/>
                  <a:gd name="connsiteX3" fmla="*/ 287079 w 723013"/>
                  <a:gd name="connsiteY3" fmla="*/ 67526 h 290810"/>
                  <a:gd name="connsiteX4" fmla="*/ 340242 w 723013"/>
                  <a:gd name="connsiteY4" fmla="*/ 9047 h 290810"/>
                  <a:gd name="connsiteX5" fmla="*/ 425302 w 723013"/>
                  <a:gd name="connsiteY5" fmla="*/ 9047 h 290810"/>
                  <a:gd name="connsiteX6" fmla="*/ 494414 w 723013"/>
                  <a:gd name="connsiteY6" fmla="*/ 94107 h 290810"/>
                  <a:gd name="connsiteX7" fmla="*/ 542260 w 723013"/>
                  <a:gd name="connsiteY7" fmla="*/ 184484 h 290810"/>
                  <a:gd name="connsiteX8" fmla="*/ 600739 w 723013"/>
                  <a:gd name="connsiteY8" fmla="*/ 232331 h 290810"/>
                  <a:gd name="connsiteX9" fmla="*/ 669851 w 723013"/>
                  <a:gd name="connsiteY9" fmla="*/ 274861 h 290810"/>
                  <a:gd name="connsiteX10" fmla="*/ 723013 w 723013"/>
                  <a:gd name="connsiteY10" fmla="*/ 269545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87079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1742 h 291742"/>
                  <a:gd name="connsiteX1" fmla="*/ 159487 w 749594"/>
                  <a:gd name="connsiteY1" fmla="*/ 249213 h 291742"/>
                  <a:gd name="connsiteX2" fmla="*/ 239233 w 749594"/>
                  <a:gd name="connsiteY2" fmla="*/ 158835 h 291742"/>
                  <a:gd name="connsiteX3" fmla="*/ 297711 w 749594"/>
                  <a:gd name="connsiteY3" fmla="*/ 84407 h 291742"/>
                  <a:gd name="connsiteX4" fmla="*/ 340242 w 749594"/>
                  <a:gd name="connsiteY4" fmla="*/ 9979 h 291742"/>
                  <a:gd name="connsiteX5" fmla="*/ 425302 w 749594"/>
                  <a:gd name="connsiteY5" fmla="*/ 9979 h 291742"/>
                  <a:gd name="connsiteX6" fmla="*/ 494414 w 749594"/>
                  <a:gd name="connsiteY6" fmla="*/ 95039 h 291742"/>
                  <a:gd name="connsiteX7" fmla="*/ 542260 w 749594"/>
                  <a:gd name="connsiteY7" fmla="*/ 185416 h 291742"/>
                  <a:gd name="connsiteX8" fmla="*/ 600739 w 749594"/>
                  <a:gd name="connsiteY8" fmla="*/ 233263 h 291742"/>
                  <a:gd name="connsiteX9" fmla="*/ 669851 w 749594"/>
                  <a:gd name="connsiteY9" fmla="*/ 275793 h 291742"/>
                  <a:gd name="connsiteX10" fmla="*/ 749594 w 749594"/>
                  <a:gd name="connsiteY10" fmla="*/ 286426 h 291742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2735 h 282735"/>
                  <a:gd name="connsiteX1" fmla="*/ 159487 w 749594"/>
                  <a:gd name="connsiteY1" fmla="*/ 240206 h 282735"/>
                  <a:gd name="connsiteX2" fmla="*/ 239233 w 749594"/>
                  <a:gd name="connsiteY2" fmla="*/ 149828 h 282735"/>
                  <a:gd name="connsiteX3" fmla="*/ 297711 w 749594"/>
                  <a:gd name="connsiteY3" fmla="*/ 75400 h 282735"/>
                  <a:gd name="connsiteX4" fmla="*/ 349340 w 749594"/>
                  <a:gd name="connsiteY4" fmla="*/ 14620 h 282735"/>
                  <a:gd name="connsiteX5" fmla="*/ 416204 w 749594"/>
                  <a:gd name="connsiteY5" fmla="*/ 5521 h 282735"/>
                  <a:gd name="connsiteX6" fmla="*/ 494414 w 749594"/>
                  <a:gd name="connsiteY6" fmla="*/ 86032 h 282735"/>
                  <a:gd name="connsiteX7" fmla="*/ 542260 w 749594"/>
                  <a:gd name="connsiteY7" fmla="*/ 176409 h 282735"/>
                  <a:gd name="connsiteX8" fmla="*/ 600739 w 749594"/>
                  <a:gd name="connsiteY8" fmla="*/ 224256 h 282735"/>
                  <a:gd name="connsiteX9" fmla="*/ 669851 w 749594"/>
                  <a:gd name="connsiteY9" fmla="*/ 266786 h 282735"/>
                  <a:gd name="connsiteX10" fmla="*/ 749594 w 749594"/>
                  <a:gd name="connsiteY10" fmla="*/ 277419 h 282735"/>
                  <a:gd name="connsiteX0" fmla="*/ 0 w 749594"/>
                  <a:gd name="connsiteY0" fmla="*/ 282398 h 282398"/>
                  <a:gd name="connsiteX1" fmla="*/ 159487 w 749594"/>
                  <a:gd name="connsiteY1" fmla="*/ 239869 h 282398"/>
                  <a:gd name="connsiteX2" fmla="*/ 239233 w 749594"/>
                  <a:gd name="connsiteY2" fmla="*/ 149491 h 282398"/>
                  <a:gd name="connsiteX3" fmla="*/ 297711 w 749594"/>
                  <a:gd name="connsiteY3" fmla="*/ 75063 h 282398"/>
                  <a:gd name="connsiteX4" fmla="*/ 349340 w 749594"/>
                  <a:gd name="connsiteY4" fmla="*/ 14283 h 282398"/>
                  <a:gd name="connsiteX5" fmla="*/ 416204 w 749594"/>
                  <a:gd name="connsiteY5" fmla="*/ 5184 h 282398"/>
                  <a:gd name="connsiteX6" fmla="*/ 476217 w 749594"/>
                  <a:gd name="connsiteY6" fmla="*/ 81146 h 282398"/>
                  <a:gd name="connsiteX7" fmla="*/ 542260 w 749594"/>
                  <a:gd name="connsiteY7" fmla="*/ 176072 h 282398"/>
                  <a:gd name="connsiteX8" fmla="*/ 600739 w 749594"/>
                  <a:gd name="connsiteY8" fmla="*/ 223919 h 282398"/>
                  <a:gd name="connsiteX9" fmla="*/ 669851 w 749594"/>
                  <a:gd name="connsiteY9" fmla="*/ 266449 h 282398"/>
                  <a:gd name="connsiteX10" fmla="*/ 749594 w 749594"/>
                  <a:gd name="connsiteY10" fmla="*/ 277082 h 28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594" h="282398">
                    <a:moveTo>
                      <a:pt x="0" y="282398"/>
                    </a:moveTo>
                    <a:cubicBezTo>
                      <a:pt x="26581" y="275310"/>
                      <a:pt x="119615" y="262020"/>
                      <a:pt x="159487" y="239869"/>
                    </a:cubicBezTo>
                    <a:cubicBezTo>
                      <a:pt x="199359" y="217718"/>
                      <a:pt x="217968" y="179617"/>
                      <a:pt x="239233" y="149491"/>
                    </a:cubicBezTo>
                    <a:cubicBezTo>
                      <a:pt x="285307" y="108733"/>
                      <a:pt x="271130" y="96328"/>
                      <a:pt x="297711" y="75063"/>
                    </a:cubicBezTo>
                    <a:cubicBezTo>
                      <a:pt x="324292" y="53798"/>
                      <a:pt x="329591" y="25929"/>
                      <a:pt x="349340" y="14283"/>
                    </a:cubicBezTo>
                    <a:cubicBezTo>
                      <a:pt x="369089" y="2637"/>
                      <a:pt x="395058" y="-5960"/>
                      <a:pt x="416204" y="5184"/>
                    </a:cubicBezTo>
                    <a:cubicBezTo>
                      <a:pt x="437350" y="16328"/>
                      <a:pt x="455208" y="52665"/>
                      <a:pt x="476217" y="81146"/>
                    </a:cubicBezTo>
                    <a:cubicBezTo>
                      <a:pt x="497226" y="109627"/>
                      <a:pt x="521506" y="152276"/>
                      <a:pt x="542260" y="176072"/>
                    </a:cubicBezTo>
                    <a:cubicBezTo>
                      <a:pt x="563014" y="199868"/>
                      <a:pt x="579474" y="208856"/>
                      <a:pt x="600739" y="223919"/>
                    </a:cubicBezTo>
                    <a:cubicBezTo>
                      <a:pt x="622004" y="238982"/>
                      <a:pt x="645928" y="256703"/>
                      <a:pt x="669851" y="266449"/>
                    </a:cubicBezTo>
                    <a:cubicBezTo>
                      <a:pt x="693774" y="276195"/>
                      <a:pt x="737632" y="266006"/>
                      <a:pt x="749594" y="277082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TekstSylinder 159">
                <a:extLst>
                  <a:ext uri="{FF2B5EF4-FFF2-40B4-BE49-F238E27FC236}">
                    <a16:creationId xmlns:a16="http://schemas.microsoft.com/office/drawing/2014/main" id="{05DD227A-64E1-47EB-8156-C370B4F1479F}"/>
                  </a:ext>
                </a:extLst>
              </p:cNvPr>
              <p:cNvSpPr txBox="1"/>
              <p:nvPr/>
            </p:nvSpPr>
            <p:spPr>
              <a:xfrm>
                <a:off x="3005093" y="6088923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rv</a:t>
                </a:r>
              </a:p>
            </p:txBody>
          </p:sp>
        </p:grpSp>
        <p:cxnSp>
          <p:nvCxnSpPr>
            <p:cNvPr id="85" name="Rett pilkobling 84">
              <a:extLst>
                <a:ext uri="{FF2B5EF4-FFF2-40B4-BE49-F238E27FC236}">
                  <a16:creationId xmlns:a16="http://schemas.microsoft.com/office/drawing/2014/main" id="{9F0B9C41-13D3-9B84-7E9E-C3E86852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4062" y="6271851"/>
              <a:ext cx="659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kstSylinder 157">
              <a:extLst>
                <a:ext uri="{FF2B5EF4-FFF2-40B4-BE49-F238E27FC236}">
                  <a16:creationId xmlns:a16="http://schemas.microsoft.com/office/drawing/2014/main" id="{1AA29BB9-E8FA-BB84-4249-C4EE9B9BB9D7}"/>
                </a:ext>
              </a:extLst>
            </p:cNvPr>
            <p:cNvSpPr txBox="1"/>
            <p:nvPr/>
          </p:nvSpPr>
          <p:spPr>
            <a:xfrm>
              <a:off x="3109741" y="3284704"/>
              <a:ext cx="1604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Permeable area, P-area</a:t>
              </a:r>
            </a:p>
          </p:txBody>
        </p:sp>
        <p:sp>
          <p:nvSpPr>
            <p:cNvPr id="159" name="TekstSylinder 158">
              <a:extLst>
                <a:ext uri="{FF2B5EF4-FFF2-40B4-BE49-F238E27FC236}">
                  <a16:creationId xmlns:a16="http://schemas.microsoft.com/office/drawing/2014/main" id="{E226DF3B-8277-1A2C-1C8B-B520446EC0C4}"/>
                </a:ext>
              </a:extLst>
            </p:cNvPr>
            <p:cNvSpPr txBox="1"/>
            <p:nvPr/>
          </p:nvSpPr>
          <p:spPr>
            <a:xfrm>
              <a:off x="7682205" y="3207276"/>
              <a:ext cx="2560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Impermeable area, IP-area (1 - P-area)</a:t>
              </a:r>
            </a:p>
          </p:txBody>
        </p:sp>
        <p:sp>
          <p:nvSpPr>
            <p:cNvPr id="168" name="TekstSylinder 167">
              <a:extLst>
                <a:ext uri="{FF2B5EF4-FFF2-40B4-BE49-F238E27FC236}">
                  <a16:creationId xmlns:a16="http://schemas.microsoft.com/office/drawing/2014/main" id="{F67B69F2-163B-57AB-62CF-7D0322A85747}"/>
                </a:ext>
              </a:extLst>
            </p:cNvPr>
            <p:cNvSpPr txBox="1"/>
            <p:nvPr/>
          </p:nvSpPr>
          <p:spPr>
            <a:xfrm>
              <a:off x="4177068" y="2971569"/>
              <a:ext cx="11352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ICapP</a:t>
              </a:r>
              <a:r>
                <a:rPr lang="nb-NO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&gt;&gt; </a:t>
              </a:r>
              <a:r>
                <a:rPr lang="nb-NO" sz="1000" i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ICapIP</a:t>
              </a:r>
              <a:endParaRPr lang="nb-NO" sz="10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kstSylinder 170">
              <a:extLst>
                <a:ext uri="{FF2B5EF4-FFF2-40B4-BE49-F238E27FC236}">
                  <a16:creationId xmlns:a16="http://schemas.microsoft.com/office/drawing/2014/main" id="{D7FF590D-EC2D-E7A8-057D-BB5598553951}"/>
                </a:ext>
              </a:extLst>
            </p:cNvPr>
            <p:cNvSpPr txBox="1"/>
            <p:nvPr/>
          </p:nvSpPr>
          <p:spPr>
            <a:xfrm>
              <a:off x="3535396" y="3577421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ICapP</a:t>
              </a:r>
              <a:endParaRPr lang="en-GB" sz="1200" b="1"/>
            </a:p>
          </p:txBody>
        </p:sp>
        <p:sp>
          <p:nvSpPr>
            <p:cNvPr id="174" name="TekstSylinder 173">
              <a:extLst>
                <a:ext uri="{FF2B5EF4-FFF2-40B4-BE49-F238E27FC236}">
                  <a16:creationId xmlns:a16="http://schemas.microsoft.com/office/drawing/2014/main" id="{05C8BF83-5103-4B63-0452-CCDBC971980C}"/>
                </a:ext>
              </a:extLst>
            </p:cNvPr>
            <p:cNvSpPr txBox="1"/>
            <p:nvPr/>
          </p:nvSpPr>
          <p:spPr>
            <a:xfrm>
              <a:off x="8732491" y="35564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ICapIP</a:t>
              </a:r>
              <a:endParaRPr lang="en-GB" sz="1200" b="1"/>
            </a:p>
          </p:txBody>
        </p:sp>
        <p:pic>
          <p:nvPicPr>
            <p:cNvPr id="166" name="Bilde 165">
              <a:extLst>
                <a:ext uri="{FF2B5EF4-FFF2-40B4-BE49-F238E27FC236}">
                  <a16:creationId xmlns:a16="http://schemas.microsoft.com/office/drawing/2014/main" id="{13370FF7-3BC7-9DC7-A0F7-CDC10CF0C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45" t="5415" r="4694" b="2695"/>
            <a:stretch/>
          </p:blipFill>
          <p:spPr>
            <a:xfrm>
              <a:off x="5642590" y="3026062"/>
              <a:ext cx="1672732" cy="2093926"/>
            </a:xfrm>
            <a:prstGeom prst="rect">
              <a:avLst/>
            </a:prstGeom>
          </p:spPr>
        </p:pic>
        <p:grpSp>
          <p:nvGrpSpPr>
            <p:cNvPr id="192" name="Gruppe 191">
              <a:extLst>
                <a:ext uri="{FF2B5EF4-FFF2-40B4-BE49-F238E27FC236}">
                  <a16:creationId xmlns:a16="http://schemas.microsoft.com/office/drawing/2014/main" id="{DC63CDA0-7178-6877-F5AC-00A5F49DDC51}"/>
                </a:ext>
              </a:extLst>
            </p:cNvPr>
            <p:cNvGrpSpPr/>
            <p:nvPr/>
          </p:nvGrpSpPr>
          <p:grpSpPr>
            <a:xfrm>
              <a:off x="6238503" y="4954159"/>
              <a:ext cx="624620" cy="530959"/>
              <a:chOff x="4679667" y="5084793"/>
              <a:chExt cx="624620" cy="530959"/>
            </a:xfrm>
          </p:grpSpPr>
          <p:sp>
            <p:nvSpPr>
              <p:cNvPr id="109" name="TekstSylinder 108">
                <a:extLst>
                  <a:ext uri="{FF2B5EF4-FFF2-40B4-BE49-F238E27FC236}">
                    <a16:creationId xmlns:a16="http://schemas.microsoft.com/office/drawing/2014/main" id="{F5A25331-4CB6-3C3E-BFEF-10E163A8C883}"/>
                  </a:ext>
                </a:extLst>
              </p:cNvPr>
              <p:cNvSpPr txBox="1"/>
              <p:nvPr/>
            </p:nvSpPr>
            <p:spPr>
              <a:xfrm>
                <a:off x="4804951" y="5147225"/>
                <a:ext cx="4773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Gsc </a:t>
                </a:r>
              </a:p>
            </p:txBody>
          </p:sp>
          <p:grpSp>
            <p:nvGrpSpPr>
              <p:cNvPr id="178" name="Gruppe 177">
                <a:extLst>
                  <a:ext uri="{FF2B5EF4-FFF2-40B4-BE49-F238E27FC236}">
                    <a16:creationId xmlns:a16="http://schemas.microsoft.com/office/drawing/2014/main" id="{AEB37DD7-5F2C-2866-A32E-426B314C6475}"/>
                  </a:ext>
                </a:extLst>
              </p:cNvPr>
              <p:cNvGrpSpPr/>
              <p:nvPr/>
            </p:nvGrpSpPr>
            <p:grpSpPr>
              <a:xfrm>
                <a:off x="4679667" y="5084793"/>
                <a:ext cx="624620" cy="530959"/>
                <a:chOff x="646303" y="1571978"/>
                <a:chExt cx="1000379" cy="847724"/>
              </a:xfrm>
            </p:grpSpPr>
            <p:sp>
              <p:nvSpPr>
                <p:cNvPr id="126" name="Frihåndsform: figur 125">
                  <a:extLst>
                    <a:ext uri="{FF2B5EF4-FFF2-40B4-BE49-F238E27FC236}">
                      <a16:creationId xmlns:a16="http://schemas.microsoft.com/office/drawing/2014/main" id="{4D23C261-04C9-473D-8A60-9E97AEAB52BC}"/>
                    </a:ext>
                  </a:extLst>
                </p:cNvPr>
                <p:cNvSpPr/>
                <p:nvPr/>
              </p:nvSpPr>
              <p:spPr>
                <a:xfrm>
                  <a:off x="693409" y="1720722"/>
                  <a:ext cx="813986" cy="671678"/>
                </a:xfrm>
                <a:custGeom>
                  <a:avLst/>
                  <a:gdLst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26942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62517 w 604434"/>
                    <a:gd name="connsiteY16" fmla="*/ 626149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611102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3396 w 604434"/>
                    <a:gd name="connsiteY13" fmla="*/ 593170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87854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7833 w 604434"/>
                    <a:gd name="connsiteY16" fmla="*/ 620832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6088 w 613288"/>
                    <a:gd name="connsiteY8" fmla="*/ 441701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0857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34871 w 613288"/>
                    <a:gd name="connsiteY18" fmla="*/ 634505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6700"/>
                    <a:gd name="connsiteY0" fmla="*/ 0 h 642200"/>
                    <a:gd name="connsiteX1" fmla="*/ 8854 w 616700"/>
                    <a:gd name="connsiteY1" fmla="*/ 38746 h 642200"/>
                    <a:gd name="connsiteX2" fmla="*/ 32101 w 616700"/>
                    <a:gd name="connsiteY2" fmla="*/ 185979 h 642200"/>
                    <a:gd name="connsiteX3" fmla="*/ 47600 w 616700"/>
                    <a:gd name="connsiteY3" fmla="*/ 216976 h 642200"/>
                    <a:gd name="connsiteX4" fmla="*/ 63098 w 616700"/>
                    <a:gd name="connsiteY4" fmla="*/ 271220 h 642200"/>
                    <a:gd name="connsiteX5" fmla="*/ 78596 w 616700"/>
                    <a:gd name="connsiteY5" fmla="*/ 302217 h 642200"/>
                    <a:gd name="connsiteX6" fmla="*/ 101844 w 616700"/>
                    <a:gd name="connsiteY6" fmla="*/ 340962 h 642200"/>
                    <a:gd name="connsiteX7" fmla="*/ 117342 w 616700"/>
                    <a:gd name="connsiteY7" fmla="*/ 371959 h 642200"/>
                    <a:gd name="connsiteX8" fmla="*/ 159500 w 616700"/>
                    <a:gd name="connsiteY8" fmla="*/ 434877 h 642200"/>
                    <a:gd name="connsiteX9" fmla="*/ 202583 w 616700"/>
                    <a:gd name="connsiteY9" fmla="*/ 472698 h 642200"/>
                    <a:gd name="connsiteX10" fmla="*/ 246644 w 616700"/>
                    <a:gd name="connsiteY10" fmla="*/ 511895 h 642200"/>
                    <a:gd name="connsiteX11" fmla="*/ 303323 w 616700"/>
                    <a:gd name="connsiteY11" fmla="*/ 548658 h 642200"/>
                    <a:gd name="connsiteX12" fmla="*/ 344951 w 616700"/>
                    <a:gd name="connsiteY12" fmla="*/ 574789 h 642200"/>
                    <a:gd name="connsiteX13" fmla="*/ 346934 w 616700"/>
                    <a:gd name="connsiteY13" fmla="*/ 577221 h 642200"/>
                    <a:gd name="connsiteX14" fmla="*/ 396311 w 616700"/>
                    <a:gd name="connsiteY14" fmla="*/ 595153 h 642200"/>
                    <a:gd name="connsiteX15" fmla="*/ 443708 w 616700"/>
                    <a:gd name="connsiteY15" fmla="*/ 605334 h 642200"/>
                    <a:gd name="connsiteX16" fmla="*/ 476687 w 616700"/>
                    <a:gd name="connsiteY16" fmla="*/ 620832 h 642200"/>
                    <a:gd name="connsiteX17" fmla="*/ 512999 w 616700"/>
                    <a:gd name="connsiteY17" fmla="*/ 631016 h 642200"/>
                    <a:gd name="connsiteX18" fmla="*/ 534871 w 616700"/>
                    <a:gd name="connsiteY18" fmla="*/ 634505 h 642200"/>
                    <a:gd name="connsiteX19" fmla="*/ 559044 w 616700"/>
                    <a:gd name="connsiteY19" fmla="*/ 635430 h 642200"/>
                    <a:gd name="connsiteX20" fmla="*/ 616700 w 616700"/>
                    <a:gd name="connsiteY20" fmla="*/ 642200 h 642200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598510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7667 w 609464"/>
                    <a:gd name="connsiteY16" fmla="*/ 616244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957 w 613907"/>
                    <a:gd name="connsiteY0" fmla="*/ 0 h 630902"/>
                    <a:gd name="connsiteX1" fmla="*/ 6061 w 613907"/>
                    <a:gd name="connsiteY1" fmla="*/ 27448 h 630902"/>
                    <a:gd name="connsiteX2" fmla="*/ 29308 w 613907"/>
                    <a:gd name="connsiteY2" fmla="*/ 174681 h 630902"/>
                    <a:gd name="connsiteX3" fmla="*/ 43022 w 613907"/>
                    <a:gd name="connsiteY3" fmla="*/ 207914 h 630902"/>
                    <a:gd name="connsiteX4" fmla="*/ 60305 w 613907"/>
                    <a:gd name="connsiteY4" fmla="*/ 259922 h 630902"/>
                    <a:gd name="connsiteX5" fmla="*/ 75803 w 613907"/>
                    <a:gd name="connsiteY5" fmla="*/ 290919 h 630902"/>
                    <a:gd name="connsiteX6" fmla="*/ 99051 w 613907"/>
                    <a:gd name="connsiteY6" fmla="*/ 329664 h 630902"/>
                    <a:gd name="connsiteX7" fmla="*/ 114549 w 613907"/>
                    <a:gd name="connsiteY7" fmla="*/ 360661 h 630902"/>
                    <a:gd name="connsiteX8" fmla="*/ 156707 w 613907"/>
                    <a:gd name="connsiteY8" fmla="*/ 423579 h 630902"/>
                    <a:gd name="connsiteX9" fmla="*/ 199790 w 613907"/>
                    <a:gd name="connsiteY9" fmla="*/ 461400 h 630902"/>
                    <a:gd name="connsiteX10" fmla="*/ 243851 w 613907"/>
                    <a:gd name="connsiteY10" fmla="*/ 500597 h 630902"/>
                    <a:gd name="connsiteX11" fmla="*/ 300530 w 613907"/>
                    <a:gd name="connsiteY11" fmla="*/ 537360 h 630902"/>
                    <a:gd name="connsiteX12" fmla="*/ 342158 w 613907"/>
                    <a:gd name="connsiteY12" fmla="*/ 563491 h 630902"/>
                    <a:gd name="connsiteX13" fmla="*/ 344141 w 613907"/>
                    <a:gd name="connsiteY13" fmla="*/ 565923 h 630902"/>
                    <a:gd name="connsiteX14" fmla="*/ 393518 w 613907"/>
                    <a:gd name="connsiteY14" fmla="*/ 583855 h 630902"/>
                    <a:gd name="connsiteX15" fmla="*/ 440915 w 613907"/>
                    <a:gd name="connsiteY15" fmla="*/ 604272 h 630902"/>
                    <a:gd name="connsiteX16" fmla="*/ 472110 w 613907"/>
                    <a:gd name="connsiteY16" fmla="*/ 611770 h 630902"/>
                    <a:gd name="connsiteX17" fmla="*/ 510206 w 613907"/>
                    <a:gd name="connsiteY17" fmla="*/ 619718 h 630902"/>
                    <a:gd name="connsiteX18" fmla="*/ 532078 w 613907"/>
                    <a:gd name="connsiteY18" fmla="*/ 623207 h 630902"/>
                    <a:gd name="connsiteX19" fmla="*/ 556251 w 613907"/>
                    <a:gd name="connsiteY19" fmla="*/ 624132 h 630902"/>
                    <a:gd name="connsiteX20" fmla="*/ 613907 w 613907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95315 w 610171"/>
                    <a:gd name="connsiteY6" fmla="*/ 329664 h 630902"/>
                    <a:gd name="connsiteX7" fmla="*/ 110813 w 610171"/>
                    <a:gd name="connsiteY7" fmla="*/ 360661 h 630902"/>
                    <a:gd name="connsiteX8" fmla="*/ 152971 w 610171"/>
                    <a:gd name="connsiteY8" fmla="*/ 423579 h 630902"/>
                    <a:gd name="connsiteX9" fmla="*/ 196054 w 610171"/>
                    <a:gd name="connsiteY9" fmla="*/ 461400 h 630902"/>
                    <a:gd name="connsiteX10" fmla="*/ 240115 w 610171"/>
                    <a:gd name="connsiteY10" fmla="*/ 500597 h 630902"/>
                    <a:gd name="connsiteX11" fmla="*/ 296794 w 610171"/>
                    <a:gd name="connsiteY11" fmla="*/ 537360 h 630902"/>
                    <a:gd name="connsiteX12" fmla="*/ 338422 w 610171"/>
                    <a:gd name="connsiteY12" fmla="*/ 563491 h 630902"/>
                    <a:gd name="connsiteX13" fmla="*/ 340405 w 610171"/>
                    <a:gd name="connsiteY13" fmla="*/ 565923 h 630902"/>
                    <a:gd name="connsiteX14" fmla="*/ 389782 w 610171"/>
                    <a:gd name="connsiteY14" fmla="*/ 583855 h 630902"/>
                    <a:gd name="connsiteX15" fmla="*/ 437179 w 610171"/>
                    <a:gd name="connsiteY15" fmla="*/ 604272 h 630902"/>
                    <a:gd name="connsiteX16" fmla="*/ 468374 w 610171"/>
                    <a:gd name="connsiteY16" fmla="*/ 611770 h 630902"/>
                    <a:gd name="connsiteX17" fmla="*/ 506470 w 610171"/>
                    <a:gd name="connsiteY17" fmla="*/ 619718 h 630902"/>
                    <a:gd name="connsiteX18" fmla="*/ 528342 w 610171"/>
                    <a:gd name="connsiteY18" fmla="*/ 623207 h 630902"/>
                    <a:gd name="connsiteX19" fmla="*/ 552515 w 610171"/>
                    <a:gd name="connsiteY19" fmla="*/ 624132 h 630902"/>
                    <a:gd name="connsiteX20" fmla="*/ 610171 w 610171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81761 w 610171"/>
                    <a:gd name="connsiteY6" fmla="*/ 311766 h 630902"/>
                    <a:gd name="connsiteX7" fmla="*/ 95315 w 610171"/>
                    <a:gd name="connsiteY7" fmla="*/ 329664 h 630902"/>
                    <a:gd name="connsiteX8" fmla="*/ 110813 w 610171"/>
                    <a:gd name="connsiteY8" fmla="*/ 360661 h 630902"/>
                    <a:gd name="connsiteX9" fmla="*/ 152971 w 610171"/>
                    <a:gd name="connsiteY9" fmla="*/ 423579 h 630902"/>
                    <a:gd name="connsiteX10" fmla="*/ 196054 w 610171"/>
                    <a:gd name="connsiteY10" fmla="*/ 461400 h 630902"/>
                    <a:gd name="connsiteX11" fmla="*/ 240115 w 610171"/>
                    <a:gd name="connsiteY11" fmla="*/ 500597 h 630902"/>
                    <a:gd name="connsiteX12" fmla="*/ 296794 w 610171"/>
                    <a:gd name="connsiteY12" fmla="*/ 537360 h 630902"/>
                    <a:gd name="connsiteX13" fmla="*/ 338422 w 610171"/>
                    <a:gd name="connsiteY13" fmla="*/ 563491 h 630902"/>
                    <a:gd name="connsiteX14" fmla="*/ 340405 w 610171"/>
                    <a:gd name="connsiteY14" fmla="*/ 565923 h 630902"/>
                    <a:gd name="connsiteX15" fmla="*/ 389782 w 610171"/>
                    <a:gd name="connsiteY15" fmla="*/ 583855 h 630902"/>
                    <a:gd name="connsiteX16" fmla="*/ 437179 w 610171"/>
                    <a:gd name="connsiteY16" fmla="*/ 604272 h 630902"/>
                    <a:gd name="connsiteX17" fmla="*/ 468374 w 610171"/>
                    <a:gd name="connsiteY17" fmla="*/ 611770 h 630902"/>
                    <a:gd name="connsiteX18" fmla="*/ 506470 w 610171"/>
                    <a:gd name="connsiteY18" fmla="*/ 619718 h 630902"/>
                    <a:gd name="connsiteX19" fmla="*/ 528342 w 610171"/>
                    <a:gd name="connsiteY19" fmla="*/ 623207 h 630902"/>
                    <a:gd name="connsiteX20" fmla="*/ 552515 w 610171"/>
                    <a:gd name="connsiteY20" fmla="*/ 624132 h 630902"/>
                    <a:gd name="connsiteX21" fmla="*/ 610171 w 610171"/>
                    <a:gd name="connsiteY21" fmla="*/ 630902 h 6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10171" h="630902">
                      <a:moveTo>
                        <a:pt x="2576" y="0"/>
                      </a:moveTo>
                      <a:cubicBezTo>
                        <a:pt x="-7" y="12915"/>
                        <a:pt x="-1508" y="-1665"/>
                        <a:pt x="2325" y="27448"/>
                      </a:cubicBezTo>
                      <a:cubicBezTo>
                        <a:pt x="6158" y="56561"/>
                        <a:pt x="10379" y="144297"/>
                        <a:pt x="25572" y="174681"/>
                      </a:cubicBezTo>
                      <a:lnTo>
                        <a:pt x="39286" y="207914"/>
                      </a:lnTo>
                      <a:cubicBezTo>
                        <a:pt x="43219" y="223645"/>
                        <a:pt x="51106" y="246088"/>
                        <a:pt x="56569" y="259922"/>
                      </a:cubicBezTo>
                      <a:cubicBezTo>
                        <a:pt x="62032" y="273756"/>
                        <a:pt x="67868" y="282278"/>
                        <a:pt x="72067" y="290919"/>
                      </a:cubicBezTo>
                      <a:cubicBezTo>
                        <a:pt x="76266" y="299560"/>
                        <a:pt x="77886" y="305308"/>
                        <a:pt x="81761" y="311766"/>
                      </a:cubicBezTo>
                      <a:cubicBezTo>
                        <a:pt x="85636" y="318224"/>
                        <a:pt x="89878" y="321888"/>
                        <a:pt x="95315" y="329664"/>
                      </a:cubicBezTo>
                      <a:cubicBezTo>
                        <a:pt x="100481" y="339996"/>
                        <a:pt x="101204" y="345008"/>
                        <a:pt x="110813" y="360661"/>
                      </a:cubicBezTo>
                      <a:cubicBezTo>
                        <a:pt x="120422" y="376314"/>
                        <a:pt x="138764" y="406789"/>
                        <a:pt x="152971" y="423579"/>
                      </a:cubicBezTo>
                      <a:cubicBezTo>
                        <a:pt x="167178" y="440369"/>
                        <a:pt x="181530" y="448564"/>
                        <a:pt x="196054" y="461400"/>
                      </a:cubicBezTo>
                      <a:cubicBezTo>
                        <a:pt x="210578" y="474236"/>
                        <a:pt x="225503" y="496944"/>
                        <a:pt x="240115" y="500597"/>
                      </a:cubicBezTo>
                      <a:lnTo>
                        <a:pt x="296794" y="537360"/>
                      </a:lnTo>
                      <a:cubicBezTo>
                        <a:pt x="307126" y="542526"/>
                        <a:pt x="331154" y="558731"/>
                        <a:pt x="338422" y="563491"/>
                      </a:cubicBezTo>
                      <a:cubicBezTo>
                        <a:pt x="345691" y="568252"/>
                        <a:pt x="331845" y="562529"/>
                        <a:pt x="340405" y="565923"/>
                      </a:cubicBezTo>
                      <a:cubicBezTo>
                        <a:pt x="348965" y="569317"/>
                        <a:pt x="373653" y="577464"/>
                        <a:pt x="389782" y="583855"/>
                      </a:cubicBezTo>
                      <a:cubicBezTo>
                        <a:pt x="405911" y="590246"/>
                        <a:pt x="424080" y="599620"/>
                        <a:pt x="437179" y="604272"/>
                      </a:cubicBezTo>
                      <a:cubicBezTo>
                        <a:pt x="450278" y="608924"/>
                        <a:pt x="462583" y="610322"/>
                        <a:pt x="468374" y="611770"/>
                      </a:cubicBezTo>
                      <a:cubicBezTo>
                        <a:pt x="478706" y="616936"/>
                        <a:pt x="496475" y="617812"/>
                        <a:pt x="506470" y="619718"/>
                      </a:cubicBezTo>
                      <a:cubicBezTo>
                        <a:pt x="516465" y="621624"/>
                        <a:pt x="520668" y="622471"/>
                        <a:pt x="528342" y="623207"/>
                      </a:cubicBezTo>
                      <a:cubicBezTo>
                        <a:pt x="536016" y="623943"/>
                        <a:pt x="542240" y="621330"/>
                        <a:pt x="552515" y="624132"/>
                      </a:cubicBezTo>
                      <a:cubicBezTo>
                        <a:pt x="570657" y="629080"/>
                        <a:pt x="610171" y="630902"/>
                        <a:pt x="610171" y="630902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9" name="Rett linje 168">
                  <a:extLst>
                    <a:ext uri="{FF2B5EF4-FFF2-40B4-BE49-F238E27FC236}">
                      <a16:creationId xmlns:a16="http://schemas.microsoft.com/office/drawing/2014/main" id="{9152EB63-9539-C65A-80F1-644B843A46BC}"/>
                    </a:ext>
                  </a:extLst>
                </p:cNvPr>
                <p:cNvCxnSpPr/>
                <p:nvPr/>
              </p:nvCxnSpPr>
              <p:spPr>
                <a:xfrm>
                  <a:off x="646303" y="1571978"/>
                  <a:ext cx="0" cy="8420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Rett linje 169">
                  <a:extLst>
                    <a:ext uri="{FF2B5EF4-FFF2-40B4-BE49-F238E27FC236}">
                      <a16:creationId xmlns:a16="http://schemas.microsoft.com/office/drawing/2014/main" id="{D9DE323E-71CD-EE75-AC8B-30807F63B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7700" y="2401758"/>
                  <a:ext cx="998982" cy="1794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uppe 23">
              <a:extLst>
                <a:ext uri="{FF2B5EF4-FFF2-40B4-BE49-F238E27FC236}">
                  <a16:creationId xmlns:a16="http://schemas.microsoft.com/office/drawing/2014/main" id="{1B99E42B-6691-4994-2B06-4D0939F4F375}"/>
                </a:ext>
              </a:extLst>
            </p:cNvPr>
            <p:cNvGrpSpPr/>
            <p:nvPr/>
          </p:nvGrpSpPr>
          <p:grpSpPr>
            <a:xfrm>
              <a:off x="2915610" y="4052815"/>
              <a:ext cx="3142668" cy="1414414"/>
              <a:chOff x="1391610" y="4510007"/>
              <a:chExt cx="3142668" cy="1414414"/>
            </a:xfrm>
          </p:grpSpPr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D52C19F0-82EB-4232-BC8A-A252A7B94B2D}"/>
                  </a:ext>
                </a:extLst>
              </p:cNvPr>
              <p:cNvSpPr/>
              <p:nvPr/>
            </p:nvSpPr>
            <p:spPr>
              <a:xfrm>
                <a:off x="3093969" y="5753821"/>
                <a:ext cx="165100" cy="76200"/>
              </a:xfrm>
              <a:prstGeom prst="rect">
                <a:avLst/>
              </a:prstGeom>
              <a:solidFill>
                <a:srgbClr val="C7E6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ktangel 8">
                <a:extLst>
                  <a:ext uri="{FF2B5EF4-FFF2-40B4-BE49-F238E27FC236}">
                    <a16:creationId xmlns:a16="http://schemas.microsoft.com/office/drawing/2014/main" id="{0405F793-67C8-4FD7-A732-A76F065FBF69}"/>
                  </a:ext>
                </a:extLst>
              </p:cNvPr>
              <p:cNvSpPr/>
              <p:nvPr/>
            </p:nvSpPr>
            <p:spPr>
              <a:xfrm>
                <a:off x="3098989" y="4699251"/>
                <a:ext cx="165100" cy="76200"/>
              </a:xfrm>
              <a:prstGeom prst="rect">
                <a:avLst/>
              </a:prstGeom>
              <a:solidFill>
                <a:srgbClr val="C7E6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EFAEAF22-2915-49FF-9FA5-60AEE7F3ED9E}"/>
                  </a:ext>
                </a:extLst>
              </p:cNvPr>
              <p:cNvSpPr/>
              <p:nvPr/>
            </p:nvSpPr>
            <p:spPr>
              <a:xfrm>
                <a:off x="1822639" y="4597646"/>
                <a:ext cx="1276350" cy="1221230"/>
              </a:xfrm>
              <a:prstGeom prst="rect">
                <a:avLst/>
              </a:prstGeom>
              <a:solidFill>
                <a:srgbClr val="C7E6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Soil_P</a:t>
                </a:r>
                <a:endPara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6A89138-1D38-472B-8C6E-15DDF50C5E49}"/>
                  </a:ext>
                </a:extLst>
              </p:cNvPr>
              <p:cNvSpPr/>
              <p:nvPr/>
            </p:nvSpPr>
            <p:spPr>
              <a:xfrm>
                <a:off x="3403053" y="4627033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kstSylinder 19">
                <a:extLst>
                  <a:ext uri="{FF2B5EF4-FFF2-40B4-BE49-F238E27FC236}">
                    <a16:creationId xmlns:a16="http://schemas.microsoft.com/office/drawing/2014/main" id="{F47A250D-028E-4FE4-B4C3-268F8E370853}"/>
                  </a:ext>
                </a:extLst>
              </p:cNvPr>
              <p:cNvSpPr txBox="1"/>
              <p:nvPr/>
            </p:nvSpPr>
            <p:spPr>
              <a:xfrm>
                <a:off x="3379718" y="4593913"/>
                <a:ext cx="37702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GB" sz="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endParaRPr lang="en-GB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2EDA2414-CE51-4789-ABFC-DD5EB8A15536}"/>
                  </a:ext>
                </a:extLst>
              </p:cNvPr>
              <p:cNvSpPr/>
              <p:nvPr/>
            </p:nvSpPr>
            <p:spPr>
              <a:xfrm>
                <a:off x="3459062" y="5702873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kstSylinder 33">
                <a:extLst>
                  <a:ext uri="{FF2B5EF4-FFF2-40B4-BE49-F238E27FC236}">
                    <a16:creationId xmlns:a16="http://schemas.microsoft.com/office/drawing/2014/main" id="{CED0A8DD-6F0D-4E95-A856-8F0F00A740B1}"/>
                  </a:ext>
                </a:extLst>
              </p:cNvPr>
              <p:cNvSpPr txBox="1"/>
              <p:nvPr/>
            </p:nvSpPr>
            <p:spPr>
              <a:xfrm>
                <a:off x="3421324" y="5668810"/>
                <a:ext cx="3642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GB" sz="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</a:t>
                </a:r>
                <a:endParaRPr lang="en-GB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" name="Gruppe 2">
                <a:extLst>
                  <a:ext uri="{FF2B5EF4-FFF2-40B4-BE49-F238E27FC236}">
                    <a16:creationId xmlns:a16="http://schemas.microsoft.com/office/drawing/2014/main" id="{DF118E16-33E7-30E5-D95D-4403436F4849}"/>
                  </a:ext>
                </a:extLst>
              </p:cNvPr>
              <p:cNvGrpSpPr/>
              <p:nvPr/>
            </p:nvGrpSpPr>
            <p:grpSpPr>
              <a:xfrm>
                <a:off x="1391610" y="4510007"/>
                <a:ext cx="357226" cy="1414414"/>
                <a:chOff x="1988288" y="3806098"/>
                <a:chExt cx="357226" cy="1887279"/>
              </a:xfrm>
            </p:grpSpPr>
            <p:cxnSp>
              <p:nvCxnSpPr>
                <p:cNvPr id="38" name="Rett linje 37">
                  <a:extLst>
                    <a:ext uri="{FF2B5EF4-FFF2-40B4-BE49-F238E27FC236}">
                      <a16:creationId xmlns:a16="http://schemas.microsoft.com/office/drawing/2014/main" id="{1DA9389D-2CB4-4770-B0D5-F89AF595B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0281" y="3806098"/>
                  <a:ext cx="7088" cy="18872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Rett linje 40">
                  <a:extLst>
                    <a:ext uri="{FF2B5EF4-FFF2-40B4-BE49-F238E27FC236}">
                      <a16:creationId xmlns:a16="http://schemas.microsoft.com/office/drawing/2014/main" id="{531D126C-C00F-4B10-AE34-004B9E2DC531}"/>
                    </a:ext>
                  </a:extLst>
                </p:cNvPr>
                <p:cNvCxnSpPr/>
                <p:nvPr/>
              </p:nvCxnSpPr>
              <p:spPr>
                <a:xfrm flipV="1">
                  <a:off x="2255765" y="3885841"/>
                  <a:ext cx="89749" cy="338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Rett linje 41">
                  <a:extLst>
                    <a:ext uri="{FF2B5EF4-FFF2-40B4-BE49-F238E27FC236}">
                      <a16:creationId xmlns:a16="http://schemas.microsoft.com/office/drawing/2014/main" id="{7045032E-22DC-484A-AB30-0A991AB1CB78}"/>
                    </a:ext>
                  </a:extLst>
                </p:cNvPr>
                <p:cNvCxnSpPr/>
                <p:nvPr/>
              </p:nvCxnSpPr>
              <p:spPr>
                <a:xfrm flipV="1">
                  <a:off x="2243360" y="5542747"/>
                  <a:ext cx="89749" cy="338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kstSylinder 42">
                  <a:extLst>
                    <a:ext uri="{FF2B5EF4-FFF2-40B4-BE49-F238E27FC236}">
                      <a16:creationId xmlns:a16="http://schemas.microsoft.com/office/drawing/2014/main" id="{83CB0B71-112F-49FB-B2C4-C7E97AA36584}"/>
                    </a:ext>
                  </a:extLst>
                </p:cNvPr>
                <p:cNvSpPr txBox="1"/>
                <p:nvPr/>
              </p:nvSpPr>
              <p:spPr>
                <a:xfrm>
                  <a:off x="1988288" y="4746638"/>
                  <a:ext cx="320922" cy="3696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</p:txBody>
            </p:sp>
          </p:grpSp>
          <p:cxnSp>
            <p:nvCxnSpPr>
              <p:cNvPr id="45" name="Rett linje 44">
                <a:extLst>
                  <a:ext uri="{FF2B5EF4-FFF2-40B4-BE49-F238E27FC236}">
                    <a16:creationId xmlns:a16="http://schemas.microsoft.com/office/drawing/2014/main" id="{D53A495B-8242-470C-807A-314D319DC4F6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>
                <a:off x="3756744" y="4717024"/>
                <a:ext cx="1832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tt linje 47">
                <a:extLst>
                  <a:ext uri="{FF2B5EF4-FFF2-40B4-BE49-F238E27FC236}">
                    <a16:creationId xmlns:a16="http://schemas.microsoft.com/office/drawing/2014/main" id="{AE3C4AC6-CC1A-48E2-BBD4-F59F63987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151" y="5808362"/>
                <a:ext cx="1832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Rett linje 52">
                <a:extLst>
                  <a:ext uri="{FF2B5EF4-FFF2-40B4-BE49-F238E27FC236}">
                    <a16:creationId xmlns:a16="http://schemas.microsoft.com/office/drawing/2014/main" id="{FA44D35C-F33D-4090-A7E1-507700973E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5107" y="4707960"/>
                <a:ext cx="1007" cy="11109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Rett pilkobling 82">
                <a:extLst>
                  <a:ext uri="{FF2B5EF4-FFF2-40B4-BE49-F238E27FC236}">
                    <a16:creationId xmlns:a16="http://schemas.microsoft.com/office/drawing/2014/main" id="{EA973A7B-1D98-4DF8-9A43-DD4E8B4F6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629" y="4738833"/>
                <a:ext cx="1307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Rett pilkobling 89">
                <a:extLst>
                  <a:ext uri="{FF2B5EF4-FFF2-40B4-BE49-F238E27FC236}">
                    <a16:creationId xmlns:a16="http://schemas.microsoft.com/office/drawing/2014/main" id="{7370591F-70A5-42C4-8688-5F79C34EB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3525" y="5787591"/>
                <a:ext cx="1307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Rett pilkobling 193">
                <a:extLst>
                  <a:ext uri="{FF2B5EF4-FFF2-40B4-BE49-F238E27FC236}">
                    <a16:creationId xmlns:a16="http://schemas.microsoft.com/office/drawing/2014/main" id="{B469AF60-3D71-2E65-3315-A07EB18D1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0411" y="5809955"/>
                <a:ext cx="5838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7" name="Rett pilkobling 196">
              <a:extLst>
                <a:ext uri="{FF2B5EF4-FFF2-40B4-BE49-F238E27FC236}">
                  <a16:creationId xmlns:a16="http://schemas.microsoft.com/office/drawing/2014/main" id="{636C3A9E-0103-D146-CFED-047DBD74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9529" y="5566594"/>
              <a:ext cx="10611" cy="320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Rett linje 234">
              <a:extLst>
                <a:ext uri="{FF2B5EF4-FFF2-40B4-BE49-F238E27FC236}">
                  <a16:creationId xmlns:a16="http://schemas.microsoft.com/office/drawing/2014/main" id="{C951E77E-D858-A8DB-98F6-2B7A4D3A0DB2}"/>
                </a:ext>
              </a:extLst>
            </p:cNvPr>
            <p:cNvCxnSpPr>
              <a:cxnSpLocks/>
            </p:cNvCxnSpPr>
            <p:nvPr/>
          </p:nvCxnSpPr>
          <p:spPr>
            <a:xfrm>
              <a:off x="6486344" y="1976035"/>
              <a:ext cx="15216" cy="14062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uppe 39">
              <a:extLst>
                <a:ext uri="{FF2B5EF4-FFF2-40B4-BE49-F238E27FC236}">
                  <a16:creationId xmlns:a16="http://schemas.microsoft.com/office/drawing/2014/main" id="{2FF0649F-F5FE-7F7B-0B11-16DBA44E4919}"/>
                </a:ext>
              </a:extLst>
            </p:cNvPr>
            <p:cNvGrpSpPr/>
            <p:nvPr/>
          </p:nvGrpSpPr>
          <p:grpSpPr>
            <a:xfrm>
              <a:off x="7013752" y="4162246"/>
              <a:ext cx="2821831" cy="1299724"/>
              <a:chOff x="5443257" y="4580703"/>
              <a:chExt cx="2821831" cy="1299724"/>
            </a:xfrm>
          </p:grpSpPr>
          <p:sp>
            <p:nvSpPr>
              <p:cNvPr id="113" name="Rektangel 112">
                <a:extLst>
                  <a:ext uri="{FF2B5EF4-FFF2-40B4-BE49-F238E27FC236}">
                    <a16:creationId xmlns:a16="http://schemas.microsoft.com/office/drawing/2014/main" id="{A634D9AA-12F4-0B48-C8AF-499FB038B171}"/>
                  </a:ext>
                </a:extLst>
              </p:cNvPr>
              <p:cNvSpPr/>
              <p:nvPr/>
            </p:nvSpPr>
            <p:spPr>
              <a:xfrm>
                <a:off x="6824780" y="5726407"/>
                <a:ext cx="165100" cy="76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ktangel 113">
                <a:extLst>
                  <a:ext uri="{FF2B5EF4-FFF2-40B4-BE49-F238E27FC236}">
                    <a16:creationId xmlns:a16="http://schemas.microsoft.com/office/drawing/2014/main" id="{2E498C57-C135-7A15-DEFB-8A1B80F27440}"/>
                  </a:ext>
                </a:extLst>
              </p:cNvPr>
              <p:cNvSpPr/>
              <p:nvPr/>
            </p:nvSpPr>
            <p:spPr>
              <a:xfrm>
                <a:off x="6823750" y="4686041"/>
                <a:ext cx="165100" cy="76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ktangel 115">
                <a:extLst>
                  <a:ext uri="{FF2B5EF4-FFF2-40B4-BE49-F238E27FC236}">
                    <a16:creationId xmlns:a16="http://schemas.microsoft.com/office/drawing/2014/main" id="{5508056E-7E95-14A2-4545-AFC747577E5D}"/>
                  </a:ext>
                </a:extLst>
              </p:cNvPr>
              <p:cNvSpPr/>
              <p:nvPr/>
            </p:nvSpPr>
            <p:spPr>
              <a:xfrm>
                <a:off x="6988738" y="4584436"/>
                <a:ext cx="1276350" cy="12212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Soil_IP</a:t>
                </a:r>
                <a:endPara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37F3CE66-2E35-88B8-136F-DD49A7F0898A}"/>
                  </a:ext>
                </a:extLst>
              </p:cNvPr>
              <p:cNvSpPr/>
              <p:nvPr/>
            </p:nvSpPr>
            <p:spPr>
              <a:xfrm>
                <a:off x="6345147" y="4613823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TekstSylinder 51">
                <a:extLst>
                  <a:ext uri="{FF2B5EF4-FFF2-40B4-BE49-F238E27FC236}">
                    <a16:creationId xmlns:a16="http://schemas.microsoft.com/office/drawing/2014/main" id="{F5BA78AB-1F6B-8AD9-2CCD-3B51EAFBCB7A}"/>
                  </a:ext>
                </a:extLst>
              </p:cNvPr>
              <p:cNvSpPr txBox="1"/>
              <p:nvPr/>
            </p:nvSpPr>
            <p:spPr>
              <a:xfrm>
                <a:off x="6314063" y="4580703"/>
                <a:ext cx="377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GB" sz="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endParaRPr lang="en-GB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71AC33F1-0D58-0954-0111-E3A71DF5342B}"/>
                  </a:ext>
                </a:extLst>
              </p:cNvPr>
              <p:cNvSpPr/>
              <p:nvPr/>
            </p:nvSpPr>
            <p:spPr>
              <a:xfrm>
                <a:off x="6343377" y="5675305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TekstSylinder 59">
                <a:extLst>
                  <a:ext uri="{FF2B5EF4-FFF2-40B4-BE49-F238E27FC236}">
                    <a16:creationId xmlns:a16="http://schemas.microsoft.com/office/drawing/2014/main" id="{11FD6351-2060-BD88-901F-4F7FC637BCF7}"/>
                  </a:ext>
                </a:extLst>
              </p:cNvPr>
              <p:cNvSpPr txBox="1"/>
              <p:nvPr/>
            </p:nvSpPr>
            <p:spPr>
              <a:xfrm>
                <a:off x="6357253" y="5631556"/>
                <a:ext cx="425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GB" sz="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</a:t>
                </a:r>
                <a:endParaRPr lang="en-GB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Rett pilkobling 65">
                <a:extLst>
                  <a:ext uri="{FF2B5EF4-FFF2-40B4-BE49-F238E27FC236}">
                    <a16:creationId xmlns:a16="http://schemas.microsoft.com/office/drawing/2014/main" id="{133A6FAA-4B64-996C-1D02-3C24EBCFC2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541" y="5752187"/>
                <a:ext cx="158284" cy="14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Rett linje 181">
                <a:extLst>
                  <a:ext uri="{FF2B5EF4-FFF2-40B4-BE49-F238E27FC236}">
                    <a16:creationId xmlns:a16="http://schemas.microsoft.com/office/drawing/2014/main" id="{7E1C8CBB-7C2A-14A9-CDAE-400EB13FB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292" y="4721377"/>
                <a:ext cx="1832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Rett linje 185">
                <a:extLst>
                  <a:ext uri="{FF2B5EF4-FFF2-40B4-BE49-F238E27FC236}">
                    <a16:creationId xmlns:a16="http://schemas.microsoft.com/office/drawing/2014/main" id="{BD445943-7BC1-DD06-B0D9-42BFEBCA9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151" y="5782861"/>
                <a:ext cx="1832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Rett linje 188">
                <a:extLst>
                  <a:ext uri="{FF2B5EF4-FFF2-40B4-BE49-F238E27FC236}">
                    <a16:creationId xmlns:a16="http://schemas.microsoft.com/office/drawing/2014/main" id="{99B2A13D-69BC-67B7-0D4F-60A9A10B4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5455" y="4715575"/>
                <a:ext cx="12917" cy="1078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Rett pilkobling 192">
                <a:extLst>
                  <a:ext uri="{FF2B5EF4-FFF2-40B4-BE49-F238E27FC236}">
                    <a16:creationId xmlns:a16="http://schemas.microsoft.com/office/drawing/2014/main" id="{34298C2F-729A-FBF9-AFFF-8A1C2E8D8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43257" y="5783283"/>
                <a:ext cx="65915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tt pilkobling 24">
                <a:extLst>
                  <a:ext uri="{FF2B5EF4-FFF2-40B4-BE49-F238E27FC236}">
                    <a16:creationId xmlns:a16="http://schemas.microsoft.com/office/drawing/2014/main" id="{783CED4B-4E57-307E-D2AB-681D6D6AD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2462" y="4718968"/>
                <a:ext cx="158284" cy="14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5C3125A-54F4-C040-412D-B172DAEE85F6}"/>
              </a:ext>
            </a:extLst>
          </p:cNvPr>
          <p:cNvSpPr txBox="1"/>
          <p:nvPr/>
        </p:nvSpPr>
        <p:spPr>
          <a:xfrm>
            <a:off x="283627" y="1461155"/>
            <a:ext cx="4390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/>
              <a:t>Method 1: </a:t>
            </a:r>
            <a:r>
              <a:rPr lang="nb-NO" sz="3600" dirty="0" err="1"/>
              <a:t>DDDEvent</a:t>
            </a:r>
            <a:r>
              <a:rPr lang="nb-NO" sz="3600" dirty="0"/>
              <a:t> </a:t>
            </a:r>
          </a:p>
          <a:p>
            <a:r>
              <a:rPr lang="nb-NO" sz="2000" dirty="0"/>
              <a:t>- run </a:t>
            </a:r>
            <a:r>
              <a:rPr lang="nb-NO" sz="2000" dirty="0" err="1"/>
              <a:t>many</a:t>
            </a:r>
            <a:r>
              <a:rPr lang="nb-NO" sz="2000" dirty="0"/>
              <a:t> (100000) timeseries of </a:t>
            </a:r>
            <a:r>
              <a:rPr lang="nb-NO" sz="2000" dirty="0" err="1"/>
              <a:t>short</a:t>
            </a:r>
            <a:r>
              <a:rPr lang="nb-NO" sz="2000" dirty="0"/>
              <a:t> </a:t>
            </a:r>
            <a:r>
              <a:rPr lang="nb-NO" sz="2000" dirty="0" err="1"/>
              <a:t>duration</a:t>
            </a:r>
            <a:r>
              <a:rPr lang="nb-NO" sz="2000" dirty="0"/>
              <a:t> </a:t>
            </a:r>
            <a:r>
              <a:rPr lang="nb-NO" sz="2000" dirty="0" err="1"/>
              <a:t>using</a:t>
            </a:r>
            <a:r>
              <a:rPr lang="nb-NO" sz="2000" dirty="0"/>
              <a:t> </a:t>
            </a:r>
            <a:r>
              <a:rPr lang="nb-NO" sz="2000" dirty="0" err="1"/>
              <a:t>drawn</a:t>
            </a:r>
            <a:r>
              <a:rPr lang="nb-NO" sz="2000" dirty="0"/>
              <a:t> </a:t>
            </a:r>
            <a:r>
              <a:rPr lang="nb-NO" sz="2000" dirty="0" err="1"/>
              <a:t>subsurface</a:t>
            </a:r>
            <a:r>
              <a:rPr lang="nb-NO" sz="2000" dirty="0"/>
              <a:t> </a:t>
            </a:r>
            <a:r>
              <a:rPr lang="nb-NO" sz="2000" dirty="0" err="1"/>
              <a:t>states</a:t>
            </a:r>
            <a:r>
              <a:rPr lang="nb-NO" sz="2000" dirty="0"/>
              <a:t>  </a:t>
            </a:r>
          </a:p>
          <a:p>
            <a:endParaRPr lang="nb-NO" sz="2000" dirty="0"/>
          </a:p>
          <a:p>
            <a:r>
              <a:rPr lang="nb-NO" sz="2000" dirty="0"/>
              <a:t>- </a:t>
            </a:r>
            <a:r>
              <a:rPr lang="nb-NO" sz="2000" dirty="0" err="1"/>
              <a:t>length</a:t>
            </a:r>
            <a:r>
              <a:rPr lang="nb-NO" sz="2000" dirty="0"/>
              <a:t> of timeseries is  </a:t>
            </a:r>
            <a:r>
              <a:rPr lang="nb-NO" sz="2000" dirty="0" err="1"/>
              <a:t>twice</a:t>
            </a:r>
            <a:r>
              <a:rPr lang="nb-NO" sz="2000" dirty="0"/>
              <a:t> time of </a:t>
            </a:r>
            <a:r>
              <a:rPr lang="nb-NO" sz="2000" dirty="0" err="1"/>
              <a:t>concentration</a:t>
            </a:r>
            <a:r>
              <a:rPr lang="nb-NO" sz="2000" dirty="0"/>
              <a:t> to </a:t>
            </a:r>
            <a:r>
              <a:rPr lang="nb-NO" sz="2000" dirty="0" err="1"/>
              <a:t>include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recession</a:t>
            </a:r>
            <a:r>
              <a:rPr lang="nb-NO" sz="2000" dirty="0"/>
              <a:t> </a:t>
            </a:r>
            <a:r>
              <a:rPr lang="nb-NO" sz="2000" dirty="0" err="1"/>
              <a:t>period</a:t>
            </a:r>
            <a:endParaRPr lang="nb-NO" sz="2000" dirty="0"/>
          </a:p>
          <a:p>
            <a:endParaRPr lang="nb-NO" sz="2000" dirty="0"/>
          </a:p>
          <a:p>
            <a:r>
              <a:rPr lang="nb-NO" sz="2000" dirty="0"/>
              <a:t> For </a:t>
            </a:r>
            <a:r>
              <a:rPr lang="nb-NO" sz="2000" dirty="0" err="1"/>
              <a:t>Risvollan</a:t>
            </a:r>
            <a:r>
              <a:rPr lang="nb-NO" sz="2000" dirty="0"/>
              <a:t> </a:t>
            </a:r>
            <a:r>
              <a:rPr lang="nb-NO" sz="2000" dirty="0" err="1"/>
              <a:t>this</a:t>
            </a:r>
            <a:r>
              <a:rPr lang="nb-NO" sz="2000" dirty="0"/>
              <a:t> </a:t>
            </a:r>
            <a:r>
              <a:rPr lang="nb-NO" sz="2000" dirty="0" err="1"/>
              <a:t>becomes</a:t>
            </a:r>
            <a:r>
              <a:rPr lang="nb-NO" sz="2000" dirty="0"/>
              <a:t> 10 </a:t>
            </a:r>
            <a:r>
              <a:rPr lang="nb-NO" sz="2000" dirty="0" err="1"/>
              <a:t>timesteps</a:t>
            </a:r>
            <a:r>
              <a:rPr lang="nb-NO" sz="2000" dirty="0"/>
              <a:t> of 3 </a:t>
            </a:r>
            <a:r>
              <a:rPr lang="nb-NO" sz="2000" dirty="0" err="1"/>
              <a:t>minuttes</a:t>
            </a:r>
            <a:r>
              <a:rPr lang="nb-N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0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FBEE193-21CA-D753-7B01-3B42466B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298797"/>
            <a:ext cx="10303933" cy="818667"/>
          </a:xfrm>
        </p:spPr>
        <p:txBody>
          <a:bodyPr/>
          <a:lstStyle/>
          <a:p>
            <a:pPr algn="ctr"/>
            <a:r>
              <a:rPr lang="nb-NO" dirty="0"/>
              <a:t>Method 1: </a:t>
            </a:r>
            <a:r>
              <a:rPr lang="nb-NO" dirty="0" err="1"/>
              <a:t>Risvollan</a:t>
            </a:r>
            <a:r>
              <a:rPr lang="nb-NO" dirty="0"/>
              <a:t> </a:t>
            </a:r>
            <a:r>
              <a:rPr lang="nb-NO" dirty="0" err="1"/>
              <a:t>runoff</a:t>
            </a:r>
            <a:r>
              <a:rPr lang="nb-NO" dirty="0"/>
              <a:t> 1987-2022. Temporal </a:t>
            </a:r>
            <a:r>
              <a:rPr lang="nb-NO" dirty="0" err="1"/>
              <a:t>resolution</a:t>
            </a:r>
            <a:r>
              <a:rPr lang="nb-NO" dirty="0"/>
              <a:t> 5 min.  </a:t>
            </a:r>
            <a:br>
              <a:rPr lang="nb-NO" dirty="0"/>
            </a:br>
            <a:r>
              <a:rPr lang="nb-NO" dirty="0"/>
              <a:t>Red </a:t>
            </a:r>
            <a:r>
              <a:rPr lang="nb-NO" dirty="0" err="1"/>
              <a:t>observed</a:t>
            </a:r>
            <a:r>
              <a:rPr lang="nb-NO" dirty="0"/>
              <a:t> - </a:t>
            </a:r>
            <a:r>
              <a:rPr lang="nb-NO" dirty="0" err="1"/>
              <a:t>black</a:t>
            </a:r>
            <a:r>
              <a:rPr lang="nb-NO" dirty="0"/>
              <a:t> </a:t>
            </a:r>
            <a:r>
              <a:rPr lang="nb-NO" dirty="0" err="1"/>
              <a:t>simulated</a:t>
            </a:r>
            <a:endParaRPr lang="nb-NO" dirty="0"/>
          </a:p>
        </p:txBody>
      </p:sp>
      <p:pic>
        <p:nvPicPr>
          <p:cNvPr id="5" name="Bilde 4" descr="Et bilde som inneholder tekst, Plottdiagram, diagram, line&#10;&#10;Automatisk generert beskrivelse">
            <a:extLst>
              <a:ext uri="{FF2B5EF4-FFF2-40B4-BE49-F238E27FC236}">
                <a16:creationId xmlns:a16="http://schemas.microsoft.com/office/drawing/2014/main" id="{E8651048-9436-022A-713B-15C1B2B2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53" y="1553177"/>
            <a:ext cx="6522879" cy="5210066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4236AB64-7802-7E7A-CD87-C695BD2F7318}"/>
              </a:ext>
            </a:extLst>
          </p:cNvPr>
          <p:cNvSpPr txBox="1"/>
          <p:nvPr/>
        </p:nvSpPr>
        <p:spPr>
          <a:xfrm>
            <a:off x="8909826" y="3612990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Flooding</a:t>
            </a:r>
            <a:r>
              <a:rPr lang="nb-NO" dirty="0"/>
              <a:t> of </a:t>
            </a:r>
            <a:r>
              <a:rPr lang="nb-NO" dirty="0" err="1"/>
              <a:t>station</a:t>
            </a:r>
            <a:r>
              <a:rPr lang="nb-NO" dirty="0"/>
              <a:t> at 0.4 m3/s</a:t>
            </a:r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47417CD4-80D1-2899-72E2-EE6F52177874}"/>
              </a:ext>
            </a:extLst>
          </p:cNvPr>
          <p:cNvCxnSpPr/>
          <p:nvPr/>
        </p:nvCxnSpPr>
        <p:spPr>
          <a:xfrm>
            <a:off x="3445727" y="4170556"/>
            <a:ext cx="4761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3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D13ED0-F078-1C51-56E3-9095FE83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587553"/>
            <a:ext cx="10303933" cy="901005"/>
          </a:xfrm>
        </p:spPr>
        <p:txBody>
          <a:bodyPr/>
          <a:lstStyle/>
          <a:p>
            <a:r>
              <a:rPr lang="nb-NO" dirty="0"/>
              <a:t>Method 1: </a:t>
            </a:r>
            <a:r>
              <a:rPr lang="nb-NO" b="1" dirty="0"/>
              <a:t>50 yr </a:t>
            </a:r>
            <a:r>
              <a:rPr lang="nb-NO" b="1" dirty="0" err="1"/>
              <a:t>flood</a:t>
            </a:r>
            <a:r>
              <a:rPr lang="nb-NO" dirty="0"/>
              <a:t>, </a:t>
            </a:r>
            <a:r>
              <a:rPr lang="nb-NO" dirty="0" err="1"/>
              <a:t>precipitation</a:t>
            </a:r>
            <a:r>
              <a:rPr lang="nb-NO" dirty="0"/>
              <a:t> and antecedent </a:t>
            </a:r>
            <a:r>
              <a:rPr lang="nb-NO" dirty="0" err="1"/>
              <a:t>moisture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(AMC). Complete </a:t>
            </a:r>
            <a:r>
              <a:rPr lang="nb-NO" dirty="0" err="1"/>
              <a:t>subsurface</a:t>
            </a:r>
            <a:r>
              <a:rPr lang="nb-NO" dirty="0"/>
              <a:t> </a:t>
            </a:r>
            <a:r>
              <a:rPr lang="nb-NO" dirty="0" err="1"/>
              <a:t>saturation</a:t>
            </a:r>
            <a:r>
              <a:rPr lang="nb-NO" dirty="0"/>
              <a:t> @13.0 mm</a:t>
            </a:r>
          </a:p>
        </p:txBody>
      </p:sp>
      <p:pic>
        <p:nvPicPr>
          <p:cNvPr id="5" name="Bilde 4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CC5DD8D2-4FE5-9911-7194-4585700B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28" y="2129340"/>
            <a:ext cx="6134100" cy="4572000"/>
          </a:xfrm>
          <a:prstGeom prst="rect">
            <a:avLst/>
          </a:prstGeom>
        </p:spPr>
      </p:pic>
      <p:pic>
        <p:nvPicPr>
          <p:cNvPr id="7" name="Bilde 6" descr="Et bilde som inneholder tekst, diagram, line, skjermbilde&#10;&#10;Automatisk generert beskrivelse">
            <a:extLst>
              <a:ext uri="{FF2B5EF4-FFF2-40B4-BE49-F238E27FC236}">
                <a16:creationId xmlns:a16="http://schemas.microsoft.com/office/drawing/2014/main" id="{06174162-2DB0-478F-582E-E5A3C617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40" y="2044872"/>
            <a:ext cx="6025922" cy="481312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845D2F6-F6F7-7989-1DB3-CE9CEA8DEBC5}"/>
              </a:ext>
            </a:extLst>
          </p:cNvPr>
          <p:cNvCxnSpPr>
            <a:cxnSpLocks/>
          </p:cNvCxnSpPr>
          <p:nvPr/>
        </p:nvCxnSpPr>
        <p:spPr>
          <a:xfrm>
            <a:off x="382772" y="4720856"/>
            <a:ext cx="31342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53E040EA-A6A0-5ED5-0D8F-CD92122988BA}"/>
              </a:ext>
            </a:extLst>
          </p:cNvPr>
          <p:cNvCxnSpPr>
            <a:cxnSpLocks/>
          </p:cNvCxnSpPr>
          <p:nvPr/>
        </p:nvCxnSpPr>
        <p:spPr>
          <a:xfrm flipV="1">
            <a:off x="3517047" y="4716304"/>
            <a:ext cx="0" cy="15753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B32FE5E-910A-AB27-CDDB-25A247EB0C7F}"/>
              </a:ext>
            </a:extLst>
          </p:cNvPr>
          <p:cNvSpPr txBox="1"/>
          <p:nvPr/>
        </p:nvSpPr>
        <p:spPr>
          <a:xfrm>
            <a:off x="3936380" y="598820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5 </a:t>
            </a:r>
            <a:r>
              <a:rPr lang="nb-NO" dirty="0" err="1">
                <a:solidFill>
                  <a:srgbClr val="FF0000"/>
                </a:solidFill>
              </a:rPr>
              <a:t>years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1CA0CBB-6116-3519-D866-95AD80E3E7D9}"/>
              </a:ext>
            </a:extLst>
          </p:cNvPr>
          <p:cNvSpPr/>
          <p:nvPr/>
        </p:nvSpPr>
        <p:spPr>
          <a:xfrm>
            <a:off x="8095785" y="4716304"/>
            <a:ext cx="1304693" cy="94851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12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C61DB-A8AB-21ED-E332-2C8DC0F2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D86415-D0B0-80A8-2CF3-2B69E49AA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587553"/>
            <a:ext cx="10303933" cy="901005"/>
          </a:xfrm>
        </p:spPr>
        <p:txBody>
          <a:bodyPr/>
          <a:lstStyle/>
          <a:p>
            <a:r>
              <a:rPr lang="nb-NO" dirty="0"/>
              <a:t>Method 1: </a:t>
            </a:r>
            <a:r>
              <a:rPr lang="nb-NO" b="1" dirty="0"/>
              <a:t>200 yr </a:t>
            </a:r>
            <a:r>
              <a:rPr lang="nb-NO" b="1" dirty="0" err="1"/>
              <a:t>flood</a:t>
            </a:r>
            <a:r>
              <a:rPr lang="nb-NO" dirty="0"/>
              <a:t>, </a:t>
            </a:r>
            <a:r>
              <a:rPr lang="nb-NO" dirty="0" err="1"/>
              <a:t>precipitation</a:t>
            </a:r>
            <a:r>
              <a:rPr lang="nb-NO" dirty="0"/>
              <a:t> and antecedent </a:t>
            </a:r>
            <a:r>
              <a:rPr lang="nb-NO" dirty="0" err="1"/>
              <a:t>moisture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(AMC). Complete </a:t>
            </a:r>
            <a:r>
              <a:rPr lang="nb-NO" dirty="0" err="1"/>
              <a:t>subsurface</a:t>
            </a:r>
            <a:r>
              <a:rPr lang="nb-NO" dirty="0"/>
              <a:t> </a:t>
            </a:r>
            <a:r>
              <a:rPr lang="nb-NO" dirty="0" err="1"/>
              <a:t>saturation</a:t>
            </a:r>
            <a:r>
              <a:rPr lang="nb-NO" dirty="0"/>
              <a:t> @13.0 mm</a:t>
            </a:r>
          </a:p>
        </p:txBody>
      </p:sp>
      <p:pic>
        <p:nvPicPr>
          <p:cNvPr id="5" name="Bilde 4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9F9C7699-7151-DA5C-8786-0C754DBE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28" y="2129340"/>
            <a:ext cx="6134100" cy="4572000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9AB202D8-5B27-29DE-283E-F42A007DB09F}"/>
              </a:ext>
            </a:extLst>
          </p:cNvPr>
          <p:cNvCxnSpPr>
            <a:cxnSpLocks/>
          </p:cNvCxnSpPr>
          <p:nvPr/>
        </p:nvCxnSpPr>
        <p:spPr>
          <a:xfrm>
            <a:off x="382772" y="4215515"/>
            <a:ext cx="4020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8364C388-401D-9910-7A87-FCD674B28752}"/>
              </a:ext>
            </a:extLst>
          </p:cNvPr>
          <p:cNvCxnSpPr>
            <a:cxnSpLocks/>
          </p:cNvCxnSpPr>
          <p:nvPr/>
        </p:nvCxnSpPr>
        <p:spPr>
          <a:xfrm flipV="1">
            <a:off x="4395359" y="4215515"/>
            <a:ext cx="0" cy="20761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e 3" descr="Et bilde som inneholder tekst, diagram, skjermbilde, line&#10;&#10;Automatisk generert beskrivelse">
            <a:extLst>
              <a:ext uri="{FF2B5EF4-FFF2-40B4-BE49-F238E27FC236}">
                <a16:creationId xmlns:a16="http://schemas.microsoft.com/office/drawing/2014/main" id="{D064925A-1C24-2EF8-E07A-C2CFD5FD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313" y="2137144"/>
            <a:ext cx="5910400" cy="472085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E43A3AE-ADC0-D2FE-C00E-F07880176385}"/>
              </a:ext>
            </a:extLst>
          </p:cNvPr>
          <p:cNvSpPr/>
          <p:nvPr/>
        </p:nvSpPr>
        <p:spPr>
          <a:xfrm>
            <a:off x="8095785" y="3255495"/>
            <a:ext cx="1304693" cy="94851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E3CCD14-680F-BB96-17DF-4DEE3FA211F5}"/>
              </a:ext>
            </a:extLst>
          </p:cNvPr>
          <p:cNvSpPr txBox="1"/>
          <p:nvPr/>
        </p:nvSpPr>
        <p:spPr>
          <a:xfrm>
            <a:off x="4694662" y="580978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27 </a:t>
            </a:r>
            <a:r>
              <a:rPr lang="nb-NO" dirty="0" err="1">
                <a:solidFill>
                  <a:srgbClr val="FF0000"/>
                </a:solidFill>
              </a:rPr>
              <a:t>years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4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6E62ED-BE7C-CAA9-A133-B9E986BA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err="1"/>
              <a:t>However</a:t>
            </a:r>
            <a:r>
              <a:rPr lang="nb-NO" sz="4000" dirty="0"/>
              <a:t>,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7E7A27B-F8C5-F425-4F72-FEC6F0C77518}"/>
              </a:ext>
            </a:extLst>
          </p:cNvPr>
          <p:cNvSpPr txBox="1"/>
          <p:nvPr/>
        </p:nvSpPr>
        <p:spPr>
          <a:xfrm>
            <a:off x="1133856" y="1458532"/>
            <a:ext cx="96968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/>
              <a:t>What</a:t>
            </a:r>
            <a:r>
              <a:rPr lang="nb-NO" sz="2800" dirty="0"/>
              <a:t> </a:t>
            </a:r>
            <a:r>
              <a:rPr lang="nb-NO" sz="2800" dirty="0" err="1"/>
              <a:t>kind</a:t>
            </a:r>
            <a:r>
              <a:rPr lang="nb-NO" sz="2800" dirty="0"/>
              <a:t> of </a:t>
            </a:r>
            <a:r>
              <a:rPr lang="nb-NO" sz="2800" dirty="0" err="1"/>
              <a:t>runoff</a:t>
            </a:r>
            <a:r>
              <a:rPr lang="nb-NO" sz="2800" dirty="0"/>
              <a:t> </a:t>
            </a:r>
            <a:r>
              <a:rPr lang="nb-NO" sz="2800" dirty="0" err="1"/>
              <a:t>values</a:t>
            </a:r>
            <a:r>
              <a:rPr lang="nb-NO" sz="2800" dirty="0"/>
              <a:t> </a:t>
            </a:r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simulated</a:t>
            </a:r>
            <a:r>
              <a:rPr lang="nb-NO" sz="2800" dirty="0"/>
              <a:t> </a:t>
            </a:r>
            <a:r>
              <a:rPr lang="nb-NO" sz="2800" dirty="0" err="1"/>
              <a:t>with</a:t>
            </a:r>
            <a:r>
              <a:rPr lang="nb-NO" sz="2800" dirty="0"/>
              <a:t> </a:t>
            </a:r>
            <a:r>
              <a:rPr lang="nb-NO" sz="2800" dirty="0" err="1"/>
              <a:t>this</a:t>
            </a:r>
            <a:r>
              <a:rPr lang="nb-NO" sz="2800" dirty="0"/>
              <a:t> </a:t>
            </a:r>
            <a:r>
              <a:rPr lang="nb-NO" sz="2800" dirty="0" err="1"/>
              <a:t>procedure</a:t>
            </a:r>
            <a:r>
              <a:rPr lang="nb-NO" sz="2800" dirty="0"/>
              <a:t>- </a:t>
            </a:r>
          </a:p>
          <a:p>
            <a:r>
              <a:rPr lang="nb-NO" sz="2800" dirty="0" err="1"/>
              <a:t>are</a:t>
            </a:r>
            <a:r>
              <a:rPr lang="nb-NO" sz="2800" dirty="0"/>
              <a:t> </a:t>
            </a:r>
            <a:r>
              <a:rPr lang="nb-NO" sz="2800" dirty="0" err="1"/>
              <a:t>they</a:t>
            </a:r>
            <a:r>
              <a:rPr lang="nb-NO" sz="2800" dirty="0"/>
              <a:t> </a:t>
            </a:r>
            <a:r>
              <a:rPr lang="nb-NO" sz="2800" dirty="0" err="1"/>
              <a:t>extreme</a:t>
            </a:r>
            <a:r>
              <a:rPr lang="nb-NO" sz="2800" dirty="0"/>
              <a:t> </a:t>
            </a:r>
            <a:r>
              <a:rPr lang="nb-NO" sz="2800" dirty="0" err="1"/>
              <a:t>values</a:t>
            </a:r>
            <a:r>
              <a:rPr lang="nb-NO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/>
              <a:t>Is it </a:t>
            </a:r>
            <a:r>
              <a:rPr lang="nb-NO" sz="2800" dirty="0" err="1"/>
              <a:t>possible</a:t>
            </a:r>
            <a:r>
              <a:rPr lang="nb-NO" sz="2800" dirty="0"/>
              <a:t> to </a:t>
            </a:r>
            <a:r>
              <a:rPr lang="nb-NO" sz="2800" dirty="0" err="1"/>
              <a:t>associate</a:t>
            </a:r>
            <a:r>
              <a:rPr lang="nb-NO" sz="2800" dirty="0"/>
              <a:t> </a:t>
            </a:r>
            <a:r>
              <a:rPr lang="nb-NO" sz="2800" dirty="0" err="1"/>
              <a:t>return</a:t>
            </a:r>
            <a:r>
              <a:rPr lang="nb-NO" sz="2800" dirty="0"/>
              <a:t> </a:t>
            </a:r>
            <a:r>
              <a:rPr lang="nb-NO" sz="2800" dirty="0" err="1"/>
              <a:t>periods</a:t>
            </a:r>
            <a:r>
              <a:rPr lang="nb-NO" sz="2800" dirty="0"/>
              <a:t> and plot </a:t>
            </a:r>
            <a:r>
              <a:rPr lang="nb-NO" sz="2800" dirty="0" err="1"/>
              <a:t>them</a:t>
            </a:r>
            <a:r>
              <a:rPr lang="nb-NO" sz="2800" dirty="0"/>
              <a:t> </a:t>
            </a:r>
            <a:r>
              <a:rPr lang="nb-NO" sz="2800" dirty="0" err="1"/>
              <a:t>using</a:t>
            </a:r>
            <a:r>
              <a:rPr lang="nb-NO" sz="2800" dirty="0"/>
              <a:t> </a:t>
            </a:r>
          </a:p>
          <a:p>
            <a:r>
              <a:rPr lang="nb-NO" sz="2800" dirty="0"/>
              <a:t>plotting </a:t>
            </a:r>
            <a:r>
              <a:rPr lang="nb-NO" sz="2800" dirty="0" err="1"/>
              <a:t>positions</a:t>
            </a:r>
            <a:r>
              <a:rPr lang="nb-NO" sz="2800" dirty="0"/>
              <a:t>?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3E59F03-D2C3-520A-DA77-676D1E8BFBEC}"/>
              </a:ext>
            </a:extLst>
          </p:cNvPr>
          <p:cNvSpPr txBox="1"/>
          <p:nvPr/>
        </p:nvSpPr>
        <p:spPr>
          <a:xfrm>
            <a:off x="1158240" y="3372676"/>
            <a:ext cx="10488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/>
              <a:t>Don’t</a:t>
            </a:r>
            <a:r>
              <a:rPr lang="nb-NO" sz="2800" dirty="0"/>
              <a:t> </a:t>
            </a:r>
            <a:r>
              <a:rPr lang="nb-NO" sz="2800" dirty="0" err="1"/>
              <a:t>see</a:t>
            </a:r>
            <a:r>
              <a:rPr lang="nb-NO" sz="2800" dirty="0"/>
              <a:t> </a:t>
            </a:r>
            <a:r>
              <a:rPr lang="nb-NO" sz="2800" dirty="0" err="1"/>
              <a:t>how</a:t>
            </a:r>
            <a:r>
              <a:rPr lang="nb-NO" sz="2800" dirty="0"/>
              <a:t>.  Due to </a:t>
            </a:r>
            <a:r>
              <a:rPr lang="nb-NO" sz="2800" dirty="0" err="1"/>
              <a:t>varying</a:t>
            </a:r>
            <a:r>
              <a:rPr lang="nb-NO" sz="2800" dirty="0"/>
              <a:t> </a:t>
            </a:r>
            <a:r>
              <a:rPr lang="nb-NO" sz="2800" dirty="0" err="1"/>
              <a:t>antdedent</a:t>
            </a:r>
            <a:r>
              <a:rPr lang="nb-NO" sz="2800" dirty="0"/>
              <a:t> </a:t>
            </a:r>
            <a:r>
              <a:rPr lang="nb-NO" sz="2800" dirty="0" err="1"/>
              <a:t>moisture</a:t>
            </a:r>
            <a:r>
              <a:rPr lang="nb-NO" sz="2800" dirty="0"/>
              <a:t> </a:t>
            </a:r>
            <a:r>
              <a:rPr lang="nb-NO" sz="2800" dirty="0" err="1"/>
              <a:t>conditions</a:t>
            </a:r>
            <a:r>
              <a:rPr lang="nb-NO" sz="2800" dirty="0"/>
              <a:t> </a:t>
            </a:r>
          </a:p>
          <a:p>
            <a:r>
              <a:rPr lang="nb-NO" sz="2800" dirty="0" err="1"/>
              <a:t>almost</a:t>
            </a:r>
            <a:r>
              <a:rPr lang="nb-NO" sz="2800" dirty="0"/>
              <a:t> </a:t>
            </a:r>
            <a:r>
              <a:rPr lang="nb-NO" sz="2800" dirty="0" err="1"/>
              <a:t>any</a:t>
            </a:r>
            <a:r>
              <a:rPr lang="nb-NO" sz="2800" dirty="0"/>
              <a:t> </a:t>
            </a:r>
            <a:r>
              <a:rPr lang="nb-NO" sz="2800" dirty="0" err="1"/>
              <a:t>runoff</a:t>
            </a:r>
            <a:r>
              <a:rPr lang="nb-NO" sz="2800" dirty="0"/>
              <a:t> </a:t>
            </a:r>
            <a:r>
              <a:rPr lang="nb-NO" sz="2800" dirty="0" err="1"/>
              <a:t>value</a:t>
            </a:r>
            <a:r>
              <a:rPr lang="nb-NO" sz="2800" dirty="0"/>
              <a:t> </a:t>
            </a:r>
            <a:r>
              <a:rPr lang="nb-NO" sz="2800" dirty="0" err="1"/>
              <a:t>can</a:t>
            </a:r>
            <a:r>
              <a:rPr lang="nb-NO" sz="2800" dirty="0"/>
              <a:t> </a:t>
            </a:r>
            <a:r>
              <a:rPr lang="nb-NO" sz="2800" dirty="0" err="1"/>
              <a:t>happen</a:t>
            </a:r>
            <a:r>
              <a:rPr lang="nb-NO" sz="2800" dirty="0"/>
              <a:t> – </a:t>
            </a:r>
            <a:r>
              <a:rPr lang="nb-NO" sz="2800" dirty="0" err="1"/>
              <a:t>even</a:t>
            </a:r>
            <a:r>
              <a:rPr lang="nb-NO" sz="2800" dirty="0"/>
              <a:t> for </a:t>
            </a:r>
            <a:r>
              <a:rPr lang="nb-NO" sz="2800" dirty="0" err="1"/>
              <a:t>extreme</a:t>
            </a:r>
            <a:r>
              <a:rPr lang="nb-NO" sz="2800" dirty="0"/>
              <a:t> </a:t>
            </a:r>
            <a:r>
              <a:rPr lang="nb-NO" sz="2800" dirty="0" err="1"/>
              <a:t>precipitation</a:t>
            </a:r>
            <a:r>
              <a:rPr lang="nb-NO" sz="2800" dirty="0"/>
              <a:t> 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785D3E7-1BFC-2A37-F9AD-58764CC483E6}"/>
              </a:ext>
            </a:extLst>
          </p:cNvPr>
          <p:cNvSpPr txBox="1"/>
          <p:nvPr/>
        </p:nvSpPr>
        <p:spPr>
          <a:xfrm>
            <a:off x="1142040" y="4584528"/>
            <a:ext cx="9148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/>
              <a:t>Need</a:t>
            </a:r>
            <a:r>
              <a:rPr lang="nb-NO" sz="2800" dirty="0"/>
              <a:t> a </a:t>
            </a:r>
            <a:r>
              <a:rPr lang="nb-NO" sz="2800" dirty="0" err="1"/>
              <a:t>rethink</a:t>
            </a:r>
            <a:r>
              <a:rPr lang="nb-NO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/>
              <a:t>We</a:t>
            </a:r>
            <a:r>
              <a:rPr lang="nb-NO" sz="2800" dirty="0"/>
              <a:t> </a:t>
            </a:r>
            <a:r>
              <a:rPr lang="nb-NO" sz="2800" dirty="0" err="1"/>
              <a:t>try</a:t>
            </a:r>
            <a:r>
              <a:rPr lang="nb-NO" sz="2800" dirty="0"/>
              <a:t> an </a:t>
            </a:r>
            <a:r>
              <a:rPr lang="nb-NO" sz="2800" dirty="0" err="1"/>
              <a:t>exploratory</a:t>
            </a:r>
            <a:r>
              <a:rPr lang="nb-NO" sz="2800" dirty="0"/>
              <a:t> </a:t>
            </a:r>
            <a:r>
              <a:rPr lang="nb-NO" sz="2800" dirty="0" err="1"/>
              <a:t>approach</a:t>
            </a:r>
            <a:r>
              <a:rPr lang="nb-NO" sz="2800" dirty="0"/>
              <a:t> – </a:t>
            </a:r>
          </a:p>
          <a:p>
            <a:r>
              <a:rPr lang="nb-NO" sz="2800" dirty="0" err="1"/>
              <a:t>what</a:t>
            </a:r>
            <a:r>
              <a:rPr lang="nb-NO" sz="2800" dirty="0"/>
              <a:t> </a:t>
            </a:r>
            <a:r>
              <a:rPr lang="nb-NO" sz="2800" dirty="0" err="1"/>
              <a:t>happens</a:t>
            </a:r>
            <a:r>
              <a:rPr lang="nb-NO" sz="2800" dirty="0"/>
              <a:t> (</a:t>
            </a:r>
            <a:r>
              <a:rPr lang="nb-NO" sz="2800" dirty="0" err="1"/>
              <a:t>runoff</a:t>
            </a:r>
            <a:r>
              <a:rPr lang="nb-NO" sz="2800" dirty="0"/>
              <a:t> </a:t>
            </a:r>
            <a:r>
              <a:rPr lang="nb-NO" sz="2800" dirty="0" err="1"/>
              <a:t>wise</a:t>
            </a:r>
            <a:r>
              <a:rPr lang="nb-NO" sz="2800" dirty="0"/>
              <a:t>) </a:t>
            </a:r>
            <a:r>
              <a:rPr lang="nb-NO" sz="2800" dirty="0" err="1"/>
              <a:t>when</a:t>
            </a:r>
            <a:r>
              <a:rPr lang="nb-NO" sz="2800" dirty="0"/>
              <a:t> a 2,5, 10, 50 100, 200 </a:t>
            </a:r>
            <a:r>
              <a:rPr lang="nb-NO" sz="2800" dirty="0" err="1"/>
              <a:t>year</a:t>
            </a:r>
            <a:r>
              <a:rPr lang="nb-NO" sz="2800" dirty="0"/>
              <a:t>  </a:t>
            </a:r>
          </a:p>
          <a:p>
            <a:r>
              <a:rPr lang="nb-NO" sz="2800" dirty="0" err="1"/>
              <a:t>precipitation</a:t>
            </a:r>
            <a:r>
              <a:rPr lang="nb-NO" sz="2800" dirty="0"/>
              <a:t> </a:t>
            </a:r>
            <a:r>
              <a:rPr lang="nb-NO" sz="2800" dirty="0" err="1"/>
              <a:t>event</a:t>
            </a:r>
            <a:r>
              <a:rPr lang="nb-NO" sz="2800" dirty="0"/>
              <a:t> </a:t>
            </a:r>
            <a:r>
              <a:rPr lang="nb-NO" sz="2800" dirty="0" err="1"/>
              <a:t>happens</a:t>
            </a:r>
            <a:r>
              <a:rPr lang="nb-NO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46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4937A785-AFCB-0638-D0B0-4DDFCEEB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73" y="0"/>
            <a:ext cx="858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0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9EA1F0-1848-107C-818E-47EC381E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587553"/>
            <a:ext cx="3225741" cy="818667"/>
          </a:xfrm>
        </p:spPr>
        <p:txBody>
          <a:bodyPr/>
          <a:lstStyle/>
          <a:p>
            <a:r>
              <a:rPr lang="nb-NO" dirty="0"/>
              <a:t>Hva er flomverdiene på </a:t>
            </a:r>
            <a:r>
              <a:rPr lang="nb-NO" dirty="0" err="1"/>
              <a:t>Risvollan</a:t>
            </a:r>
            <a:r>
              <a:rPr lang="nb-NO" dirty="0"/>
              <a:t>?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26DDE07-B9A2-459A-DABE-FFB610E4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26" y="417626"/>
            <a:ext cx="7633464" cy="6097131"/>
          </a:xfrm>
          <a:prstGeom prst="rect">
            <a:avLst/>
          </a:prstGeom>
        </p:spPr>
      </p:pic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5CB27405-169D-1DEA-B2D7-2D332BE02C82}"/>
              </a:ext>
            </a:extLst>
          </p:cNvPr>
          <p:cNvCxnSpPr/>
          <p:nvPr/>
        </p:nvCxnSpPr>
        <p:spPr>
          <a:xfrm flipV="1">
            <a:off x="7166919" y="3298760"/>
            <a:ext cx="4263081" cy="27432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8D0E64EF-7AE0-8DBE-20C7-02517CBD2C78}"/>
              </a:ext>
            </a:extLst>
          </p:cNvPr>
          <p:cNvCxnSpPr>
            <a:cxnSpLocks/>
          </p:cNvCxnSpPr>
          <p:nvPr/>
        </p:nvCxnSpPr>
        <p:spPr>
          <a:xfrm flipV="1">
            <a:off x="10497312" y="3910965"/>
            <a:ext cx="0" cy="231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EE3A03A3-CA3D-DF5C-ED08-F565AF539D32}"/>
              </a:ext>
            </a:extLst>
          </p:cNvPr>
          <p:cNvCxnSpPr>
            <a:cxnSpLocks/>
          </p:cNvCxnSpPr>
          <p:nvPr/>
        </p:nvCxnSpPr>
        <p:spPr>
          <a:xfrm flipV="1">
            <a:off x="10771632" y="3729162"/>
            <a:ext cx="0" cy="245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697A5EFE-06F0-4DCF-1301-346492CCEE25}"/>
              </a:ext>
            </a:extLst>
          </p:cNvPr>
          <p:cNvCxnSpPr>
            <a:cxnSpLocks/>
          </p:cNvCxnSpPr>
          <p:nvPr/>
        </p:nvCxnSpPr>
        <p:spPr>
          <a:xfrm flipV="1">
            <a:off x="11301984" y="3403166"/>
            <a:ext cx="0" cy="281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A8F5CA02-6AA2-120D-E243-E5CE16A7B818}"/>
              </a:ext>
            </a:extLst>
          </p:cNvPr>
          <p:cNvCxnSpPr>
            <a:cxnSpLocks/>
          </p:cNvCxnSpPr>
          <p:nvPr/>
        </p:nvCxnSpPr>
        <p:spPr>
          <a:xfrm flipH="1">
            <a:off x="4659464" y="3901440"/>
            <a:ext cx="5780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B54F2C9B-5CB2-857F-5898-D5FD8514EA1F}"/>
              </a:ext>
            </a:extLst>
          </p:cNvPr>
          <p:cNvCxnSpPr>
            <a:cxnSpLocks/>
          </p:cNvCxnSpPr>
          <p:nvPr/>
        </p:nvCxnSpPr>
        <p:spPr>
          <a:xfrm flipH="1">
            <a:off x="4659464" y="3703984"/>
            <a:ext cx="6115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7BE1379E-912B-9471-5D5A-0534AA55DD0C}"/>
              </a:ext>
            </a:extLst>
          </p:cNvPr>
          <p:cNvCxnSpPr>
            <a:cxnSpLocks/>
          </p:cNvCxnSpPr>
          <p:nvPr/>
        </p:nvCxnSpPr>
        <p:spPr>
          <a:xfrm flipH="1">
            <a:off x="4659464" y="3403166"/>
            <a:ext cx="664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4EAC49A9-B747-0FE2-B18A-E1D77EDC453F}"/>
              </a:ext>
            </a:extLst>
          </p:cNvPr>
          <p:cNvSpPr txBox="1"/>
          <p:nvPr/>
        </p:nvSpPr>
        <p:spPr>
          <a:xfrm>
            <a:off x="3805599" y="320437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0.53</a:t>
            </a:r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361BB5EA-E03B-4902-202E-B71AA4DA8625}"/>
              </a:ext>
            </a:extLst>
          </p:cNvPr>
          <p:cNvSpPr txBox="1"/>
          <p:nvPr/>
        </p:nvSpPr>
        <p:spPr>
          <a:xfrm>
            <a:off x="3806638" y="35317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0.4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C8464DD4-DCB7-D97F-26C1-CE410B1B93CF}"/>
              </a:ext>
            </a:extLst>
          </p:cNvPr>
          <p:cNvSpPr txBox="1"/>
          <p:nvPr/>
        </p:nvSpPr>
        <p:spPr>
          <a:xfrm>
            <a:off x="3799723" y="379542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0.34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78B0C7E-A536-3045-BE06-B1FEB2C66320}"/>
              </a:ext>
            </a:extLst>
          </p:cNvPr>
          <p:cNvCxnSpPr>
            <a:cxnSpLocks/>
          </p:cNvCxnSpPr>
          <p:nvPr/>
        </p:nvCxnSpPr>
        <p:spPr>
          <a:xfrm flipV="1">
            <a:off x="10125837" y="4101465"/>
            <a:ext cx="0" cy="211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0AA0ABD1-27EB-9A0E-B3ED-0FEBFDA44697}"/>
              </a:ext>
            </a:extLst>
          </p:cNvPr>
          <p:cNvCxnSpPr>
            <a:cxnSpLocks/>
          </p:cNvCxnSpPr>
          <p:nvPr/>
        </p:nvCxnSpPr>
        <p:spPr>
          <a:xfrm flipH="1">
            <a:off x="4668989" y="4130040"/>
            <a:ext cx="5456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>
            <a:extLst>
              <a:ext uri="{FF2B5EF4-FFF2-40B4-BE49-F238E27FC236}">
                <a16:creationId xmlns:a16="http://schemas.microsoft.com/office/drawing/2014/main" id="{1859D75E-9E9B-05D6-8038-1617FC442945}"/>
              </a:ext>
            </a:extLst>
          </p:cNvPr>
          <p:cNvSpPr txBox="1"/>
          <p:nvPr/>
        </p:nvSpPr>
        <p:spPr>
          <a:xfrm>
            <a:off x="3801526" y="402402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0.27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C2F4472-1B98-7B06-6FD4-65D381246389}"/>
              </a:ext>
            </a:extLst>
          </p:cNvPr>
          <p:cNvSpPr txBox="1"/>
          <p:nvPr/>
        </p:nvSpPr>
        <p:spPr>
          <a:xfrm>
            <a:off x="115323" y="1729944"/>
            <a:ext cx="37489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Rasjonelle metode:</a:t>
            </a:r>
          </a:p>
          <a:p>
            <a:endParaRPr lang="nb-NO" sz="2000" dirty="0"/>
          </a:p>
          <a:p>
            <a:r>
              <a:rPr lang="nb-NO" sz="1600" dirty="0"/>
              <a:t>180 000 m2, </a:t>
            </a:r>
            <a:r>
              <a:rPr lang="nb-NO" sz="1600" dirty="0" err="1"/>
              <a:t>tc</a:t>
            </a:r>
            <a:r>
              <a:rPr lang="nb-NO" sz="1600" dirty="0"/>
              <a:t> = 15 min = 900 sekunder</a:t>
            </a:r>
          </a:p>
          <a:p>
            <a:r>
              <a:rPr lang="nb-NO" sz="1600" dirty="0"/>
              <a:t>C = 0.7 (NVE, 10, 1997)</a:t>
            </a:r>
          </a:p>
          <a:p>
            <a:r>
              <a:rPr lang="nb-NO" sz="1600" dirty="0"/>
              <a:t>P2y (</a:t>
            </a:r>
            <a:r>
              <a:rPr lang="nb-NO" sz="1600" dirty="0" err="1"/>
              <a:t>tc</a:t>
            </a:r>
            <a:r>
              <a:rPr lang="nb-NO" sz="1600" dirty="0"/>
              <a:t>) = 6 mm</a:t>
            </a:r>
          </a:p>
          <a:p>
            <a:r>
              <a:rPr lang="nb-NO" sz="1600" dirty="0"/>
              <a:t>P5y (</a:t>
            </a:r>
            <a:r>
              <a:rPr lang="nb-NO" sz="1600" dirty="0" err="1"/>
              <a:t>tc</a:t>
            </a:r>
            <a:r>
              <a:rPr lang="nb-NO" sz="1600" dirty="0"/>
              <a:t>) = 8.8 mm</a:t>
            </a:r>
          </a:p>
          <a:p>
            <a:r>
              <a:rPr lang="nb-NO" sz="1600" dirty="0"/>
              <a:t>P10y (</a:t>
            </a:r>
            <a:r>
              <a:rPr lang="nb-NO" sz="1600" dirty="0" err="1"/>
              <a:t>tc</a:t>
            </a:r>
            <a:r>
              <a:rPr lang="nb-NO" sz="1600" dirty="0"/>
              <a:t>) = 10.7 mm</a:t>
            </a:r>
          </a:p>
          <a:p>
            <a:r>
              <a:rPr lang="nb-NO" sz="1600" dirty="0"/>
              <a:t>P50y (</a:t>
            </a:r>
            <a:r>
              <a:rPr lang="nb-NO" sz="1600" dirty="0" err="1"/>
              <a:t>tc</a:t>
            </a:r>
            <a:r>
              <a:rPr lang="nb-NO" sz="1600" dirty="0"/>
              <a:t>) = 14.9 mm</a:t>
            </a:r>
          </a:p>
          <a:p>
            <a:endParaRPr lang="nb-NO" sz="1600" dirty="0"/>
          </a:p>
          <a:p>
            <a:r>
              <a:rPr lang="nb-NO" sz="1600" dirty="0"/>
              <a:t>Q2Y = 0.7*0.006*180000/900=0.84 m3/s</a:t>
            </a:r>
          </a:p>
          <a:p>
            <a:r>
              <a:rPr lang="nb-NO" sz="1600" dirty="0"/>
              <a:t>Q5Y= 0.7*0.0088*180000/900=1.23 m3/s </a:t>
            </a:r>
          </a:p>
          <a:p>
            <a:r>
              <a:rPr lang="nb-NO" sz="1600" dirty="0"/>
              <a:t>Q10Y = 0.7*0.0107*180000/900=1.5 m3/s</a:t>
            </a:r>
          </a:p>
          <a:p>
            <a:r>
              <a:rPr lang="nb-NO" sz="1600" dirty="0"/>
              <a:t>Q50Y = 0.7*0.0149*180000/900=2.09 m3/s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64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1BDE05C4-8D21-79FB-E743-5496BE178F28}"/>
              </a:ext>
            </a:extLst>
          </p:cNvPr>
          <p:cNvSpPr txBox="1"/>
          <p:nvPr/>
        </p:nvSpPr>
        <p:spPr>
          <a:xfrm>
            <a:off x="115323" y="1729944"/>
            <a:ext cx="37489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Rasjonelle metode:</a:t>
            </a:r>
          </a:p>
          <a:p>
            <a:endParaRPr lang="nb-NO" sz="2000" dirty="0"/>
          </a:p>
          <a:p>
            <a:r>
              <a:rPr lang="nb-NO" sz="1600" dirty="0"/>
              <a:t>180 000 m2, </a:t>
            </a:r>
            <a:r>
              <a:rPr lang="nb-NO" sz="1600" dirty="0" err="1"/>
              <a:t>tc</a:t>
            </a:r>
            <a:r>
              <a:rPr lang="nb-NO" sz="1600" dirty="0"/>
              <a:t> = 15 min = 900 sekunder</a:t>
            </a:r>
          </a:p>
          <a:p>
            <a:r>
              <a:rPr lang="nb-NO" sz="1600" dirty="0"/>
              <a:t>C = 0.7 (NVE, 10, 1997)</a:t>
            </a:r>
          </a:p>
          <a:p>
            <a:r>
              <a:rPr lang="nb-NO" sz="1600" dirty="0"/>
              <a:t>P2y(</a:t>
            </a:r>
            <a:r>
              <a:rPr lang="nb-NO" sz="1600" dirty="0" err="1"/>
              <a:t>tc</a:t>
            </a:r>
            <a:r>
              <a:rPr lang="nb-NO" sz="1600" dirty="0"/>
              <a:t>) = 6 mm</a:t>
            </a:r>
          </a:p>
          <a:p>
            <a:r>
              <a:rPr lang="nb-NO" sz="1600" dirty="0"/>
              <a:t>P5y(</a:t>
            </a:r>
            <a:r>
              <a:rPr lang="nb-NO" sz="1600" dirty="0" err="1"/>
              <a:t>tc</a:t>
            </a:r>
            <a:r>
              <a:rPr lang="nb-NO" sz="1600" dirty="0"/>
              <a:t>) = 8.8 mm</a:t>
            </a:r>
          </a:p>
          <a:p>
            <a:r>
              <a:rPr lang="nb-NO" sz="1600" dirty="0"/>
              <a:t>P10y(</a:t>
            </a:r>
            <a:r>
              <a:rPr lang="nb-NO" sz="1600" dirty="0" err="1"/>
              <a:t>tc</a:t>
            </a:r>
            <a:r>
              <a:rPr lang="nb-NO" sz="1600" dirty="0"/>
              <a:t>) = 10.7 mm</a:t>
            </a:r>
          </a:p>
          <a:p>
            <a:r>
              <a:rPr lang="nb-NO" sz="1600" dirty="0"/>
              <a:t>P50y(</a:t>
            </a:r>
            <a:r>
              <a:rPr lang="nb-NO" sz="1600" dirty="0" err="1"/>
              <a:t>tc</a:t>
            </a:r>
            <a:r>
              <a:rPr lang="nb-NO" sz="1600" dirty="0"/>
              <a:t>) = 14.9 mm</a:t>
            </a:r>
          </a:p>
          <a:p>
            <a:endParaRPr lang="nb-NO" sz="1600" dirty="0"/>
          </a:p>
          <a:p>
            <a:r>
              <a:rPr lang="nb-NO" sz="1600" dirty="0"/>
              <a:t>Q2Y = 0.7*0.006*180000/900=0.84 m3/s</a:t>
            </a:r>
          </a:p>
          <a:p>
            <a:r>
              <a:rPr lang="nb-NO" sz="1600" dirty="0"/>
              <a:t>Q5Y= 0.7*0.0088*180000/900=1.23 m3/s </a:t>
            </a:r>
          </a:p>
          <a:p>
            <a:r>
              <a:rPr lang="nb-NO" sz="1600" dirty="0"/>
              <a:t>Q10Y = 0.7*0.0107*180000/900=1.5 m3/s</a:t>
            </a:r>
          </a:p>
          <a:p>
            <a:r>
              <a:rPr lang="nb-NO" sz="1600" dirty="0"/>
              <a:t>Q50Y = 0.7*0.0149*180000/900=2.09 m3/s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4744B7A-13AD-386F-612D-4FA33705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676" y="82378"/>
            <a:ext cx="8482918" cy="67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8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FC6DAC9B-E9A5-0CBC-B28C-8188568FB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001" y="1216060"/>
                <a:ext cx="5418648" cy="3864416"/>
              </a:xfrm>
            </p:spPr>
            <p:txBody>
              <a:bodyPr/>
              <a:lstStyle/>
              <a:p>
                <a:r>
                  <a:rPr lang="nb-NO" sz="2000" dirty="0"/>
                  <a:t>Urban </a:t>
                </a:r>
                <a:r>
                  <a:rPr lang="nb-NO" sz="2000" dirty="0" err="1"/>
                  <a:t>hydrology</a:t>
                </a:r>
                <a:r>
                  <a:rPr lang="nb-NO" sz="2000" dirty="0"/>
                  <a:t> – </a:t>
                </a:r>
                <a:r>
                  <a:rPr lang="nb-NO" sz="2000" dirty="0" err="1"/>
                  <a:t>small</a:t>
                </a:r>
                <a:r>
                  <a:rPr lang="nb-NO" sz="2000" dirty="0"/>
                  <a:t> catchments (&lt;= 1km</a:t>
                </a:r>
                <a:r>
                  <a:rPr lang="nb-NO" sz="2000" dirty="0">
                    <a:latin typeface="Georgia Pro" panose="02040502050405020303" pitchFamily="18" charset="0"/>
                  </a:rPr>
                  <a:t>²</a:t>
                </a:r>
                <a:r>
                  <a:rPr lang="nb-NO" sz="2000" dirty="0"/>
                  <a:t>) og </a:t>
                </a:r>
                <a:r>
                  <a:rPr lang="nb-NO" sz="2000" dirty="0" err="1"/>
                  <a:t>small</a:t>
                </a:r>
                <a:r>
                  <a:rPr lang="nb-NO" sz="2000" dirty="0"/>
                  <a:t> </a:t>
                </a:r>
                <a:r>
                  <a:rPr lang="nb-NO" sz="2000" dirty="0" err="1"/>
                  <a:t>timesteps</a:t>
                </a:r>
                <a:r>
                  <a:rPr lang="nb-NO" sz="2000" dirty="0"/>
                  <a:t> (&lt;&lt; 1 </a:t>
                </a:r>
                <a:r>
                  <a:rPr lang="nb-NO" sz="2000" dirty="0" err="1"/>
                  <a:t>hour</a:t>
                </a:r>
                <a:r>
                  <a:rPr lang="nb-NO" sz="2000" dirty="0"/>
                  <a:t>)</a:t>
                </a:r>
              </a:p>
              <a:p>
                <a:r>
                  <a:rPr lang="nb-NO" sz="2000" dirty="0"/>
                  <a:t>Little data and, in general, bad data. </a:t>
                </a:r>
                <a:r>
                  <a:rPr lang="nb-NO" sz="2000" dirty="0" err="1"/>
                  <a:t>Nonstationary</a:t>
                </a:r>
                <a:r>
                  <a:rPr lang="nb-NO" sz="2000" dirty="0"/>
                  <a:t> </a:t>
                </a:r>
                <a:r>
                  <a:rPr lang="nb-NO" sz="2000" dirty="0" err="1"/>
                  <a:t>conditions</a:t>
                </a:r>
                <a:r>
                  <a:rPr lang="nb-NO" sz="2000" dirty="0"/>
                  <a:t> (at </a:t>
                </a:r>
                <a:r>
                  <a:rPr lang="nb-NO" sz="2000" dirty="0" err="1"/>
                  <a:t>least</a:t>
                </a:r>
                <a:r>
                  <a:rPr lang="nb-NO" sz="2000" dirty="0"/>
                  <a:t> for </a:t>
                </a:r>
                <a:r>
                  <a:rPr lang="nb-NO" sz="2000" dirty="0" err="1"/>
                  <a:t>runoff</a:t>
                </a:r>
                <a:r>
                  <a:rPr lang="nb-NO" sz="2000" dirty="0"/>
                  <a:t>) for </a:t>
                </a:r>
                <a:r>
                  <a:rPr lang="nb-NO" sz="2000" dirty="0" err="1"/>
                  <a:t>obvious</a:t>
                </a:r>
                <a:r>
                  <a:rPr lang="nb-NO" sz="2000" dirty="0"/>
                  <a:t> </a:t>
                </a:r>
                <a:r>
                  <a:rPr lang="nb-NO" sz="2000" dirty="0" err="1"/>
                  <a:t>reasons</a:t>
                </a:r>
                <a:endParaRPr lang="nb-NO" sz="2000" dirty="0"/>
              </a:p>
              <a:p>
                <a:r>
                  <a:rPr lang="nb-NO" sz="2000" dirty="0"/>
                  <a:t>Urban </a:t>
                </a:r>
                <a:r>
                  <a:rPr lang="nb-NO" sz="2000" dirty="0" err="1"/>
                  <a:t>hydrology</a:t>
                </a:r>
                <a:r>
                  <a:rPr lang="nb-NO" sz="2000" dirty="0"/>
                  <a:t> is a bit under-</a:t>
                </a:r>
                <a:r>
                  <a:rPr lang="nb-NO" sz="2000" dirty="0" err="1"/>
                  <a:t>researched</a:t>
                </a:r>
                <a:r>
                  <a:rPr lang="nb-NO" sz="2000" dirty="0"/>
                  <a:t>, at </a:t>
                </a:r>
                <a:r>
                  <a:rPr lang="nb-NO" sz="2000" dirty="0" err="1"/>
                  <a:t>least</a:t>
                </a:r>
                <a:r>
                  <a:rPr lang="nb-NO" sz="2000" dirty="0"/>
                  <a:t> in Norway </a:t>
                </a:r>
                <a:r>
                  <a:rPr lang="nb-NO" sz="2000" dirty="0" err="1"/>
                  <a:t>even</a:t>
                </a:r>
                <a:r>
                  <a:rPr lang="nb-NO" sz="2000" dirty="0"/>
                  <a:t> </a:t>
                </a:r>
                <a:r>
                  <a:rPr lang="nb-NO" sz="2000" dirty="0" err="1"/>
                  <a:t>if</a:t>
                </a:r>
                <a:r>
                  <a:rPr lang="nb-NO" sz="2000" dirty="0"/>
                  <a:t> </a:t>
                </a:r>
                <a:r>
                  <a:rPr lang="nb-NO" sz="2000" dirty="0" err="1"/>
                  <a:t>damages</a:t>
                </a:r>
                <a:r>
                  <a:rPr lang="nb-NO" sz="2000" dirty="0"/>
                  <a:t> due to urban </a:t>
                </a:r>
                <a:r>
                  <a:rPr lang="nb-NO" sz="2000" dirty="0" err="1"/>
                  <a:t>flooding</a:t>
                </a:r>
                <a:r>
                  <a:rPr lang="nb-NO" sz="2000" dirty="0"/>
                  <a:t> </a:t>
                </a:r>
                <a:r>
                  <a:rPr lang="nb-NO" sz="2000" dirty="0" err="1"/>
                  <a:t>sets</a:t>
                </a:r>
                <a:r>
                  <a:rPr lang="nb-NO" sz="2000" dirty="0"/>
                  <a:t> </a:t>
                </a:r>
                <a:r>
                  <a:rPr lang="nb-NO" sz="2000" dirty="0" err="1"/>
                  <a:t>us</a:t>
                </a:r>
                <a:r>
                  <a:rPr lang="nb-NO" sz="2000" dirty="0"/>
                  <a:t> back 1.6-3.6  billion NOK </a:t>
                </a:r>
                <a:r>
                  <a:rPr lang="nb-NO" sz="2000" dirty="0" err="1"/>
                  <a:t>every</a:t>
                </a:r>
                <a:r>
                  <a:rPr lang="nb-NO" sz="2000" dirty="0"/>
                  <a:t> </a:t>
                </a:r>
                <a:r>
                  <a:rPr lang="nb-NO" sz="2000" dirty="0" err="1"/>
                  <a:t>year</a:t>
                </a:r>
                <a:r>
                  <a:rPr lang="nb-NO" sz="2000" dirty="0"/>
                  <a:t>  </a:t>
                </a:r>
              </a:p>
              <a:p>
                <a:r>
                  <a:rPr lang="nb-NO" sz="2000" dirty="0"/>
                  <a:t>The </a:t>
                </a:r>
                <a:r>
                  <a:rPr lang="nb-NO" sz="2000" dirty="0" err="1"/>
                  <a:t>rational</a:t>
                </a:r>
                <a:r>
                  <a:rPr lang="nb-NO" sz="2000" dirty="0"/>
                  <a:t> </a:t>
                </a:r>
                <a:r>
                  <a:rPr lang="nb-NO" sz="2000" dirty="0" err="1"/>
                  <a:t>method</a:t>
                </a:r>
                <a:r>
                  <a:rPr lang="nb-NO" sz="2000" dirty="0"/>
                  <a:t> from </a:t>
                </a:r>
                <a:r>
                  <a:rPr lang="nb-NO" sz="2000" dirty="0" err="1"/>
                  <a:t>ca</a:t>
                </a:r>
                <a:r>
                  <a:rPr lang="nb-NO" sz="2000" dirty="0"/>
                  <a:t> 1840 is still </a:t>
                </a:r>
                <a:r>
                  <a:rPr lang="nb-NO" sz="2000" dirty="0" err="1"/>
                  <a:t>very</a:t>
                </a:r>
                <a:r>
                  <a:rPr lang="nb-NO" sz="2000" dirty="0"/>
                  <a:t> </a:t>
                </a:r>
                <a:r>
                  <a:rPr lang="nb-NO" sz="2000" dirty="0" err="1"/>
                  <a:t>much</a:t>
                </a:r>
                <a:r>
                  <a:rPr lang="nb-NO" sz="2000" dirty="0"/>
                  <a:t> in </a:t>
                </a:r>
                <a:r>
                  <a:rPr lang="nb-NO" sz="2000" dirty="0" err="1"/>
                  <a:t>use</a:t>
                </a:r>
                <a:r>
                  <a:rPr lang="nb-NO" sz="2000" dirty="0"/>
                  <a:t> </a:t>
                </a:r>
                <a:r>
                  <a:rPr lang="nb-NO" sz="2000" dirty="0" err="1"/>
                  <a:t>although</a:t>
                </a:r>
                <a:r>
                  <a:rPr lang="nb-NO" sz="2000" dirty="0"/>
                  <a:t> </a:t>
                </a:r>
                <a:r>
                  <a:rPr lang="nb-NO" sz="2000" dirty="0" err="1"/>
                  <a:t>everyone</a:t>
                </a:r>
                <a:r>
                  <a:rPr lang="nb-NO" sz="2000" dirty="0"/>
                  <a:t> is </a:t>
                </a:r>
                <a:r>
                  <a:rPr lang="nb-NO" sz="2000" dirty="0" err="1"/>
                  <a:t>very</a:t>
                </a:r>
                <a:r>
                  <a:rPr lang="nb-NO" sz="2000" dirty="0"/>
                  <a:t> </a:t>
                </a:r>
                <a:r>
                  <a:rPr lang="nb-NO" sz="2000" dirty="0" err="1"/>
                  <a:t>critical</a:t>
                </a:r>
                <a14:m>
                  <m:oMath xmlns:m="http://schemas.openxmlformats.org/officeDocument/2006/math">
                    <m:r>
                      <a:rPr lang="nb-NO" sz="20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000" b="0" i="1" smtClean="0">
                        <a:latin typeface="Cambria Math" panose="02040503050406030204" pitchFamily="18" charset="0"/>
                      </a:rPr>
                      <m:t>𝐶𝑖𝐴</m:t>
                    </m:r>
                  </m:oMath>
                </a14:m>
                <a:endParaRPr lang="nb-NO" sz="2000" dirty="0"/>
              </a:p>
              <a:p>
                <a:r>
                  <a:rPr lang="nb-NO" sz="2000" dirty="0"/>
                  <a:t>In ECCO </a:t>
                </a:r>
                <a:r>
                  <a:rPr lang="nb-NO" sz="2000" dirty="0" err="1"/>
                  <a:t>we</a:t>
                </a:r>
                <a:r>
                  <a:rPr lang="nb-NO" sz="2000" dirty="0"/>
                  <a:t> </a:t>
                </a:r>
                <a:r>
                  <a:rPr lang="nb-NO" sz="2000" dirty="0" err="1"/>
                  <a:t>intend</a:t>
                </a:r>
                <a:r>
                  <a:rPr lang="nb-NO" sz="2000" dirty="0"/>
                  <a:t> to </a:t>
                </a:r>
                <a:r>
                  <a:rPr lang="nb-NO" sz="2000" dirty="0" err="1"/>
                  <a:t>improve</a:t>
                </a:r>
                <a:r>
                  <a:rPr lang="nb-NO" sz="2000" dirty="0"/>
                  <a:t> </a:t>
                </a:r>
                <a:r>
                  <a:rPr lang="nb-NO" sz="2000" dirty="0" err="1"/>
                  <a:t>this</a:t>
                </a:r>
                <a:r>
                  <a:rPr lang="nb-NO" sz="2000" dirty="0"/>
                  <a:t> </a:t>
                </a:r>
                <a:r>
                  <a:rPr lang="nb-NO" sz="2000" dirty="0" err="1"/>
                  <a:t>state</a:t>
                </a:r>
                <a:r>
                  <a:rPr lang="nb-NO" sz="2000" dirty="0"/>
                  <a:t> of </a:t>
                </a:r>
                <a:r>
                  <a:rPr lang="nb-NO" sz="2000" dirty="0" err="1"/>
                  <a:t>affairs</a:t>
                </a:r>
                <a:endParaRPr lang="en-GB" sz="2000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FC6DAC9B-E9A5-0CBC-B28C-8188568FB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001" y="1216060"/>
                <a:ext cx="5418648" cy="3864416"/>
              </a:xfrm>
              <a:blipFill>
                <a:blip r:embed="rId2"/>
                <a:stretch>
                  <a:fillRect t="-789" r="-450" b="-4605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tel 3">
            <a:extLst>
              <a:ext uri="{FF2B5EF4-FFF2-40B4-BE49-F238E27FC236}">
                <a16:creationId xmlns:a16="http://schemas.microsoft.com/office/drawing/2014/main" id="{88CE38C8-B9DD-90ED-339E-4BFBB511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hydrology 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67D9144F-07FC-FE13-D138-CE8EBD5D40BC}"/>
              </a:ext>
            </a:extLst>
          </p:cNvPr>
          <p:cNvGrpSpPr/>
          <p:nvPr/>
        </p:nvGrpSpPr>
        <p:grpSpPr>
          <a:xfrm>
            <a:off x="6189306" y="1406220"/>
            <a:ext cx="5143321" cy="4232029"/>
            <a:chOff x="5958284" y="2297722"/>
            <a:chExt cx="5143321" cy="3567723"/>
          </a:xfrm>
        </p:grpSpPr>
        <p:pic>
          <p:nvPicPr>
            <p:cNvPr id="2" name="Bilde 1">
              <a:extLst>
                <a:ext uri="{FF2B5EF4-FFF2-40B4-BE49-F238E27FC236}">
                  <a16:creationId xmlns:a16="http://schemas.microsoft.com/office/drawing/2014/main" id="{CA4A61C7-9628-48B3-7853-90DA877BB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" r="-1"/>
            <a:stretch/>
          </p:blipFill>
          <p:spPr>
            <a:xfrm>
              <a:off x="5958284" y="2297722"/>
              <a:ext cx="5143321" cy="35677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aphicFrame>
          <p:nvGraphicFramePr>
            <p:cNvPr id="11" name="Object 21">
              <a:extLst>
                <a:ext uri="{FF2B5EF4-FFF2-40B4-BE49-F238E27FC236}">
                  <a16:creationId xmlns:a16="http://schemas.microsoft.com/office/drawing/2014/main" id="{C912DB2E-EBE3-128D-A67D-FD395C0C40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321586"/>
                </p:ext>
              </p:extLst>
            </p:nvPr>
          </p:nvGraphicFramePr>
          <p:xfrm>
            <a:off x="7331319" y="3516858"/>
            <a:ext cx="817364" cy="7991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Utklipp" r:id="rId4" imgW="1195200" imgH="1202400" progId="MS_ClipArt_Gallery.2">
                    <p:embed/>
                  </p:oleObj>
                </mc:Choice>
                <mc:Fallback>
                  <p:oleObj name="Utklipp" r:id="rId4" imgW="1195200" imgH="1202400" progId="MS_ClipArt_Gallery.2">
                    <p:embed/>
                    <p:pic>
                      <p:nvPicPr>
                        <p:cNvPr id="8" name="Object 21">
                          <a:extLst>
                            <a:ext uri="{FF2B5EF4-FFF2-40B4-BE49-F238E27FC236}">
                              <a16:creationId xmlns:a16="http://schemas.microsoft.com/office/drawing/2014/main" id="{3751A057-1E39-D34C-4D38-1040CAD137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31319" y="3516858"/>
                          <a:ext cx="817364" cy="7991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25E66117-0744-75E1-7EDC-3B92C744783F}"/>
                </a:ext>
              </a:extLst>
            </p:cNvPr>
            <p:cNvSpPr txBox="1"/>
            <p:nvPr/>
          </p:nvSpPr>
          <p:spPr>
            <a:xfrm>
              <a:off x="7740001" y="4855415"/>
              <a:ext cx="2540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nb-NO" dirty="0"/>
                <a:t>v = 0,00001 </a:t>
              </a:r>
              <a:r>
                <a:rPr lang="nb-NO" dirty="0" err="1"/>
                <a:t>m/s</a:t>
              </a:r>
              <a:endParaRPr lang="nb-NO" dirty="0"/>
            </a:p>
          </p:txBody>
        </p:sp>
        <p:sp>
          <p:nvSpPr>
            <p:cNvPr id="13" name="Pil: høyre 12">
              <a:extLst>
                <a:ext uri="{FF2B5EF4-FFF2-40B4-BE49-F238E27FC236}">
                  <a16:creationId xmlns:a16="http://schemas.microsoft.com/office/drawing/2014/main" id="{296762FC-BE84-657D-01D0-B12175A46EA8}"/>
                </a:ext>
              </a:extLst>
            </p:cNvPr>
            <p:cNvSpPr/>
            <p:nvPr/>
          </p:nvSpPr>
          <p:spPr>
            <a:xfrm rot="10800000">
              <a:off x="7276119" y="4962768"/>
              <a:ext cx="314892" cy="189504"/>
            </a:xfrm>
            <a:prstGeom prst="rightArrow">
              <a:avLst>
                <a:gd name="adj1" fmla="val 39997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Pil: høyre 13">
              <a:extLst>
                <a:ext uri="{FF2B5EF4-FFF2-40B4-BE49-F238E27FC236}">
                  <a16:creationId xmlns:a16="http://schemas.microsoft.com/office/drawing/2014/main" id="{33FCE2D6-2445-991C-603F-7F2C3B114597}"/>
                </a:ext>
              </a:extLst>
            </p:cNvPr>
            <p:cNvSpPr/>
            <p:nvPr/>
          </p:nvSpPr>
          <p:spPr>
            <a:xfrm rot="14629071">
              <a:off x="8544123" y="2607638"/>
              <a:ext cx="312286" cy="201911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F7F258D7-6BDD-E995-1980-B3B3184AB2B7}"/>
                </a:ext>
              </a:extLst>
            </p:cNvPr>
            <p:cNvSpPr txBox="1"/>
            <p:nvPr/>
          </p:nvSpPr>
          <p:spPr>
            <a:xfrm>
              <a:off x="8859758" y="2703242"/>
              <a:ext cx="1295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nb-NO" dirty="0"/>
                <a:t>v = 1,0 </a:t>
              </a:r>
              <a:r>
                <a:rPr lang="nb-NO" dirty="0" err="1"/>
                <a:t>m/s</a:t>
              </a:r>
              <a:endParaRPr lang="nb-NO" dirty="0"/>
            </a:p>
          </p:txBody>
        </p:sp>
      </p:grp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068690B8-46C4-7AE5-1D99-4DA58959E12D}"/>
              </a:ext>
            </a:extLst>
          </p:cNvPr>
          <p:cNvSpPr txBox="1"/>
          <p:nvPr/>
        </p:nvSpPr>
        <p:spPr>
          <a:xfrm>
            <a:off x="7213600" y="58755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Skivika in Nordland</a:t>
            </a:r>
          </a:p>
        </p:txBody>
      </p:sp>
    </p:spTree>
    <p:extLst>
      <p:ext uri="{BB962C8B-B14F-4D97-AF65-F5344CB8AC3E}">
        <p14:creationId xmlns:p14="http://schemas.microsoft.com/office/powerpoint/2010/main" val="21053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B2BDB317-582F-A451-DA77-62267541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51" y="1126805"/>
            <a:ext cx="10954635" cy="4171644"/>
          </a:xfrm>
        </p:spPr>
        <p:txBody>
          <a:bodyPr/>
          <a:lstStyle/>
          <a:p>
            <a:pPr marL="66675" indent="0">
              <a:buNone/>
            </a:pPr>
            <a:r>
              <a:rPr lang="nb-NO" dirty="0"/>
              <a:t> </a:t>
            </a:r>
          </a:p>
          <a:p>
            <a:pPr lvl="1"/>
            <a:r>
              <a:rPr lang="nb-NO" sz="2400" dirty="0"/>
              <a:t>AMC </a:t>
            </a:r>
            <a:r>
              <a:rPr lang="nb-NO" sz="2400" dirty="0" err="1"/>
              <a:t>appears</a:t>
            </a:r>
            <a:r>
              <a:rPr lang="nb-NO" sz="2400" dirty="0"/>
              <a:t> to be VERY </a:t>
            </a:r>
            <a:r>
              <a:rPr lang="nb-NO" sz="2400" dirty="0" err="1"/>
              <a:t>important</a:t>
            </a:r>
            <a:r>
              <a:rPr lang="nb-NO" sz="2400" dirty="0"/>
              <a:t> for urban </a:t>
            </a:r>
            <a:r>
              <a:rPr lang="nb-NO" sz="2400" dirty="0" err="1"/>
              <a:t>flooding</a:t>
            </a:r>
            <a:endParaRPr lang="nb-NO" sz="2400" dirty="0"/>
          </a:p>
          <a:p>
            <a:pPr lvl="1"/>
            <a:r>
              <a:rPr lang="nb-NO" sz="2400" dirty="0"/>
              <a:t>Return </a:t>
            </a:r>
            <a:r>
              <a:rPr lang="nb-NO" sz="2400" dirty="0" err="1"/>
              <a:t>period</a:t>
            </a:r>
            <a:r>
              <a:rPr lang="nb-NO" sz="2400" dirty="0"/>
              <a:t> of </a:t>
            </a:r>
            <a:r>
              <a:rPr lang="nb-NO" sz="2400" dirty="0" err="1"/>
              <a:t>precipitation</a:t>
            </a:r>
            <a:r>
              <a:rPr lang="nb-NO" sz="2400" dirty="0"/>
              <a:t> </a:t>
            </a:r>
            <a:r>
              <a:rPr lang="nb-NO" sz="2400" dirty="0" err="1"/>
              <a:t>should</a:t>
            </a:r>
            <a:r>
              <a:rPr lang="nb-NO" sz="2400" dirty="0"/>
              <a:t> NOT be used as </a:t>
            </a:r>
            <a:r>
              <a:rPr lang="nb-NO" sz="2400" dirty="0" err="1"/>
              <a:t>proxy</a:t>
            </a:r>
            <a:r>
              <a:rPr lang="nb-NO" sz="2400" dirty="0"/>
              <a:t> for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return</a:t>
            </a:r>
            <a:r>
              <a:rPr lang="nb-NO" sz="2400" dirty="0"/>
              <a:t> </a:t>
            </a:r>
            <a:r>
              <a:rPr lang="nb-NO" sz="2400" dirty="0" err="1"/>
              <a:t>period</a:t>
            </a:r>
            <a:r>
              <a:rPr lang="nb-NO" sz="2400" dirty="0"/>
              <a:t> of urban </a:t>
            </a:r>
            <a:r>
              <a:rPr lang="nb-NO" sz="2400" dirty="0" err="1"/>
              <a:t>floods</a:t>
            </a:r>
            <a:r>
              <a:rPr lang="nb-NO" sz="2400" dirty="0"/>
              <a:t> (</a:t>
            </a:r>
            <a:r>
              <a:rPr lang="nb-NO" sz="2400" dirty="0" err="1"/>
              <a:t>possibilities</a:t>
            </a:r>
            <a:r>
              <a:rPr lang="nb-NO" sz="2400" dirty="0"/>
              <a:t> for huge overestimations)</a:t>
            </a:r>
          </a:p>
          <a:p>
            <a:pPr marL="469900" lvl="1" indent="0">
              <a:buNone/>
            </a:pPr>
            <a:endParaRPr lang="nb-NO" sz="2400" dirty="0"/>
          </a:p>
          <a:p>
            <a:pPr marL="469900" lvl="1" indent="0">
              <a:buNone/>
            </a:pPr>
            <a:endParaRPr lang="nb-NO" sz="2400" dirty="0"/>
          </a:p>
          <a:p>
            <a:pPr lvl="1"/>
            <a:r>
              <a:rPr lang="nb-NO" sz="2400" dirty="0" err="1"/>
              <a:t>Include</a:t>
            </a:r>
            <a:r>
              <a:rPr lang="nb-NO" sz="2400" dirty="0"/>
              <a:t> </a:t>
            </a:r>
            <a:r>
              <a:rPr lang="nb-NO" sz="2400" dirty="0" err="1"/>
              <a:t>snowmelt</a:t>
            </a:r>
            <a:r>
              <a:rPr lang="nb-NO" sz="2400" dirty="0"/>
              <a:t> as a </a:t>
            </a:r>
            <a:r>
              <a:rPr lang="nb-NO" sz="2400" dirty="0" err="1"/>
              <a:t>stochastic</a:t>
            </a:r>
            <a:r>
              <a:rPr lang="nb-NO" sz="2400" dirty="0"/>
              <a:t> element in </a:t>
            </a:r>
            <a:r>
              <a:rPr lang="nb-NO" sz="2400" dirty="0" err="1"/>
              <a:t>DDDEvent</a:t>
            </a:r>
            <a:endParaRPr lang="nb-NO" sz="2400" dirty="0"/>
          </a:p>
          <a:p>
            <a:pPr lvl="1"/>
            <a:r>
              <a:rPr lang="nb-NO" sz="2400" dirty="0"/>
              <a:t>More catchments</a:t>
            </a:r>
          </a:p>
          <a:p>
            <a:pPr lvl="1"/>
            <a:r>
              <a:rPr lang="nb-NO" sz="2400" dirty="0" err="1"/>
              <a:t>Investigate</a:t>
            </a:r>
            <a:r>
              <a:rPr lang="nb-NO" sz="2400" dirty="0"/>
              <a:t> </a:t>
            </a:r>
            <a:r>
              <a:rPr lang="nb-NO" sz="2400" dirty="0" err="1"/>
              <a:t>correlations</a:t>
            </a:r>
            <a:r>
              <a:rPr lang="nb-NO" sz="2400" dirty="0"/>
              <a:t> </a:t>
            </a:r>
            <a:r>
              <a:rPr lang="nb-NO" sz="2400" dirty="0" err="1"/>
              <a:t>between</a:t>
            </a:r>
            <a:r>
              <a:rPr lang="nb-NO" sz="2400" dirty="0"/>
              <a:t> AMC and </a:t>
            </a:r>
            <a:r>
              <a:rPr lang="nb-NO" sz="2400" dirty="0" err="1"/>
              <a:t>precipitation</a:t>
            </a:r>
            <a:r>
              <a:rPr lang="nb-NO" sz="2400" dirty="0"/>
              <a:t>/</a:t>
            </a:r>
            <a:r>
              <a:rPr lang="nb-NO" sz="2400" dirty="0" err="1"/>
              <a:t>snowmelt</a:t>
            </a:r>
            <a:r>
              <a:rPr lang="nb-NO" sz="2400" dirty="0"/>
              <a:t> (</a:t>
            </a:r>
            <a:r>
              <a:rPr lang="nb-NO" sz="2400" dirty="0" err="1"/>
              <a:t>through</a:t>
            </a:r>
            <a:r>
              <a:rPr lang="nb-NO" sz="2400" dirty="0"/>
              <a:t> </a:t>
            </a:r>
            <a:r>
              <a:rPr lang="nb-NO" sz="2400" dirty="0" err="1"/>
              <a:t>models</a:t>
            </a:r>
            <a:r>
              <a:rPr lang="nb-NO" sz="2400" dirty="0"/>
              <a:t>) </a:t>
            </a:r>
            <a:r>
              <a:rPr lang="nb-NO" sz="2400" dirty="0" err="1"/>
              <a:t>Ignoring</a:t>
            </a:r>
            <a:r>
              <a:rPr lang="nb-NO" sz="2400" dirty="0"/>
              <a:t> </a:t>
            </a:r>
            <a:r>
              <a:rPr lang="nb-NO" sz="2400" dirty="0" err="1"/>
              <a:t>correlations</a:t>
            </a:r>
            <a:r>
              <a:rPr lang="nb-NO" sz="2400" dirty="0"/>
              <a:t> leads to </a:t>
            </a:r>
            <a:r>
              <a:rPr lang="nb-NO" sz="2400" dirty="0" err="1"/>
              <a:t>underestimating</a:t>
            </a:r>
            <a:r>
              <a:rPr lang="nb-NO" sz="2400" dirty="0"/>
              <a:t> of </a:t>
            </a:r>
            <a:r>
              <a:rPr lang="nb-NO" sz="2400" dirty="0" err="1"/>
              <a:t>floods</a:t>
            </a:r>
            <a:r>
              <a:rPr lang="nb-NO" sz="2400" dirty="0"/>
              <a:t> </a:t>
            </a:r>
          </a:p>
          <a:p>
            <a:pPr lvl="1"/>
            <a:r>
              <a:rPr lang="nb-NO" sz="2400" dirty="0" err="1"/>
              <a:t>Build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SCHADEX </a:t>
            </a:r>
            <a:r>
              <a:rPr lang="nb-NO" sz="2400" dirty="0" err="1"/>
              <a:t>method</a:t>
            </a:r>
            <a:r>
              <a:rPr lang="nb-NO" sz="2400" dirty="0"/>
              <a:t>  for </a:t>
            </a:r>
            <a:r>
              <a:rPr lang="nb-NO" sz="2400" dirty="0" err="1"/>
              <a:t>estimating</a:t>
            </a:r>
            <a:r>
              <a:rPr lang="nb-NO" sz="2400" dirty="0"/>
              <a:t> urban design </a:t>
            </a:r>
            <a:r>
              <a:rPr lang="nb-NO" sz="2400" dirty="0" err="1"/>
              <a:t>flood</a:t>
            </a:r>
            <a:r>
              <a:rPr lang="nb-NO" sz="2400" dirty="0"/>
              <a:t> </a:t>
            </a:r>
          </a:p>
          <a:p>
            <a:pPr marL="469900" lvl="1" indent="0">
              <a:buNone/>
            </a:pPr>
            <a:endParaRPr lang="nb-NO" sz="1200" dirty="0"/>
          </a:p>
          <a:p>
            <a:pPr lvl="1"/>
            <a:endParaRPr lang="nb-NO" sz="1200" dirty="0"/>
          </a:p>
          <a:p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C1A943FE-51A3-930D-7360-5B2D93CA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Preliminary </a:t>
            </a:r>
            <a:r>
              <a:rPr lang="nb-NO" dirty="0" err="1"/>
              <a:t>conclusions</a:t>
            </a:r>
            <a:r>
              <a:rPr lang="nb-NO" dirty="0"/>
              <a:t>  and </a:t>
            </a:r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/</a:t>
            </a:r>
            <a:r>
              <a:rPr lang="nb-NO" dirty="0" err="1"/>
              <a:t>development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794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B2BDB317-582F-A451-DA77-62267541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2" y="918173"/>
            <a:ext cx="5981279" cy="4171644"/>
          </a:xfrm>
        </p:spPr>
        <p:txBody>
          <a:bodyPr/>
          <a:lstStyle/>
          <a:p>
            <a:pPr marL="66675" indent="0">
              <a:buNone/>
            </a:pPr>
            <a:r>
              <a:rPr lang="nb-NO" dirty="0"/>
              <a:t> </a:t>
            </a:r>
          </a:p>
          <a:p>
            <a:pPr lvl="1"/>
            <a:r>
              <a:rPr lang="nb-NO" sz="2400" dirty="0"/>
              <a:t>Norway: </a:t>
            </a:r>
            <a:r>
              <a:rPr lang="nb-NO" sz="2400" dirty="0" err="1"/>
              <a:t>four</a:t>
            </a:r>
            <a:r>
              <a:rPr lang="nb-NO" sz="2400" dirty="0"/>
              <a:t> catchments: Sandsli, </a:t>
            </a:r>
            <a:r>
              <a:rPr lang="nb-NO" sz="2400" dirty="0" err="1"/>
              <a:t>Risvollan</a:t>
            </a:r>
            <a:r>
              <a:rPr lang="nb-NO" sz="2400" dirty="0"/>
              <a:t> , and Lillestrøm</a:t>
            </a:r>
          </a:p>
          <a:p>
            <a:pPr lvl="1"/>
            <a:endParaRPr lang="nb-NO" sz="2400" dirty="0"/>
          </a:p>
          <a:p>
            <a:pPr lvl="1"/>
            <a:r>
              <a:rPr lang="nb-NO" sz="2400" dirty="0" err="1"/>
              <a:t>Estonia</a:t>
            </a:r>
            <a:r>
              <a:rPr lang="nb-NO" sz="2400" dirty="0"/>
              <a:t>: The </a:t>
            </a:r>
            <a:r>
              <a:rPr lang="nb-NO" sz="2400" dirty="0" err="1"/>
              <a:t>M</a:t>
            </a:r>
            <a:r>
              <a:rPr lang="nb-NO" sz="2400" dirty="0" err="1">
                <a:latin typeface="Georgia Pro" panose="02040502050405020303" pitchFamily="18" charset="0"/>
              </a:rPr>
              <a:t>ähe</a:t>
            </a:r>
            <a:r>
              <a:rPr lang="nb-NO" sz="2400" dirty="0">
                <a:latin typeface="Georgia Pro" panose="02040502050405020303" pitchFamily="18" charset="0"/>
              </a:rPr>
              <a:t> </a:t>
            </a:r>
            <a:r>
              <a:rPr lang="nb-NO" sz="2400" dirty="0" err="1">
                <a:latin typeface="Georgia Pro" panose="02040502050405020303" pitchFamily="18" charset="0"/>
              </a:rPr>
              <a:t>stream</a:t>
            </a:r>
            <a:r>
              <a:rPr lang="nb-NO" sz="2400" dirty="0">
                <a:latin typeface="Georgia Pro" panose="02040502050405020303" pitchFamily="18" charset="0"/>
              </a:rPr>
              <a:t> </a:t>
            </a:r>
            <a:r>
              <a:rPr lang="nb-NO" sz="2400" dirty="0"/>
              <a:t>(3.3 km2) in Tallinn</a:t>
            </a:r>
          </a:p>
          <a:p>
            <a:pPr marL="469900" lvl="1" indent="0">
              <a:buNone/>
            </a:pPr>
            <a:endParaRPr lang="nb-NO" sz="2400" dirty="0"/>
          </a:p>
          <a:p>
            <a:pPr lvl="1"/>
            <a:r>
              <a:rPr lang="nb-NO" sz="2400" dirty="0" err="1"/>
              <a:t>Denmark</a:t>
            </a:r>
            <a:r>
              <a:rPr lang="nb-NO" sz="2400" dirty="0"/>
              <a:t>: Vejle (330 km2) and Køge (180 km2)</a:t>
            </a:r>
            <a:endParaRPr lang="nb-NO" sz="1200" dirty="0"/>
          </a:p>
          <a:p>
            <a:r>
              <a:rPr lang="nb-NO" dirty="0"/>
              <a:t>Data </a:t>
            </a:r>
            <a:r>
              <a:rPr lang="nb-NO" dirty="0" err="1"/>
              <a:t>needs</a:t>
            </a:r>
            <a:r>
              <a:rPr lang="nb-NO" dirty="0"/>
              <a:t>: </a:t>
            </a:r>
            <a:r>
              <a:rPr lang="nb-NO" dirty="0" err="1"/>
              <a:t>precipitation</a:t>
            </a:r>
            <a:r>
              <a:rPr lang="nb-NO" dirty="0"/>
              <a:t>, </a:t>
            </a:r>
            <a:r>
              <a:rPr lang="nb-NO" dirty="0" err="1"/>
              <a:t>temperature</a:t>
            </a:r>
            <a:r>
              <a:rPr lang="nb-NO" dirty="0"/>
              <a:t> and </a:t>
            </a:r>
            <a:r>
              <a:rPr lang="nb-NO" dirty="0" err="1"/>
              <a:t>runoff</a:t>
            </a:r>
            <a:r>
              <a:rPr lang="nb-NO" dirty="0"/>
              <a:t> at </a:t>
            </a:r>
            <a:r>
              <a:rPr lang="nb-NO" dirty="0" err="1"/>
              <a:t>suitable</a:t>
            </a:r>
            <a:r>
              <a:rPr lang="nb-NO" dirty="0"/>
              <a:t> temporal </a:t>
            </a:r>
            <a:r>
              <a:rPr lang="nb-NO" dirty="0" err="1"/>
              <a:t>resolution</a:t>
            </a:r>
            <a:r>
              <a:rPr lang="nb-NO" dirty="0"/>
              <a:t> (</a:t>
            </a:r>
            <a:r>
              <a:rPr lang="nb-NO" dirty="0" err="1"/>
              <a:t>depends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spatial </a:t>
            </a:r>
            <a:r>
              <a:rPr lang="nb-NO" dirty="0" err="1"/>
              <a:t>scale</a:t>
            </a:r>
            <a:r>
              <a:rPr lang="nb-NO" dirty="0"/>
              <a:t>) and a fine </a:t>
            </a:r>
            <a:r>
              <a:rPr lang="nb-NO" dirty="0" err="1"/>
              <a:t>resolution</a:t>
            </a:r>
            <a:r>
              <a:rPr lang="nb-NO" dirty="0"/>
              <a:t> DTM</a:t>
            </a:r>
          </a:p>
          <a:p>
            <a:pPr marL="66675" indent="0">
              <a:buNone/>
            </a:pPr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C1A943FE-51A3-930D-7360-5B2D93CA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7" y="266008"/>
            <a:ext cx="10303933" cy="818667"/>
          </a:xfrm>
        </p:spPr>
        <p:txBody>
          <a:bodyPr/>
          <a:lstStyle/>
          <a:p>
            <a:r>
              <a:rPr lang="nb-NO" dirty="0"/>
              <a:t>More catchments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4E8E1C7-8578-5A8F-C36E-929F57D8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91" y="3429000"/>
            <a:ext cx="6085390" cy="3429000"/>
          </a:xfrm>
          <a:prstGeom prst="rect">
            <a:avLst/>
          </a:prstGeom>
        </p:spPr>
      </p:pic>
      <p:pic>
        <p:nvPicPr>
          <p:cNvPr id="6" name="Bilde 5" descr="Et bilde som inneholder kart&#10;&#10;Automatisk generert beskrivelse">
            <a:extLst>
              <a:ext uri="{FF2B5EF4-FFF2-40B4-BE49-F238E27FC236}">
                <a16:creationId xmlns:a16="http://schemas.microsoft.com/office/drawing/2014/main" id="{5D2E3D53-1F86-8F06-C5D1-DE90A346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46" y="-45489"/>
            <a:ext cx="2885277" cy="337404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BD2A2B6-6DA5-AD94-B10F-2DA1774A6CDF}"/>
              </a:ext>
            </a:extLst>
          </p:cNvPr>
          <p:cNvSpPr/>
          <p:nvPr/>
        </p:nvSpPr>
        <p:spPr>
          <a:xfrm>
            <a:off x="7669448" y="2317822"/>
            <a:ext cx="670683" cy="369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6F43C-43E1-DDCF-09CB-C8162D482099}"/>
              </a:ext>
            </a:extLst>
          </p:cNvPr>
          <p:cNvSpPr/>
          <p:nvPr/>
        </p:nvSpPr>
        <p:spPr>
          <a:xfrm>
            <a:off x="8253927" y="1696492"/>
            <a:ext cx="799638" cy="3690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DBD9D19-E626-D3AD-8E34-FAD910BBC9EF}"/>
              </a:ext>
            </a:extLst>
          </p:cNvPr>
          <p:cNvSpPr/>
          <p:nvPr/>
        </p:nvSpPr>
        <p:spPr>
          <a:xfrm>
            <a:off x="8587198" y="854110"/>
            <a:ext cx="958735" cy="3690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8C78F1C-07E8-C9CB-5E03-609FB82AD63C}"/>
              </a:ext>
            </a:extLst>
          </p:cNvPr>
          <p:cNvSpPr/>
          <p:nvPr/>
        </p:nvSpPr>
        <p:spPr>
          <a:xfrm>
            <a:off x="8222442" y="2652058"/>
            <a:ext cx="373466" cy="1872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378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DEB4DB8-75FF-4AC0-6E7C-D6FA3C364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2" name="Plassholder for tekst 1"/>
          <p:cNvSpPr>
            <a:spLocks noGrp="1"/>
          </p:cNvSpPr>
          <p:nvPr>
            <p:ph type="body" sz="quarter" idx="10"/>
          </p:nvPr>
        </p:nvSpPr>
        <p:spPr>
          <a:xfrm>
            <a:off x="753864" y="255908"/>
            <a:ext cx="7512270" cy="2317414"/>
          </a:xfrm>
        </p:spPr>
        <p:txBody>
          <a:bodyPr>
            <a:noAutofit/>
          </a:bodyPr>
          <a:lstStyle/>
          <a:p>
            <a:r>
              <a:rPr lang="nb-NO" sz="3200" dirty="0" err="1">
                <a:solidFill>
                  <a:srgbClr val="00B0F0"/>
                </a:solidFill>
              </a:rPr>
              <a:t>Thank</a:t>
            </a:r>
            <a:r>
              <a:rPr lang="nb-NO" sz="3200" dirty="0">
                <a:solidFill>
                  <a:srgbClr val="00B0F0"/>
                </a:solidFill>
              </a:rPr>
              <a:t> </a:t>
            </a:r>
            <a:r>
              <a:rPr lang="nb-NO" sz="3200" dirty="0" err="1">
                <a:solidFill>
                  <a:srgbClr val="00B0F0"/>
                </a:solidFill>
              </a:rPr>
              <a:t>you</a:t>
            </a:r>
            <a:r>
              <a:rPr lang="nb-NO" sz="3200" dirty="0">
                <a:solidFill>
                  <a:srgbClr val="00B0F0"/>
                </a:solidFill>
              </a:rPr>
              <a:t> for </a:t>
            </a:r>
            <a:r>
              <a:rPr lang="nb-NO" sz="3200" dirty="0" err="1">
                <a:solidFill>
                  <a:srgbClr val="00B0F0"/>
                </a:solidFill>
              </a:rPr>
              <a:t>your</a:t>
            </a:r>
            <a:r>
              <a:rPr lang="nb-NO" sz="3200" dirty="0">
                <a:solidFill>
                  <a:srgbClr val="00B0F0"/>
                </a:solidFill>
              </a:rPr>
              <a:t> </a:t>
            </a:r>
            <a:r>
              <a:rPr lang="nb-NO" sz="3200" dirty="0" err="1">
                <a:solidFill>
                  <a:srgbClr val="00B0F0"/>
                </a:solidFill>
              </a:rPr>
              <a:t>attention</a:t>
            </a:r>
            <a:r>
              <a:rPr lang="nb-NO" sz="3200" dirty="0">
                <a:solidFill>
                  <a:srgbClr val="00B0F0"/>
                </a:solidFill>
              </a:rPr>
              <a:t>!</a:t>
            </a:r>
            <a:endParaRPr lang="nb-NO" dirty="0">
              <a:solidFill>
                <a:srgbClr val="E6E7E7"/>
              </a:solidFill>
            </a:endParaRPr>
          </a:p>
          <a:p>
            <a:endParaRPr lang="nb-NO" sz="2400" dirty="0">
              <a:solidFill>
                <a:srgbClr val="E6E7E7"/>
              </a:soli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4284FC4A-47F6-64C9-4CF1-D2222028FF17}"/>
              </a:ext>
            </a:extLst>
          </p:cNvPr>
          <p:cNvSpPr txBox="1"/>
          <p:nvPr/>
        </p:nvSpPr>
        <p:spPr>
          <a:xfrm>
            <a:off x="10702212" y="6510673"/>
            <a:ext cx="142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solidFill>
                  <a:schemeClr val="bg1">
                    <a:lumMod val="65000"/>
                  </a:schemeClr>
                </a:solidFill>
                <a:latin typeface="Gill Sans MT Condensed" panose="020B0506020104020203" pitchFamily="34" charset="0"/>
              </a:rPr>
              <a:t>Foto: Thomas Widerberg</a:t>
            </a:r>
          </a:p>
        </p:txBody>
      </p:sp>
    </p:spTree>
    <p:extLst>
      <p:ext uri="{BB962C8B-B14F-4D97-AF65-F5344CB8AC3E}">
        <p14:creationId xmlns:p14="http://schemas.microsoft.com/office/powerpoint/2010/main" val="3965424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Time of </a:t>
            </a:r>
            <a:r>
              <a:rPr lang="nb-NO" dirty="0" err="1"/>
              <a:t>concentration</a:t>
            </a:r>
            <a:r>
              <a:rPr lang="nb-NO" dirty="0"/>
              <a:t> (= </a:t>
            </a:r>
            <a:r>
              <a:rPr lang="nb-NO" dirty="0" err="1"/>
              <a:t>duration</a:t>
            </a:r>
            <a:r>
              <a:rPr lang="nb-NO" dirty="0"/>
              <a:t>).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litterature</a:t>
            </a:r>
            <a:r>
              <a:rPr lang="nb-NO" dirty="0"/>
              <a:t>: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9461B127-44C5-3468-BB26-328265189D20}"/>
              </a:ext>
            </a:extLst>
          </p:cNvPr>
          <p:cNvSpPr txBox="1"/>
          <p:nvPr/>
        </p:nvSpPr>
        <p:spPr>
          <a:xfrm>
            <a:off x="219199" y="1431619"/>
            <a:ext cx="4117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Glossary of Hydrology  (WMO, 1974):  «the period of time required for storm runoff to flow from the most remote part of a </a:t>
            </a:r>
            <a:r>
              <a:rPr lang="en-GB" sz="1800" b="1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drainage basin </a:t>
            </a:r>
            <a:r>
              <a:rPr lang="en-GB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outlet»</a:t>
            </a:r>
          </a:p>
          <a:p>
            <a:endParaRPr lang="en-GB" sz="1800" dirty="0">
              <a:effectLst/>
              <a:latin typeface="Source Sans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Source Sans Pro" panose="020B0503030403020204" pitchFamily="34" charset="0"/>
                <a:cs typeface="Times New Roman" panose="02020603050405020304" pitchFamily="18" charset="0"/>
              </a:rPr>
              <a:t>Beven, 2020 A history of the concept of time of concentration (HESS): Time to equilibrium, or, the time it takes for a pulse through the  river network RN, which is the time it takes  from the most remote part of the </a:t>
            </a:r>
            <a:r>
              <a:rPr lang="en-GB" b="1" dirty="0">
                <a:latin typeface="Source Sans Pro" panose="020B0503030403020204" pitchFamily="34" charset="0"/>
                <a:cs typeface="Times New Roman" panose="02020603050405020304" pitchFamily="18" charset="0"/>
              </a:rPr>
              <a:t>RN</a:t>
            </a:r>
            <a:r>
              <a:rPr lang="en-GB" dirty="0">
                <a:latin typeface="Source Sans Pro" panose="020B0503030403020204" pitchFamily="34" charset="0"/>
                <a:cs typeface="Times New Roman" panose="02020603050405020304" pitchFamily="18" charset="0"/>
              </a:rPr>
              <a:t> to the outlet</a:t>
            </a:r>
            <a:endParaRPr lang="nb-NO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F947304-AA33-80E7-B3CB-934D7032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63" y="1159497"/>
            <a:ext cx="7798544" cy="496271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6B94F58E-084E-D650-C29C-BB6D8DA4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" y="4973444"/>
            <a:ext cx="5029903" cy="17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tel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b-NO" dirty="0"/>
                  <a:t>Temporal </a:t>
                </a:r>
                <a:r>
                  <a:rPr lang="nb-NO" dirty="0" err="1"/>
                  <a:t>resolution</a:t>
                </a:r>
                <a:r>
                  <a:rPr lang="nb-NO" dirty="0"/>
                  <a:t> </a:t>
                </a:r>
                <a14:m>
                  <m:oMath xmlns:m="http://schemas.openxmlformats.org/officeDocument/2006/math">
                    <m:r>
                      <a:rPr lang="nb-NO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𝛥</m:t>
                    </m:r>
                    <m:r>
                      <a:rPr lang="nb-NO" sz="2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nb-NO" dirty="0"/>
                  <a:t> and </a:t>
                </a:r>
                <a:r>
                  <a:rPr lang="nb-NO" dirty="0" err="1"/>
                  <a:t>floods</a:t>
                </a:r>
                <a:endParaRPr lang="nb-NO" dirty="0"/>
              </a:p>
            </p:txBody>
          </p:sp>
        </mc:Choice>
        <mc:Fallback xmlns="">
          <p:sp>
            <p:nvSpPr>
              <p:cNvPr id="4" name="Tittel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83" t="-740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lassholder for tabell 5">
            <a:extLst>
              <a:ext uri="{FF2B5EF4-FFF2-40B4-BE49-F238E27FC236}">
                <a16:creationId xmlns:a16="http://schemas.microsoft.com/office/drawing/2014/main" id="{4A79E678-6945-C195-8112-7A8E17BDDDC7}"/>
              </a:ext>
            </a:extLst>
          </p:cNvPr>
          <p:cNvPicPr>
            <a:picLocks noGrp="1" noChangeAspect="1"/>
          </p:cNvPicPr>
          <p:nvPr>
            <p:ph type="tbl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" y="1944869"/>
            <a:ext cx="5914622" cy="4724229"/>
          </a:xfrm>
          <a:prstGeom prst="rect">
            <a:avLst/>
          </a:prstGeom>
        </p:spPr>
      </p:pic>
      <p:pic>
        <p:nvPicPr>
          <p:cNvPr id="7" name="Plassholder for tabell 5">
            <a:extLst>
              <a:ext uri="{FF2B5EF4-FFF2-40B4-BE49-F238E27FC236}">
                <a16:creationId xmlns:a16="http://schemas.microsoft.com/office/drawing/2014/main" id="{A4EB3010-FD80-F2C3-02E3-3D7D320E97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93" y="1773718"/>
            <a:ext cx="6343178" cy="5066532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F84CF1EA-2B28-FA05-C8DD-D30E1004B499}"/>
              </a:ext>
            </a:extLst>
          </p:cNvPr>
          <p:cNvSpPr txBox="1"/>
          <p:nvPr/>
        </p:nvSpPr>
        <p:spPr>
          <a:xfrm>
            <a:off x="2324560" y="1483339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Too </a:t>
            </a:r>
            <a:r>
              <a:rPr lang="nb-NO" dirty="0" err="1"/>
              <a:t>coarse</a:t>
            </a:r>
            <a:r>
              <a:rPr lang="nb-NO" dirty="0"/>
              <a:t> temporal </a:t>
            </a:r>
            <a:r>
              <a:rPr lang="nb-NO" dirty="0" err="1"/>
              <a:t>resolution</a:t>
            </a:r>
            <a:r>
              <a:rPr lang="nb-NO" dirty="0"/>
              <a:t> (30 min)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06D5CBD-FB11-AA73-B1A2-9503545B8BA1}"/>
              </a:ext>
            </a:extLst>
          </p:cNvPr>
          <p:cNvSpPr txBox="1"/>
          <p:nvPr/>
        </p:nvSpPr>
        <p:spPr>
          <a:xfrm>
            <a:off x="8844722" y="142641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OK temporal </a:t>
            </a:r>
            <a:r>
              <a:rPr lang="nb-NO" dirty="0" err="1"/>
              <a:t>resolution</a:t>
            </a:r>
            <a:r>
              <a:rPr lang="nb-NO" dirty="0"/>
              <a:t> (5min)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83C5878-6E27-D62C-28B5-EBB560119D2E}"/>
              </a:ext>
            </a:extLst>
          </p:cNvPr>
          <p:cNvSpPr/>
          <p:nvPr/>
        </p:nvSpPr>
        <p:spPr>
          <a:xfrm>
            <a:off x="-11030" y="1933324"/>
            <a:ext cx="2346593" cy="42953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2BE760C-6D61-7DCF-8781-23DBD96995AC}"/>
              </a:ext>
            </a:extLst>
          </p:cNvPr>
          <p:cNvSpPr/>
          <p:nvPr/>
        </p:nvSpPr>
        <p:spPr>
          <a:xfrm>
            <a:off x="5950474" y="1752766"/>
            <a:ext cx="2346593" cy="42953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BA4C02-1250-8467-DD62-1B86BA7E5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abell 2">
            <a:extLst>
              <a:ext uri="{FF2B5EF4-FFF2-40B4-BE49-F238E27FC236}">
                <a16:creationId xmlns:a16="http://schemas.microsoft.com/office/drawing/2014/main" id="{CE8932DC-56B3-D371-D229-8F3DF88909A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3A6E492-B979-8228-B0F7-89D18753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928338"/>
            <a:ext cx="7954485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9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4FE000-0F16-4B4E-7B23-9A73BBA4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61" y="630556"/>
            <a:ext cx="10957170" cy="430887"/>
          </a:xfrm>
        </p:spPr>
        <p:txBody>
          <a:bodyPr/>
          <a:lstStyle/>
          <a:p>
            <a:r>
              <a:rPr lang="nb-NO" dirty="0"/>
              <a:t>Floods in urban areas -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important</a:t>
            </a:r>
            <a:r>
              <a:rPr lang="nb-NO" dirty="0"/>
              <a:t>?</a:t>
            </a:r>
            <a:endParaRPr lang="nb-NO" b="1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33B8239-71D8-27CD-69EF-25DBE0E272D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2727" y="1252070"/>
            <a:ext cx="5320842" cy="51706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How </a:t>
            </a:r>
            <a:r>
              <a:rPr lang="nb-NO" sz="2400" dirty="0" err="1"/>
              <a:t>wet</a:t>
            </a:r>
            <a:r>
              <a:rPr lang="nb-NO" sz="2400" dirty="0"/>
              <a:t> is it </a:t>
            </a:r>
            <a:r>
              <a:rPr lang="nb-NO" sz="2400" dirty="0" err="1"/>
              <a:t>before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precipitation</a:t>
            </a:r>
            <a:r>
              <a:rPr lang="nb-NO" sz="2400" dirty="0"/>
              <a:t> /</a:t>
            </a:r>
            <a:r>
              <a:rPr lang="nb-NO" sz="2400" dirty="0" err="1"/>
              <a:t>snowmelt</a:t>
            </a:r>
            <a:r>
              <a:rPr lang="nb-NO" sz="2400" dirty="0"/>
              <a:t> </a:t>
            </a:r>
            <a:r>
              <a:rPr lang="nb-NO" sz="2400" dirty="0" err="1"/>
              <a:t>event</a:t>
            </a:r>
            <a:r>
              <a:rPr lang="nb-NO" sz="2400" dirty="0"/>
              <a:t>- </a:t>
            </a:r>
            <a:r>
              <a:rPr lang="nb-NO" sz="2400" dirty="0" err="1"/>
              <a:t>how</a:t>
            </a:r>
            <a:r>
              <a:rPr lang="nb-NO" sz="2400" dirty="0"/>
              <a:t> is </a:t>
            </a:r>
            <a:r>
              <a:rPr lang="nb-NO" sz="2400" dirty="0" err="1"/>
              <a:t>the</a:t>
            </a:r>
            <a:r>
              <a:rPr lang="nb-NO" sz="2400" dirty="0"/>
              <a:t> antecedent </a:t>
            </a:r>
            <a:r>
              <a:rPr lang="nb-NO" sz="2400" dirty="0" err="1"/>
              <a:t>moisture</a:t>
            </a:r>
            <a:r>
              <a:rPr lang="nb-NO" sz="2400" dirty="0"/>
              <a:t> </a:t>
            </a:r>
            <a:r>
              <a:rPr lang="nb-NO" sz="2400" dirty="0" err="1"/>
              <a:t>condition</a:t>
            </a:r>
            <a:r>
              <a:rPr lang="nb-NO" sz="2400" dirty="0"/>
              <a:t> (AMC)?</a:t>
            </a:r>
            <a:br>
              <a:rPr lang="nb-NO" sz="2400" dirty="0"/>
            </a:b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Extreme </a:t>
            </a:r>
            <a:r>
              <a:rPr lang="nb-NO" sz="2400" dirty="0" err="1"/>
              <a:t>precipitation</a:t>
            </a:r>
            <a:r>
              <a:rPr lang="nb-NO" sz="2400" dirty="0"/>
              <a:t> of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correct</a:t>
            </a:r>
            <a:r>
              <a:rPr lang="nb-NO" sz="2400" dirty="0"/>
              <a:t> </a:t>
            </a:r>
            <a:r>
              <a:rPr lang="nb-NO" sz="2400" dirty="0" err="1"/>
              <a:t>duration</a:t>
            </a:r>
            <a:r>
              <a:rPr lang="nb-NO" sz="2400" dirty="0"/>
              <a:t> (=time of </a:t>
            </a:r>
            <a:r>
              <a:rPr lang="nb-NO" sz="2400" dirty="0" err="1"/>
              <a:t>concentration</a:t>
            </a:r>
            <a:r>
              <a:rPr lang="nb-NO" sz="2400" dirty="0"/>
              <a:t>, Tc)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Snowmelt</a:t>
            </a:r>
            <a:endParaRPr lang="nb-NO" sz="2400" dirty="0"/>
          </a:p>
          <a:p>
            <a:endParaRPr lang="nb-NO" sz="2400" dirty="0"/>
          </a:p>
          <a:p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Temporal </a:t>
            </a:r>
            <a:r>
              <a:rPr lang="nb-NO" sz="2400" dirty="0" err="1"/>
              <a:t>distribution</a:t>
            </a:r>
            <a:r>
              <a:rPr lang="nb-NO" sz="2400" dirty="0"/>
              <a:t> of </a:t>
            </a:r>
            <a:r>
              <a:rPr lang="nb-NO" sz="2400" dirty="0" err="1"/>
              <a:t>precipitation</a:t>
            </a:r>
            <a:r>
              <a:rPr lang="nb-NO" sz="2400" dirty="0"/>
              <a:t>-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rainfall</a:t>
            </a:r>
            <a:r>
              <a:rPr lang="nb-NO" sz="2400" dirty="0"/>
              <a:t> </a:t>
            </a:r>
            <a:r>
              <a:rPr lang="nb-NO" sz="2400" dirty="0" err="1"/>
              <a:t>pattern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Correlation</a:t>
            </a:r>
            <a:r>
              <a:rPr lang="nb-NO" sz="2400" dirty="0"/>
              <a:t> </a:t>
            </a:r>
            <a:r>
              <a:rPr lang="nb-NO" sz="2400" dirty="0" err="1"/>
              <a:t>patterns</a:t>
            </a:r>
            <a:endParaRPr lang="nb-NO" sz="2400" dirty="0"/>
          </a:p>
        </p:txBody>
      </p:sp>
      <p:pic>
        <p:nvPicPr>
          <p:cNvPr id="7" name="Bilde 6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B7644408-DF46-99CC-5F0C-FF7A445C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447" y="4645691"/>
            <a:ext cx="2529006" cy="1764980"/>
          </a:xfrm>
          <a:prstGeom prst="rect">
            <a:avLst/>
          </a:prstGeom>
        </p:spPr>
      </p:pic>
      <p:pic>
        <p:nvPicPr>
          <p:cNvPr id="8" name="Bilde 7" descr="Et bilde som inneholder tekst, skjermbilde, diagram&#10;&#10;Automatisk generert beskrivelse">
            <a:extLst>
              <a:ext uri="{FF2B5EF4-FFF2-40B4-BE49-F238E27FC236}">
                <a16:creationId xmlns:a16="http://schemas.microsoft.com/office/drawing/2014/main" id="{F9EFA576-086F-55F2-69C8-800DFE91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35" y="4645697"/>
            <a:ext cx="2619788" cy="1828336"/>
          </a:xfrm>
          <a:prstGeom prst="rect">
            <a:avLst/>
          </a:prstGeom>
        </p:spPr>
      </p:pic>
      <p:pic>
        <p:nvPicPr>
          <p:cNvPr id="4" name="Bilde 3" descr="Et bilde som inneholder tekst, line, Plottdiagram, diagram&#10;&#10;Automatisk generert beskrivelse">
            <a:extLst>
              <a:ext uri="{FF2B5EF4-FFF2-40B4-BE49-F238E27FC236}">
                <a16:creationId xmlns:a16="http://schemas.microsoft.com/office/drawing/2014/main" id="{ED6F6207-9A6C-863A-6A8F-3C49E896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53" y="2463015"/>
            <a:ext cx="2324027" cy="1732194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D7D5D92-4DE7-1BD5-18F2-472F310CB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315" y="1170224"/>
            <a:ext cx="5156857" cy="12272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688FE81-C769-AA7C-96E5-ECFC8782F1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811"/>
          <a:stretch/>
        </p:blipFill>
        <p:spPr>
          <a:xfrm>
            <a:off x="9124184" y="3178214"/>
            <a:ext cx="1697891" cy="12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413673-052A-8925-6904-03981F9E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Method 1:  </a:t>
            </a:r>
            <a:r>
              <a:rPr lang="nb-NO" dirty="0" err="1"/>
              <a:t>Stochastic</a:t>
            </a:r>
            <a:r>
              <a:rPr lang="nb-NO" dirty="0"/>
              <a:t> </a:t>
            </a:r>
            <a:r>
              <a:rPr lang="nb-NO" dirty="0" err="1"/>
              <a:t>simulation</a:t>
            </a:r>
            <a:r>
              <a:rPr lang="nb-NO" dirty="0"/>
              <a:t> of </a:t>
            </a:r>
            <a:r>
              <a:rPr lang="nb-NO" dirty="0" err="1"/>
              <a:t>floods</a:t>
            </a:r>
            <a:r>
              <a:rPr lang="nb-NO" dirty="0"/>
              <a:t> – </a:t>
            </a:r>
            <a:r>
              <a:rPr lang="nb-NO" dirty="0" err="1"/>
              <a:t>DDDEvent</a:t>
            </a:r>
            <a:endParaRPr lang="nb-NO" dirty="0"/>
          </a:p>
        </p:txBody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01111C4-6BA6-B647-9611-5D8B3E43ECE9}"/>
              </a:ext>
            </a:extLst>
          </p:cNvPr>
          <p:cNvGrpSpPr/>
          <p:nvPr/>
        </p:nvGrpSpPr>
        <p:grpSpPr>
          <a:xfrm>
            <a:off x="4525108" y="3298401"/>
            <a:ext cx="1996422" cy="913883"/>
            <a:chOff x="4650154" y="3086867"/>
            <a:chExt cx="1996422" cy="913883"/>
          </a:xfrm>
        </p:grpSpPr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76AE1E5E-37EE-40D6-3853-02EE44F1A296}"/>
                </a:ext>
              </a:extLst>
            </p:cNvPr>
            <p:cNvSpPr/>
            <p:nvPr/>
          </p:nvSpPr>
          <p:spPr>
            <a:xfrm>
              <a:off x="4650154" y="3086867"/>
              <a:ext cx="1996422" cy="913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TekstSylinder 5">
              <a:extLst>
                <a:ext uri="{FF2B5EF4-FFF2-40B4-BE49-F238E27FC236}">
                  <a16:creationId xmlns:a16="http://schemas.microsoft.com/office/drawing/2014/main" id="{E6AEF491-7148-7431-50B0-031934A07185}"/>
                </a:ext>
              </a:extLst>
            </p:cNvPr>
            <p:cNvSpPr txBox="1"/>
            <p:nvPr/>
          </p:nvSpPr>
          <p:spPr>
            <a:xfrm>
              <a:off x="4923691" y="3313878"/>
              <a:ext cx="1570894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nb-NO" sz="2400" dirty="0" err="1">
                  <a:solidFill>
                    <a:schemeClr val="bg1"/>
                  </a:solidFill>
                </a:rPr>
                <a:t>DDDEvent</a:t>
              </a:r>
              <a:endParaRPr lang="nb-NO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Rett pilkobling 7">
            <a:extLst>
              <a:ext uri="{FF2B5EF4-FFF2-40B4-BE49-F238E27FC236}">
                <a16:creationId xmlns:a16="http://schemas.microsoft.com/office/drawing/2014/main" id="{5E8DC6DC-2E83-684A-D575-635E0D8E3538}"/>
              </a:ext>
            </a:extLst>
          </p:cNvPr>
          <p:cNvCxnSpPr>
            <a:cxnSpLocks/>
          </p:cNvCxnSpPr>
          <p:nvPr/>
        </p:nvCxnSpPr>
        <p:spPr>
          <a:xfrm>
            <a:off x="3707560" y="2199157"/>
            <a:ext cx="817548" cy="83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tt pilkobling 9">
            <a:extLst>
              <a:ext uri="{FF2B5EF4-FFF2-40B4-BE49-F238E27FC236}">
                <a16:creationId xmlns:a16="http://schemas.microsoft.com/office/drawing/2014/main" id="{E9BF4D40-3CFF-6A59-46FB-C246EC296F28}"/>
              </a:ext>
            </a:extLst>
          </p:cNvPr>
          <p:cNvCxnSpPr>
            <a:cxnSpLocks/>
          </p:cNvCxnSpPr>
          <p:nvPr/>
        </p:nvCxnSpPr>
        <p:spPr>
          <a:xfrm>
            <a:off x="3725388" y="3762589"/>
            <a:ext cx="698120" cy="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kobling 11">
            <a:extLst>
              <a:ext uri="{FF2B5EF4-FFF2-40B4-BE49-F238E27FC236}">
                <a16:creationId xmlns:a16="http://schemas.microsoft.com/office/drawing/2014/main" id="{DD450DDB-2034-068A-B3CA-15CD997E08E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521530" y="2766646"/>
            <a:ext cx="567024" cy="98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7E9F844-0D06-B4CF-B8FF-2D3953852046}"/>
              </a:ext>
            </a:extLst>
          </p:cNvPr>
          <p:cNvGraphicFramePr>
            <a:graphicFrameLocks/>
          </p:cNvGraphicFramePr>
          <p:nvPr/>
        </p:nvGraphicFramePr>
        <p:xfrm>
          <a:off x="7157744" y="1459841"/>
          <a:ext cx="3601317" cy="2065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uppe 16">
            <a:extLst>
              <a:ext uri="{FF2B5EF4-FFF2-40B4-BE49-F238E27FC236}">
                <a16:creationId xmlns:a16="http://schemas.microsoft.com/office/drawing/2014/main" id="{C61EB3D2-2006-B765-6841-6F43E2B38E0E}"/>
              </a:ext>
            </a:extLst>
          </p:cNvPr>
          <p:cNvGrpSpPr/>
          <p:nvPr/>
        </p:nvGrpSpPr>
        <p:grpSpPr>
          <a:xfrm>
            <a:off x="287577" y="1398617"/>
            <a:ext cx="3437811" cy="1617157"/>
            <a:chOff x="137065" y="1508582"/>
            <a:chExt cx="3168844" cy="1636115"/>
          </a:xfrm>
        </p:grpSpPr>
        <p:sp>
          <p:nvSpPr>
            <p:cNvPr id="7" name="TekstSylinder 6">
              <a:extLst>
                <a:ext uri="{FF2B5EF4-FFF2-40B4-BE49-F238E27FC236}">
                  <a16:creationId xmlns:a16="http://schemas.microsoft.com/office/drawing/2014/main" id="{A963621F-0425-7F20-E557-C454D852ACD2}"/>
                </a:ext>
              </a:extLst>
            </p:cNvPr>
            <p:cNvSpPr txBox="1"/>
            <p:nvPr/>
          </p:nvSpPr>
          <p:spPr>
            <a:xfrm>
              <a:off x="310843" y="1508582"/>
              <a:ext cx="2821288" cy="37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Stochastic</a:t>
              </a:r>
              <a:r>
                <a:rPr lang="nb-NO" dirty="0"/>
                <a:t> 1: </a:t>
              </a:r>
              <a:r>
                <a:rPr lang="nb-NO" dirty="0" err="1"/>
                <a:t>wetness</a:t>
              </a:r>
              <a:r>
                <a:rPr lang="nb-NO" dirty="0"/>
                <a:t>, AMC</a:t>
              </a:r>
            </a:p>
          </p:txBody>
        </p:sp>
        <p:pic>
          <p:nvPicPr>
            <p:cNvPr id="9" name="Bilde 8" descr="Et bilde som inneholder tekst, diagram, skjermbilde, line&#10;&#10;Automatisk generert beskrivelse">
              <a:extLst>
                <a:ext uri="{FF2B5EF4-FFF2-40B4-BE49-F238E27FC236}">
                  <a16:creationId xmlns:a16="http://schemas.microsoft.com/office/drawing/2014/main" id="{84DD0EDD-59E5-FDD7-E5A8-E4CB9C9B0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355" r="52457"/>
            <a:stretch/>
          </p:blipFill>
          <p:spPr>
            <a:xfrm>
              <a:off x="396453" y="1817903"/>
              <a:ext cx="2331141" cy="1326794"/>
            </a:xfrm>
            <a:prstGeom prst="rect">
              <a:avLst/>
            </a:prstGeom>
          </p:spPr>
        </p:pic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544906FC-8D01-B005-8647-82BD5CA735A2}"/>
                </a:ext>
              </a:extLst>
            </p:cNvPr>
            <p:cNvSpPr/>
            <p:nvPr/>
          </p:nvSpPr>
          <p:spPr>
            <a:xfrm>
              <a:off x="137065" y="1508583"/>
              <a:ext cx="3168844" cy="163595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65EC5E1B-53DC-F9E5-1A8C-01CC537F610C}"/>
              </a:ext>
            </a:extLst>
          </p:cNvPr>
          <p:cNvGrpSpPr/>
          <p:nvPr/>
        </p:nvGrpSpPr>
        <p:grpSpPr>
          <a:xfrm>
            <a:off x="287577" y="3120476"/>
            <a:ext cx="3601317" cy="1760547"/>
            <a:chOff x="3963831" y="1369053"/>
            <a:chExt cx="3601317" cy="1760547"/>
          </a:xfrm>
        </p:grpSpPr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5CF4C94C-A804-16D4-0722-FB168BCD05D3}"/>
                </a:ext>
              </a:extLst>
            </p:cNvPr>
            <p:cNvGrpSpPr/>
            <p:nvPr/>
          </p:nvGrpSpPr>
          <p:grpSpPr>
            <a:xfrm>
              <a:off x="3963831" y="1377789"/>
              <a:ext cx="3601317" cy="1751810"/>
              <a:chOff x="3963832" y="1369053"/>
              <a:chExt cx="3601317" cy="1751810"/>
            </a:xfrm>
          </p:grpSpPr>
          <p:pic>
            <p:nvPicPr>
              <p:cNvPr id="4" name="Bilde 3" descr="Et bilde som inneholder tekst, diagram, line, Parallell&#10;&#10;Automatisk generert beskrivelse">
                <a:extLst>
                  <a:ext uri="{FF2B5EF4-FFF2-40B4-BE49-F238E27FC236}">
                    <a16:creationId xmlns:a16="http://schemas.microsoft.com/office/drawing/2014/main" id="{E05E125D-7242-1EF9-B58D-1EE11D6270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903" t="58663"/>
              <a:stretch/>
            </p:blipFill>
            <p:spPr>
              <a:xfrm>
                <a:off x="4172004" y="1684354"/>
                <a:ext cx="2567502" cy="1436509"/>
              </a:xfrm>
              <a:prstGeom prst="rect">
                <a:avLst/>
              </a:prstGeom>
            </p:spPr>
          </p:pic>
          <p:sp>
            <p:nvSpPr>
              <p:cNvPr id="11" name="TekstSylinder 10">
                <a:extLst>
                  <a:ext uri="{FF2B5EF4-FFF2-40B4-BE49-F238E27FC236}">
                    <a16:creationId xmlns:a16="http://schemas.microsoft.com/office/drawing/2014/main" id="{00D82776-1503-CB0A-57E5-5C21987F4277}"/>
                  </a:ext>
                </a:extLst>
              </p:cNvPr>
              <p:cNvSpPr txBox="1"/>
              <p:nvPr/>
            </p:nvSpPr>
            <p:spPr>
              <a:xfrm>
                <a:off x="3963832" y="1369053"/>
                <a:ext cx="3601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 err="1"/>
                  <a:t>Stochastic</a:t>
                </a:r>
                <a:r>
                  <a:rPr lang="nb-NO" dirty="0"/>
                  <a:t> 2: </a:t>
                </a:r>
                <a:r>
                  <a:rPr lang="nb-NO" dirty="0" err="1"/>
                  <a:t>extreme</a:t>
                </a:r>
                <a:r>
                  <a:rPr lang="nb-NO" dirty="0"/>
                  <a:t> </a:t>
                </a:r>
                <a:r>
                  <a:rPr lang="nb-NO" dirty="0" err="1"/>
                  <a:t>precipitation</a:t>
                </a:r>
                <a:endParaRPr lang="nb-NO" dirty="0"/>
              </a:p>
            </p:txBody>
          </p:sp>
        </p:grpSp>
        <p:sp>
          <p:nvSpPr>
            <p:cNvPr id="23" name="Rektangel 22">
              <a:extLst>
                <a:ext uri="{FF2B5EF4-FFF2-40B4-BE49-F238E27FC236}">
                  <a16:creationId xmlns:a16="http://schemas.microsoft.com/office/drawing/2014/main" id="{F25390E3-6312-9C17-2B45-50BDBAA1154B}"/>
                </a:ext>
              </a:extLst>
            </p:cNvPr>
            <p:cNvSpPr/>
            <p:nvPr/>
          </p:nvSpPr>
          <p:spPr>
            <a:xfrm>
              <a:off x="3963831" y="1369053"/>
              <a:ext cx="3431337" cy="176054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15CB02DE-2549-0CAE-BFCE-483100A1D5AA}"/>
              </a:ext>
            </a:extLst>
          </p:cNvPr>
          <p:cNvGrpSpPr/>
          <p:nvPr/>
        </p:nvGrpSpPr>
        <p:grpSpPr>
          <a:xfrm>
            <a:off x="294051" y="4968980"/>
            <a:ext cx="3601317" cy="1777292"/>
            <a:chOff x="294051" y="4968980"/>
            <a:chExt cx="3601317" cy="1777292"/>
          </a:xfrm>
        </p:grpSpPr>
        <p:pic>
          <p:nvPicPr>
            <p:cNvPr id="26" name="Bilde 25" descr="Et bilde som inneholder tekst, skjermbilde, diagram&#10;&#10;Automatisk generert beskrivelse">
              <a:extLst>
                <a:ext uri="{FF2B5EF4-FFF2-40B4-BE49-F238E27FC236}">
                  <a16:creationId xmlns:a16="http://schemas.microsoft.com/office/drawing/2014/main" id="{3DA40AEC-97E4-661A-1EEF-0D2F9F87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034" y="5255084"/>
              <a:ext cx="2136695" cy="1491188"/>
            </a:xfrm>
            <a:prstGeom prst="rect">
              <a:avLst/>
            </a:prstGeom>
          </p:spPr>
        </p:pic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A767609-EDFB-8BEE-BACE-1A8C0553161E}"/>
                </a:ext>
              </a:extLst>
            </p:cNvPr>
            <p:cNvSpPr/>
            <p:nvPr/>
          </p:nvSpPr>
          <p:spPr>
            <a:xfrm>
              <a:off x="294051" y="4985725"/>
              <a:ext cx="3431337" cy="1760547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8" name="TekstSylinder 27">
              <a:extLst>
                <a:ext uri="{FF2B5EF4-FFF2-40B4-BE49-F238E27FC236}">
                  <a16:creationId xmlns:a16="http://schemas.microsoft.com/office/drawing/2014/main" id="{31A407F3-893D-D209-BFCF-BF39A27A2209}"/>
                </a:ext>
              </a:extLst>
            </p:cNvPr>
            <p:cNvSpPr txBox="1"/>
            <p:nvPr/>
          </p:nvSpPr>
          <p:spPr>
            <a:xfrm>
              <a:off x="294051" y="4968980"/>
              <a:ext cx="3601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/>
                <a:t>Stochastic</a:t>
              </a:r>
              <a:r>
                <a:rPr lang="nb-NO" dirty="0"/>
                <a:t> 3: </a:t>
              </a:r>
              <a:r>
                <a:rPr lang="nb-NO" dirty="0" err="1"/>
                <a:t>rainfall</a:t>
              </a:r>
              <a:r>
                <a:rPr lang="nb-NO" dirty="0"/>
                <a:t> </a:t>
              </a:r>
              <a:r>
                <a:rPr lang="nb-NO" dirty="0" err="1"/>
                <a:t>pattern</a:t>
              </a:r>
              <a:endParaRPr lang="nb-NO" dirty="0"/>
            </a:p>
          </p:txBody>
        </p:sp>
      </p:grpSp>
      <p:cxnSp>
        <p:nvCxnSpPr>
          <p:cNvPr id="36" name="Rett pilkobling 35">
            <a:extLst>
              <a:ext uri="{FF2B5EF4-FFF2-40B4-BE49-F238E27FC236}">
                <a16:creationId xmlns:a16="http://schemas.microsoft.com/office/drawing/2014/main" id="{9FF09689-983B-6051-2C00-F0841616315C}"/>
              </a:ext>
            </a:extLst>
          </p:cNvPr>
          <p:cNvCxnSpPr>
            <a:cxnSpLocks/>
          </p:cNvCxnSpPr>
          <p:nvPr/>
        </p:nvCxnSpPr>
        <p:spPr>
          <a:xfrm flipV="1">
            <a:off x="3725388" y="4421530"/>
            <a:ext cx="698120" cy="120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E718A3C6-A43B-F740-198D-91A46AE93E7E}"/>
              </a:ext>
            </a:extLst>
          </p:cNvPr>
          <p:cNvCxnSpPr>
            <a:cxnSpLocks/>
          </p:cNvCxnSpPr>
          <p:nvPr/>
        </p:nvCxnSpPr>
        <p:spPr>
          <a:xfrm>
            <a:off x="9023666" y="3525412"/>
            <a:ext cx="0" cy="33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7793ECD8-F5BE-AE5D-499C-058EE9EF8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042" y="3926199"/>
            <a:ext cx="4909785" cy="24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D66354-6A64-064C-E08C-9126C4F8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417" y="271030"/>
            <a:ext cx="10436621" cy="985060"/>
          </a:xfrm>
        </p:spPr>
        <p:txBody>
          <a:bodyPr/>
          <a:lstStyle/>
          <a:p>
            <a:r>
              <a:rPr lang="nb-NO" dirty="0"/>
              <a:t>Method 2:  SCHADEX </a:t>
            </a:r>
            <a:r>
              <a:rPr lang="nb-NO" dirty="0" err="1"/>
              <a:t>with</a:t>
            </a:r>
            <a:r>
              <a:rPr lang="nb-NO" dirty="0"/>
              <a:t> DDDv2, a </a:t>
            </a:r>
            <a:r>
              <a:rPr lang="nb-NO" dirty="0" err="1"/>
              <a:t>much</a:t>
            </a:r>
            <a:r>
              <a:rPr lang="nb-NO" dirty="0"/>
              <a:t> more </a:t>
            </a:r>
            <a:r>
              <a:rPr lang="nb-NO" dirty="0" err="1"/>
              <a:t>complete</a:t>
            </a:r>
            <a:r>
              <a:rPr lang="nb-NO" dirty="0"/>
              <a:t>-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more </a:t>
            </a:r>
            <a:r>
              <a:rPr lang="nb-NO" dirty="0" err="1"/>
              <a:t>demanding</a:t>
            </a:r>
            <a:r>
              <a:rPr lang="nb-NO" dirty="0"/>
              <a:t> </a:t>
            </a:r>
            <a:r>
              <a:rPr lang="nb-NO" dirty="0" err="1"/>
              <a:t>hydrological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DDDEvent</a:t>
            </a:r>
            <a:r>
              <a:rPr lang="nb-NO" dirty="0"/>
              <a:t>.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96933EE-226B-49DE-E8D4-6AAAF0197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42"/>
          <a:stretch/>
        </p:blipFill>
        <p:spPr>
          <a:xfrm>
            <a:off x="128523" y="1690756"/>
            <a:ext cx="5682731" cy="4272834"/>
          </a:xfrm>
          <a:prstGeom prst="rect">
            <a:avLst/>
          </a:prstGeom>
        </p:spPr>
      </p:pic>
      <p:grpSp>
        <p:nvGrpSpPr>
          <p:cNvPr id="6" name="Gruppe 5">
            <a:extLst>
              <a:ext uri="{FF2B5EF4-FFF2-40B4-BE49-F238E27FC236}">
                <a16:creationId xmlns:a16="http://schemas.microsoft.com/office/drawing/2014/main" id="{848CD4F9-AC6B-D59E-12B9-DBA5015A2C4C}"/>
              </a:ext>
            </a:extLst>
          </p:cNvPr>
          <p:cNvGrpSpPr/>
          <p:nvPr/>
        </p:nvGrpSpPr>
        <p:grpSpPr>
          <a:xfrm>
            <a:off x="5381898" y="1256090"/>
            <a:ext cx="6225436" cy="5373311"/>
            <a:chOff x="2996589" y="411143"/>
            <a:chExt cx="8732570" cy="5999109"/>
          </a:xfrm>
        </p:grpSpPr>
        <p:grpSp>
          <p:nvGrpSpPr>
            <p:cNvPr id="7" name="Gruppe 6">
              <a:extLst>
                <a:ext uri="{FF2B5EF4-FFF2-40B4-BE49-F238E27FC236}">
                  <a16:creationId xmlns:a16="http://schemas.microsoft.com/office/drawing/2014/main" id="{498F70F1-B1D7-B2D4-7CD8-C03833F735E0}"/>
                </a:ext>
              </a:extLst>
            </p:cNvPr>
            <p:cNvGrpSpPr/>
            <p:nvPr/>
          </p:nvGrpSpPr>
          <p:grpSpPr>
            <a:xfrm>
              <a:off x="8256080" y="1539311"/>
              <a:ext cx="1917070" cy="1063691"/>
              <a:chOff x="5592527" y="1243906"/>
              <a:chExt cx="1785386" cy="1005983"/>
            </a:xfrm>
          </p:grpSpPr>
          <p:grpSp>
            <p:nvGrpSpPr>
              <p:cNvPr id="129" name="Gruppe 128">
                <a:extLst>
                  <a:ext uri="{FF2B5EF4-FFF2-40B4-BE49-F238E27FC236}">
                    <a16:creationId xmlns:a16="http://schemas.microsoft.com/office/drawing/2014/main" id="{1752217D-F6CD-F8C8-9F0C-5869E7DD40BE}"/>
                  </a:ext>
                </a:extLst>
              </p:cNvPr>
              <p:cNvGrpSpPr/>
              <p:nvPr/>
            </p:nvGrpSpPr>
            <p:grpSpPr>
              <a:xfrm>
                <a:off x="5592527" y="1243906"/>
                <a:ext cx="1153532" cy="1005983"/>
                <a:chOff x="7008328" y="793992"/>
                <a:chExt cx="5050322" cy="4478692"/>
              </a:xfrm>
            </p:grpSpPr>
            <p:grpSp>
              <p:nvGrpSpPr>
                <p:cNvPr id="132" name="Gruppe 131">
                  <a:extLst>
                    <a:ext uri="{FF2B5EF4-FFF2-40B4-BE49-F238E27FC236}">
                      <a16:creationId xmlns:a16="http://schemas.microsoft.com/office/drawing/2014/main" id="{A9B8558E-DC4A-1392-68A2-A5C53CA6DDD6}"/>
                    </a:ext>
                  </a:extLst>
                </p:cNvPr>
                <p:cNvGrpSpPr/>
                <p:nvPr/>
              </p:nvGrpSpPr>
              <p:grpSpPr>
                <a:xfrm>
                  <a:off x="7008328" y="793992"/>
                  <a:ext cx="5050322" cy="4478692"/>
                  <a:chOff x="2961405" y="0"/>
                  <a:chExt cx="6563595" cy="6423621"/>
                </a:xfrm>
              </p:grpSpPr>
              <p:pic>
                <p:nvPicPr>
                  <p:cNvPr id="134" name="Bilde 133">
                    <a:extLst>
                      <a:ext uri="{FF2B5EF4-FFF2-40B4-BE49-F238E27FC236}">
                        <a16:creationId xmlns:a16="http://schemas.microsoft.com/office/drawing/2014/main" id="{F4189271-BF3E-44CE-335C-88E84957AB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93" b="6334"/>
                  <a:stretch/>
                </p:blipFill>
                <p:spPr>
                  <a:xfrm>
                    <a:off x="2961405" y="0"/>
                    <a:ext cx="6563595" cy="642362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</p:pic>
              <p:sp>
                <p:nvSpPr>
                  <p:cNvPr id="135" name="Frihåndsform 59">
                    <a:extLst>
                      <a:ext uri="{FF2B5EF4-FFF2-40B4-BE49-F238E27FC236}">
                        <a16:creationId xmlns:a16="http://schemas.microsoft.com/office/drawing/2014/main" id="{55B132ED-AB94-5B88-04E1-E08F3DB52AEB}"/>
                      </a:ext>
                    </a:extLst>
                  </p:cNvPr>
                  <p:cNvSpPr/>
                  <p:nvPr/>
                </p:nvSpPr>
                <p:spPr>
                  <a:xfrm>
                    <a:off x="3607747" y="909675"/>
                    <a:ext cx="1374409" cy="4866845"/>
                  </a:xfrm>
                  <a:custGeom>
                    <a:avLst/>
                    <a:gdLst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46150 w 1374449"/>
                      <a:gd name="connsiteY62" fmla="*/ 1229834 h 4867415"/>
                      <a:gd name="connsiteX63" fmla="*/ 791029 w 1374449"/>
                      <a:gd name="connsiteY63" fmla="*/ 1381299 h 4867415"/>
                      <a:gd name="connsiteX64" fmla="*/ 807858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46150 w 1374449"/>
                      <a:gd name="connsiteY62" fmla="*/ 122983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53775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3218 w 1374449"/>
                      <a:gd name="connsiteY120" fmla="*/ 4848166 h 4867415"/>
                      <a:gd name="connsiteX121" fmla="*/ 95411 w 1374449"/>
                      <a:gd name="connsiteY121" fmla="*/ 4853775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3711 w 1374449"/>
                      <a:gd name="connsiteY60" fmla="*/ 100544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40540 w 1374449"/>
                      <a:gd name="connsiteY60" fmla="*/ 99983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4419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44197 w 1374449"/>
                      <a:gd name="connsiteY47" fmla="*/ 197628 h 4872933"/>
                      <a:gd name="connsiteX48" fmla="*/ 555415 w 1374449"/>
                      <a:gd name="connsiteY48" fmla="*/ 208848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55417 w 1374449"/>
                      <a:gd name="connsiteY47" fmla="*/ 208848 h 4872933"/>
                      <a:gd name="connsiteX48" fmla="*/ 555415 w 1374449"/>
                      <a:gd name="connsiteY48" fmla="*/ 208848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8282 h 4871830"/>
                      <a:gd name="connsiteX1" fmla="*/ 44 w 1374449"/>
                      <a:gd name="connsiteY1" fmla="*/ 4673158 h 4871830"/>
                      <a:gd name="connsiteX2" fmla="*/ 5654 w 1374449"/>
                      <a:gd name="connsiteY2" fmla="*/ 4583401 h 4871830"/>
                      <a:gd name="connsiteX3" fmla="*/ 5654 w 1374449"/>
                      <a:gd name="connsiteY3" fmla="*/ 4476815 h 4871830"/>
                      <a:gd name="connsiteX4" fmla="*/ 11264 w 1374449"/>
                      <a:gd name="connsiteY4" fmla="*/ 4336569 h 4871830"/>
                      <a:gd name="connsiteX5" fmla="*/ 22484 w 1374449"/>
                      <a:gd name="connsiteY5" fmla="*/ 4224373 h 4871830"/>
                      <a:gd name="connsiteX6" fmla="*/ 39313 w 1374449"/>
                      <a:gd name="connsiteY6" fmla="*/ 4162665 h 4871830"/>
                      <a:gd name="connsiteX7" fmla="*/ 56143 w 1374449"/>
                      <a:gd name="connsiteY7" fmla="*/ 3848515 h 4871830"/>
                      <a:gd name="connsiteX8" fmla="*/ 61752 w 1374449"/>
                      <a:gd name="connsiteY8" fmla="*/ 3786807 h 4871830"/>
                      <a:gd name="connsiteX9" fmla="*/ 72972 w 1374449"/>
                      <a:gd name="connsiteY9" fmla="*/ 3562415 h 4871830"/>
                      <a:gd name="connsiteX10" fmla="*/ 84192 w 1374449"/>
                      <a:gd name="connsiteY10" fmla="*/ 3461438 h 4871830"/>
                      <a:gd name="connsiteX11" fmla="*/ 89802 w 1374449"/>
                      <a:gd name="connsiteY11" fmla="*/ 3265095 h 4871830"/>
                      <a:gd name="connsiteX12" fmla="*/ 95411 w 1374449"/>
                      <a:gd name="connsiteY12" fmla="*/ 3248265 h 4871830"/>
                      <a:gd name="connsiteX13" fmla="*/ 101021 w 1374449"/>
                      <a:gd name="connsiteY13" fmla="*/ 3208996 h 4871830"/>
                      <a:gd name="connsiteX14" fmla="*/ 106631 w 1374449"/>
                      <a:gd name="connsiteY14" fmla="*/ 2950945 h 4871830"/>
                      <a:gd name="connsiteX15" fmla="*/ 112241 w 1374449"/>
                      <a:gd name="connsiteY15" fmla="*/ 2928506 h 4871830"/>
                      <a:gd name="connsiteX16" fmla="*/ 117851 w 1374449"/>
                      <a:gd name="connsiteY16" fmla="*/ 2872407 h 4871830"/>
                      <a:gd name="connsiteX17" fmla="*/ 123460 w 1374449"/>
                      <a:gd name="connsiteY17" fmla="*/ 2760211 h 4871830"/>
                      <a:gd name="connsiteX18" fmla="*/ 129070 w 1374449"/>
                      <a:gd name="connsiteY18" fmla="*/ 2720942 h 4871830"/>
                      <a:gd name="connsiteX19" fmla="*/ 134680 w 1374449"/>
                      <a:gd name="connsiteY19" fmla="*/ 2575087 h 4871830"/>
                      <a:gd name="connsiteX20" fmla="*/ 151510 w 1374449"/>
                      <a:gd name="connsiteY20" fmla="*/ 2406793 h 4871830"/>
                      <a:gd name="connsiteX21" fmla="*/ 162729 w 1374449"/>
                      <a:gd name="connsiteY21" fmla="*/ 2294596 h 4871830"/>
                      <a:gd name="connsiteX22" fmla="*/ 162729 w 1374449"/>
                      <a:gd name="connsiteY22" fmla="*/ 2143131 h 4871830"/>
                      <a:gd name="connsiteX23" fmla="*/ 173949 w 1374449"/>
                      <a:gd name="connsiteY23" fmla="*/ 1789713 h 4871830"/>
                      <a:gd name="connsiteX24" fmla="*/ 179559 w 1374449"/>
                      <a:gd name="connsiteY24" fmla="*/ 1559710 h 4871830"/>
                      <a:gd name="connsiteX25" fmla="*/ 190778 w 1374449"/>
                      <a:gd name="connsiteY25" fmla="*/ 1503612 h 4871830"/>
                      <a:gd name="connsiteX26" fmla="*/ 201998 w 1374449"/>
                      <a:gd name="connsiteY26" fmla="*/ 1391416 h 4871830"/>
                      <a:gd name="connsiteX27" fmla="*/ 224437 w 1374449"/>
                      <a:gd name="connsiteY27" fmla="*/ 1200682 h 4871830"/>
                      <a:gd name="connsiteX28" fmla="*/ 252486 w 1374449"/>
                      <a:gd name="connsiteY28" fmla="*/ 903362 h 4871830"/>
                      <a:gd name="connsiteX29" fmla="*/ 274925 w 1374449"/>
                      <a:gd name="connsiteY29" fmla="*/ 768726 h 4871830"/>
                      <a:gd name="connsiteX30" fmla="*/ 280535 w 1374449"/>
                      <a:gd name="connsiteY30" fmla="*/ 589212 h 4871830"/>
                      <a:gd name="connsiteX31" fmla="*/ 297365 w 1374449"/>
                      <a:gd name="connsiteY31" fmla="*/ 527504 h 4871830"/>
                      <a:gd name="connsiteX32" fmla="*/ 302975 w 1374449"/>
                      <a:gd name="connsiteY32" fmla="*/ 392869 h 4871830"/>
                      <a:gd name="connsiteX33" fmla="*/ 308584 w 1374449"/>
                      <a:gd name="connsiteY33" fmla="*/ 297502 h 4871830"/>
                      <a:gd name="connsiteX34" fmla="*/ 314194 w 1374449"/>
                      <a:gd name="connsiteY34" fmla="*/ 263843 h 4871830"/>
                      <a:gd name="connsiteX35" fmla="*/ 319804 w 1374449"/>
                      <a:gd name="connsiteY35" fmla="*/ 224574 h 4871830"/>
                      <a:gd name="connsiteX36" fmla="*/ 325414 w 1374449"/>
                      <a:gd name="connsiteY36" fmla="*/ 151647 h 4871830"/>
                      <a:gd name="connsiteX37" fmla="*/ 342243 w 1374449"/>
                      <a:gd name="connsiteY37" fmla="*/ 123598 h 4871830"/>
                      <a:gd name="connsiteX38" fmla="*/ 359073 w 1374449"/>
                      <a:gd name="connsiteY38" fmla="*/ 101158 h 4871830"/>
                      <a:gd name="connsiteX39" fmla="*/ 370292 w 1374449"/>
                      <a:gd name="connsiteY39" fmla="*/ 84329 h 4871830"/>
                      <a:gd name="connsiteX40" fmla="*/ 387122 w 1374449"/>
                      <a:gd name="connsiteY40" fmla="*/ 33841 h 4871830"/>
                      <a:gd name="connsiteX41" fmla="*/ 409561 w 1374449"/>
                      <a:gd name="connsiteY41" fmla="*/ 28231 h 4871830"/>
                      <a:gd name="connsiteX42" fmla="*/ 432000 w 1374449"/>
                      <a:gd name="connsiteY42" fmla="*/ 17011 h 4871830"/>
                      <a:gd name="connsiteX43" fmla="*/ 437610 w 1374449"/>
                      <a:gd name="connsiteY43" fmla="*/ 182 h 4871830"/>
                      <a:gd name="connsiteX44" fmla="*/ 488099 w 1374449"/>
                      <a:gd name="connsiteY44" fmla="*/ 28231 h 4871830"/>
                      <a:gd name="connsiteX45" fmla="*/ 516148 w 1374449"/>
                      <a:gd name="connsiteY45" fmla="*/ 73109 h 4871830"/>
                      <a:gd name="connsiteX46" fmla="*/ 532977 w 1374449"/>
                      <a:gd name="connsiteY46" fmla="*/ 157256 h 4871830"/>
                      <a:gd name="connsiteX47" fmla="*/ 555417 w 1374449"/>
                      <a:gd name="connsiteY47" fmla="*/ 207745 h 4871830"/>
                      <a:gd name="connsiteX48" fmla="*/ 555415 w 1374449"/>
                      <a:gd name="connsiteY48" fmla="*/ 207745 h 4871830"/>
                      <a:gd name="connsiteX49" fmla="*/ 577856 w 1374449"/>
                      <a:gd name="connsiteY49" fmla="*/ 275063 h 4871830"/>
                      <a:gd name="connsiteX50" fmla="*/ 589075 w 1374449"/>
                      <a:gd name="connsiteY50" fmla="*/ 325551 h 4871830"/>
                      <a:gd name="connsiteX51" fmla="*/ 605905 w 1374449"/>
                      <a:gd name="connsiteY51" fmla="*/ 364820 h 4871830"/>
                      <a:gd name="connsiteX52" fmla="*/ 622734 w 1374449"/>
                      <a:gd name="connsiteY52" fmla="*/ 409698 h 4871830"/>
                      <a:gd name="connsiteX53" fmla="*/ 633954 w 1374449"/>
                      <a:gd name="connsiteY53" fmla="*/ 482626 h 4871830"/>
                      <a:gd name="connsiteX54" fmla="*/ 645173 w 1374449"/>
                      <a:gd name="connsiteY54" fmla="*/ 549944 h 4871830"/>
                      <a:gd name="connsiteX55" fmla="*/ 650783 w 1374449"/>
                      <a:gd name="connsiteY55" fmla="*/ 611652 h 4871830"/>
                      <a:gd name="connsiteX56" fmla="*/ 673222 w 1374449"/>
                      <a:gd name="connsiteY56" fmla="*/ 662140 h 4871830"/>
                      <a:gd name="connsiteX57" fmla="*/ 684442 w 1374449"/>
                      <a:gd name="connsiteY57" fmla="*/ 718238 h 4871830"/>
                      <a:gd name="connsiteX58" fmla="*/ 695662 w 1374449"/>
                      <a:gd name="connsiteY58" fmla="*/ 824825 h 4871830"/>
                      <a:gd name="connsiteX59" fmla="*/ 701271 w 1374449"/>
                      <a:gd name="connsiteY59" fmla="*/ 841654 h 4871830"/>
                      <a:gd name="connsiteX60" fmla="*/ 729320 w 1374449"/>
                      <a:gd name="connsiteY60" fmla="*/ 993119 h 4871830"/>
                      <a:gd name="connsiteX61" fmla="*/ 734930 w 1374449"/>
                      <a:gd name="connsiteY61" fmla="*/ 1094096 h 4871830"/>
                      <a:gd name="connsiteX62" fmla="*/ 768590 w 1374449"/>
                      <a:gd name="connsiteY62" fmla="*/ 1223121 h 4871830"/>
                      <a:gd name="connsiteX63" fmla="*/ 791029 w 1374449"/>
                      <a:gd name="connsiteY63" fmla="*/ 1380196 h 4871830"/>
                      <a:gd name="connsiteX64" fmla="*/ 835907 w 1374449"/>
                      <a:gd name="connsiteY64" fmla="*/ 1582150 h 4871830"/>
                      <a:gd name="connsiteX65" fmla="*/ 830297 w 1374449"/>
                      <a:gd name="connsiteY65" fmla="*/ 1683126 h 4871830"/>
                      <a:gd name="connsiteX66" fmla="*/ 869566 w 1374449"/>
                      <a:gd name="connsiteY66" fmla="*/ 1823372 h 4871830"/>
                      <a:gd name="connsiteX67" fmla="*/ 886395 w 1374449"/>
                      <a:gd name="connsiteY67" fmla="*/ 1929958 h 4871830"/>
                      <a:gd name="connsiteX68" fmla="*/ 903225 w 1374449"/>
                      <a:gd name="connsiteY68" fmla="*/ 1986056 h 4871830"/>
                      <a:gd name="connsiteX69" fmla="*/ 914444 w 1374449"/>
                      <a:gd name="connsiteY69" fmla="*/ 2042155 h 4871830"/>
                      <a:gd name="connsiteX70" fmla="*/ 931274 w 1374449"/>
                      <a:gd name="connsiteY70" fmla="*/ 2098252 h 4871830"/>
                      <a:gd name="connsiteX71" fmla="*/ 936883 w 1374449"/>
                      <a:gd name="connsiteY71" fmla="*/ 2137522 h 4871830"/>
                      <a:gd name="connsiteX72" fmla="*/ 976152 w 1374449"/>
                      <a:gd name="connsiteY72" fmla="*/ 2384353 h 4871830"/>
                      <a:gd name="connsiteX73" fmla="*/ 981762 w 1374449"/>
                      <a:gd name="connsiteY73" fmla="*/ 2406793 h 4871830"/>
                      <a:gd name="connsiteX74" fmla="*/ 987372 w 1374449"/>
                      <a:gd name="connsiteY74" fmla="*/ 2423622 h 4871830"/>
                      <a:gd name="connsiteX75" fmla="*/ 1009811 w 1374449"/>
                      <a:gd name="connsiteY75" fmla="*/ 2563868 h 4871830"/>
                      <a:gd name="connsiteX76" fmla="*/ 1015421 w 1374449"/>
                      <a:gd name="connsiteY76" fmla="*/ 2586307 h 4871830"/>
                      <a:gd name="connsiteX77" fmla="*/ 1071519 w 1374449"/>
                      <a:gd name="connsiteY77" fmla="*/ 2838749 h 4871830"/>
                      <a:gd name="connsiteX78" fmla="*/ 1082739 w 1374449"/>
                      <a:gd name="connsiteY78" fmla="*/ 2922896 h 4871830"/>
                      <a:gd name="connsiteX79" fmla="*/ 1105178 w 1374449"/>
                      <a:gd name="connsiteY79" fmla="*/ 3001433 h 4871830"/>
                      <a:gd name="connsiteX80" fmla="*/ 1110788 w 1374449"/>
                      <a:gd name="connsiteY80" fmla="*/ 3035092 h 4871830"/>
                      <a:gd name="connsiteX81" fmla="*/ 1122008 w 1374449"/>
                      <a:gd name="connsiteY81" fmla="*/ 3068751 h 4871830"/>
                      <a:gd name="connsiteX82" fmla="*/ 1133227 w 1374449"/>
                      <a:gd name="connsiteY82" fmla="*/ 3119239 h 4871830"/>
                      <a:gd name="connsiteX83" fmla="*/ 1150057 w 1374449"/>
                      <a:gd name="connsiteY83" fmla="*/ 3169728 h 4871830"/>
                      <a:gd name="connsiteX84" fmla="*/ 1172496 w 1374449"/>
                      <a:gd name="connsiteY84" fmla="*/ 3259485 h 4871830"/>
                      <a:gd name="connsiteX85" fmla="*/ 1183716 w 1374449"/>
                      <a:gd name="connsiteY85" fmla="*/ 3304363 h 4871830"/>
                      <a:gd name="connsiteX86" fmla="*/ 1189325 w 1374449"/>
                      <a:gd name="connsiteY86" fmla="*/ 3360461 h 4871830"/>
                      <a:gd name="connsiteX87" fmla="*/ 1267863 w 1374449"/>
                      <a:gd name="connsiteY87" fmla="*/ 3573634 h 4871830"/>
                      <a:gd name="connsiteX88" fmla="*/ 1290302 w 1374449"/>
                      <a:gd name="connsiteY88" fmla="*/ 3663391 h 4871830"/>
                      <a:gd name="connsiteX89" fmla="*/ 1307132 w 1374449"/>
                      <a:gd name="connsiteY89" fmla="*/ 3725099 h 4871830"/>
                      <a:gd name="connsiteX90" fmla="*/ 1323961 w 1374449"/>
                      <a:gd name="connsiteY90" fmla="*/ 3786807 h 4871830"/>
                      <a:gd name="connsiteX91" fmla="*/ 1340790 w 1374449"/>
                      <a:gd name="connsiteY91" fmla="*/ 3809247 h 4871830"/>
                      <a:gd name="connsiteX92" fmla="*/ 1352010 w 1374449"/>
                      <a:gd name="connsiteY92" fmla="*/ 3842906 h 4871830"/>
                      <a:gd name="connsiteX93" fmla="*/ 1374449 w 1374449"/>
                      <a:gd name="connsiteY93" fmla="*/ 3899004 h 4871830"/>
                      <a:gd name="connsiteX94" fmla="*/ 1357620 w 1374449"/>
                      <a:gd name="connsiteY94" fmla="*/ 3915833 h 4871830"/>
                      <a:gd name="connsiteX95" fmla="*/ 1346400 w 1374449"/>
                      <a:gd name="connsiteY95" fmla="*/ 3949492 h 4871830"/>
                      <a:gd name="connsiteX96" fmla="*/ 1335181 w 1374449"/>
                      <a:gd name="connsiteY96" fmla="*/ 4016810 h 4871830"/>
                      <a:gd name="connsiteX97" fmla="*/ 1329571 w 1374449"/>
                      <a:gd name="connsiteY97" fmla="*/ 4061688 h 4871830"/>
                      <a:gd name="connsiteX98" fmla="*/ 1307132 w 1374449"/>
                      <a:gd name="connsiteY98" fmla="*/ 4089737 h 4871830"/>
                      <a:gd name="connsiteX99" fmla="*/ 1295912 w 1374449"/>
                      <a:gd name="connsiteY99" fmla="*/ 4140226 h 4871830"/>
                      <a:gd name="connsiteX100" fmla="*/ 1284692 w 1374449"/>
                      <a:gd name="connsiteY100" fmla="*/ 4162665 h 4871830"/>
                      <a:gd name="connsiteX101" fmla="*/ 1267863 w 1374449"/>
                      <a:gd name="connsiteY101" fmla="*/ 4201934 h 4871830"/>
                      <a:gd name="connsiteX102" fmla="*/ 1228594 w 1374449"/>
                      <a:gd name="connsiteY102" fmla="*/ 4286081 h 4871830"/>
                      <a:gd name="connsiteX103" fmla="*/ 1200545 w 1374449"/>
                      <a:gd name="connsiteY103" fmla="*/ 4347789 h 4871830"/>
                      <a:gd name="connsiteX104" fmla="*/ 1183716 w 1374449"/>
                      <a:gd name="connsiteY104" fmla="*/ 4398277 h 4871830"/>
                      <a:gd name="connsiteX105" fmla="*/ 1172496 w 1374449"/>
                      <a:gd name="connsiteY105" fmla="*/ 4420717 h 4871830"/>
                      <a:gd name="connsiteX106" fmla="*/ 1110788 w 1374449"/>
                      <a:gd name="connsiteY106" fmla="*/ 4488034 h 4871830"/>
                      <a:gd name="connsiteX107" fmla="*/ 1065910 w 1374449"/>
                      <a:gd name="connsiteY107" fmla="*/ 4577791 h 4871830"/>
                      <a:gd name="connsiteX108" fmla="*/ 1054690 w 1374449"/>
                      <a:gd name="connsiteY108" fmla="*/ 4605841 h 4871830"/>
                      <a:gd name="connsiteX109" fmla="*/ 1037860 w 1374449"/>
                      <a:gd name="connsiteY109" fmla="*/ 4622670 h 4871830"/>
                      <a:gd name="connsiteX110" fmla="*/ 964933 w 1374449"/>
                      <a:gd name="connsiteY110" fmla="*/ 4667549 h 4871830"/>
                      <a:gd name="connsiteX111" fmla="*/ 942494 w 1374449"/>
                      <a:gd name="connsiteY111" fmla="*/ 4701207 h 4871830"/>
                      <a:gd name="connsiteX112" fmla="*/ 908835 w 1374449"/>
                      <a:gd name="connsiteY112" fmla="*/ 4734866 h 4871830"/>
                      <a:gd name="connsiteX113" fmla="*/ 875176 w 1374449"/>
                      <a:gd name="connsiteY113" fmla="*/ 4757306 h 4871830"/>
                      <a:gd name="connsiteX114" fmla="*/ 858346 w 1374449"/>
                      <a:gd name="connsiteY114" fmla="*/ 4768525 h 4871830"/>
                      <a:gd name="connsiteX115" fmla="*/ 830297 w 1374449"/>
                      <a:gd name="connsiteY115" fmla="*/ 4779745 h 4871830"/>
                      <a:gd name="connsiteX116" fmla="*/ 813468 w 1374449"/>
                      <a:gd name="connsiteY116" fmla="*/ 4796574 h 4871830"/>
                      <a:gd name="connsiteX117" fmla="*/ 729321 w 1374449"/>
                      <a:gd name="connsiteY117" fmla="*/ 4841453 h 4871830"/>
                      <a:gd name="connsiteX118" fmla="*/ 712491 w 1374449"/>
                      <a:gd name="connsiteY118" fmla="*/ 4852672 h 4871830"/>
                      <a:gd name="connsiteX119" fmla="*/ 594685 w 1374449"/>
                      <a:gd name="connsiteY119" fmla="*/ 4847063 h 4871830"/>
                      <a:gd name="connsiteX120" fmla="*/ 213218 w 1374449"/>
                      <a:gd name="connsiteY120" fmla="*/ 4847063 h 4871830"/>
                      <a:gd name="connsiteX121" fmla="*/ 95411 w 1374449"/>
                      <a:gd name="connsiteY121" fmla="*/ 4852672 h 4871830"/>
                      <a:gd name="connsiteX122" fmla="*/ 50533 w 1374449"/>
                      <a:gd name="connsiteY122" fmla="*/ 4858282 h 4871830"/>
                      <a:gd name="connsiteX123" fmla="*/ 11264 w 1374449"/>
                      <a:gd name="connsiteY123" fmla="*/ 4858282 h 4871830"/>
                      <a:gd name="connsiteX0" fmla="*/ 11264 w 1374449"/>
                      <a:gd name="connsiteY0" fmla="*/ 4863839 h 4877387"/>
                      <a:gd name="connsiteX1" fmla="*/ 44 w 1374449"/>
                      <a:gd name="connsiteY1" fmla="*/ 4678715 h 4877387"/>
                      <a:gd name="connsiteX2" fmla="*/ 5654 w 1374449"/>
                      <a:gd name="connsiteY2" fmla="*/ 4588958 h 4877387"/>
                      <a:gd name="connsiteX3" fmla="*/ 5654 w 1374449"/>
                      <a:gd name="connsiteY3" fmla="*/ 4482372 h 4877387"/>
                      <a:gd name="connsiteX4" fmla="*/ 11264 w 1374449"/>
                      <a:gd name="connsiteY4" fmla="*/ 4342126 h 4877387"/>
                      <a:gd name="connsiteX5" fmla="*/ 22484 w 1374449"/>
                      <a:gd name="connsiteY5" fmla="*/ 4229930 h 4877387"/>
                      <a:gd name="connsiteX6" fmla="*/ 39313 w 1374449"/>
                      <a:gd name="connsiteY6" fmla="*/ 4168222 h 4877387"/>
                      <a:gd name="connsiteX7" fmla="*/ 56143 w 1374449"/>
                      <a:gd name="connsiteY7" fmla="*/ 3854072 h 4877387"/>
                      <a:gd name="connsiteX8" fmla="*/ 61752 w 1374449"/>
                      <a:gd name="connsiteY8" fmla="*/ 3792364 h 4877387"/>
                      <a:gd name="connsiteX9" fmla="*/ 72972 w 1374449"/>
                      <a:gd name="connsiteY9" fmla="*/ 3567972 h 4877387"/>
                      <a:gd name="connsiteX10" fmla="*/ 84192 w 1374449"/>
                      <a:gd name="connsiteY10" fmla="*/ 3466995 h 4877387"/>
                      <a:gd name="connsiteX11" fmla="*/ 89802 w 1374449"/>
                      <a:gd name="connsiteY11" fmla="*/ 3270652 h 4877387"/>
                      <a:gd name="connsiteX12" fmla="*/ 95411 w 1374449"/>
                      <a:gd name="connsiteY12" fmla="*/ 3253822 h 4877387"/>
                      <a:gd name="connsiteX13" fmla="*/ 101021 w 1374449"/>
                      <a:gd name="connsiteY13" fmla="*/ 3214553 h 4877387"/>
                      <a:gd name="connsiteX14" fmla="*/ 106631 w 1374449"/>
                      <a:gd name="connsiteY14" fmla="*/ 2956502 h 4877387"/>
                      <a:gd name="connsiteX15" fmla="*/ 112241 w 1374449"/>
                      <a:gd name="connsiteY15" fmla="*/ 2934063 h 4877387"/>
                      <a:gd name="connsiteX16" fmla="*/ 117851 w 1374449"/>
                      <a:gd name="connsiteY16" fmla="*/ 2877964 h 4877387"/>
                      <a:gd name="connsiteX17" fmla="*/ 123460 w 1374449"/>
                      <a:gd name="connsiteY17" fmla="*/ 2765768 h 4877387"/>
                      <a:gd name="connsiteX18" fmla="*/ 129070 w 1374449"/>
                      <a:gd name="connsiteY18" fmla="*/ 2726499 h 4877387"/>
                      <a:gd name="connsiteX19" fmla="*/ 134680 w 1374449"/>
                      <a:gd name="connsiteY19" fmla="*/ 2580644 h 4877387"/>
                      <a:gd name="connsiteX20" fmla="*/ 151510 w 1374449"/>
                      <a:gd name="connsiteY20" fmla="*/ 2412350 h 4877387"/>
                      <a:gd name="connsiteX21" fmla="*/ 162729 w 1374449"/>
                      <a:gd name="connsiteY21" fmla="*/ 2300153 h 4877387"/>
                      <a:gd name="connsiteX22" fmla="*/ 162729 w 1374449"/>
                      <a:gd name="connsiteY22" fmla="*/ 2148688 h 4877387"/>
                      <a:gd name="connsiteX23" fmla="*/ 173949 w 1374449"/>
                      <a:gd name="connsiteY23" fmla="*/ 1795270 h 4877387"/>
                      <a:gd name="connsiteX24" fmla="*/ 179559 w 1374449"/>
                      <a:gd name="connsiteY24" fmla="*/ 1565267 h 4877387"/>
                      <a:gd name="connsiteX25" fmla="*/ 190778 w 1374449"/>
                      <a:gd name="connsiteY25" fmla="*/ 1509169 h 4877387"/>
                      <a:gd name="connsiteX26" fmla="*/ 201998 w 1374449"/>
                      <a:gd name="connsiteY26" fmla="*/ 1396973 h 4877387"/>
                      <a:gd name="connsiteX27" fmla="*/ 224437 w 1374449"/>
                      <a:gd name="connsiteY27" fmla="*/ 1206239 h 4877387"/>
                      <a:gd name="connsiteX28" fmla="*/ 252486 w 1374449"/>
                      <a:gd name="connsiteY28" fmla="*/ 908919 h 4877387"/>
                      <a:gd name="connsiteX29" fmla="*/ 274925 w 1374449"/>
                      <a:gd name="connsiteY29" fmla="*/ 774283 h 4877387"/>
                      <a:gd name="connsiteX30" fmla="*/ 280535 w 1374449"/>
                      <a:gd name="connsiteY30" fmla="*/ 594769 h 4877387"/>
                      <a:gd name="connsiteX31" fmla="*/ 297365 w 1374449"/>
                      <a:gd name="connsiteY31" fmla="*/ 533061 h 4877387"/>
                      <a:gd name="connsiteX32" fmla="*/ 302975 w 1374449"/>
                      <a:gd name="connsiteY32" fmla="*/ 398426 h 4877387"/>
                      <a:gd name="connsiteX33" fmla="*/ 308584 w 1374449"/>
                      <a:gd name="connsiteY33" fmla="*/ 303059 h 4877387"/>
                      <a:gd name="connsiteX34" fmla="*/ 314194 w 1374449"/>
                      <a:gd name="connsiteY34" fmla="*/ 269400 h 4877387"/>
                      <a:gd name="connsiteX35" fmla="*/ 319804 w 1374449"/>
                      <a:gd name="connsiteY35" fmla="*/ 230131 h 4877387"/>
                      <a:gd name="connsiteX36" fmla="*/ 325414 w 1374449"/>
                      <a:gd name="connsiteY36" fmla="*/ 157204 h 4877387"/>
                      <a:gd name="connsiteX37" fmla="*/ 342243 w 1374449"/>
                      <a:gd name="connsiteY37" fmla="*/ 129155 h 4877387"/>
                      <a:gd name="connsiteX38" fmla="*/ 359073 w 1374449"/>
                      <a:gd name="connsiteY38" fmla="*/ 106715 h 4877387"/>
                      <a:gd name="connsiteX39" fmla="*/ 370292 w 1374449"/>
                      <a:gd name="connsiteY39" fmla="*/ 89886 h 4877387"/>
                      <a:gd name="connsiteX40" fmla="*/ 387122 w 1374449"/>
                      <a:gd name="connsiteY40" fmla="*/ 39398 h 4877387"/>
                      <a:gd name="connsiteX41" fmla="*/ 409561 w 1374449"/>
                      <a:gd name="connsiteY41" fmla="*/ 33788 h 4877387"/>
                      <a:gd name="connsiteX42" fmla="*/ 432000 w 1374449"/>
                      <a:gd name="connsiteY42" fmla="*/ 22568 h 4877387"/>
                      <a:gd name="connsiteX43" fmla="*/ 448830 w 1374449"/>
                      <a:gd name="connsiteY43" fmla="*/ 130 h 4877387"/>
                      <a:gd name="connsiteX44" fmla="*/ 488099 w 1374449"/>
                      <a:gd name="connsiteY44" fmla="*/ 33788 h 4877387"/>
                      <a:gd name="connsiteX45" fmla="*/ 516148 w 1374449"/>
                      <a:gd name="connsiteY45" fmla="*/ 78666 h 4877387"/>
                      <a:gd name="connsiteX46" fmla="*/ 532977 w 1374449"/>
                      <a:gd name="connsiteY46" fmla="*/ 162813 h 4877387"/>
                      <a:gd name="connsiteX47" fmla="*/ 555417 w 1374449"/>
                      <a:gd name="connsiteY47" fmla="*/ 213302 h 4877387"/>
                      <a:gd name="connsiteX48" fmla="*/ 555415 w 1374449"/>
                      <a:gd name="connsiteY48" fmla="*/ 213302 h 4877387"/>
                      <a:gd name="connsiteX49" fmla="*/ 577856 w 1374449"/>
                      <a:gd name="connsiteY49" fmla="*/ 280620 h 4877387"/>
                      <a:gd name="connsiteX50" fmla="*/ 589075 w 1374449"/>
                      <a:gd name="connsiteY50" fmla="*/ 331108 h 4877387"/>
                      <a:gd name="connsiteX51" fmla="*/ 605905 w 1374449"/>
                      <a:gd name="connsiteY51" fmla="*/ 370377 h 4877387"/>
                      <a:gd name="connsiteX52" fmla="*/ 622734 w 1374449"/>
                      <a:gd name="connsiteY52" fmla="*/ 415255 h 4877387"/>
                      <a:gd name="connsiteX53" fmla="*/ 633954 w 1374449"/>
                      <a:gd name="connsiteY53" fmla="*/ 488183 h 4877387"/>
                      <a:gd name="connsiteX54" fmla="*/ 645173 w 1374449"/>
                      <a:gd name="connsiteY54" fmla="*/ 555501 h 4877387"/>
                      <a:gd name="connsiteX55" fmla="*/ 650783 w 1374449"/>
                      <a:gd name="connsiteY55" fmla="*/ 617209 h 4877387"/>
                      <a:gd name="connsiteX56" fmla="*/ 673222 w 1374449"/>
                      <a:gd name="connsiteY56" fmla="*/ 667697 h 4877387"/>
                      <a:gd name="connsiteX57" fmla="*/ 684442 w 1374449"/>
                      <a:gd name="connsiteY57" fmla="*/ 723795 h 4877387"/>
                      <a:gd name="connsiteX58" fmla="*/ 695662 w 1374449"/>
                      <a:gd name="connsiteY58" fmla="*/ 830382 h 4877387"/>
                      <a:gd name="connsiteX59" fmla="*/ 701271 w 1374449"/>
                      <a:gd name="connsiteY59" fmla="*/ 847211 h 4877387"/>
                      <a:gd name="connsiteX60" fmla="*/ 729320 w 1374449"/>
                      <a:gd name="connsiteY60" fmla="*/ 998676 h 4877387"/>
                      <a:gd name="connsiteX61" fmla="*/ 734930 w 1374449"/>
                      <a:gd name="connsiteY61" fmla="*/ 1099653 h 4877387"/>
                      <a:gd name="connsiteX62" fmla="*/ 768590 w 1374449"/>
                      <a:gd name="connsiteY62" fmla="*/ 1228678 h 4877387"/>
                      <a:gd name="connsiteX63" fmla="*/ 791029 w 1374449"/>
                      <a:gd name="connsiteY63" fmla="*/ 1385753 h 4877387"/>
                      <a:gd name="connsiteX64" fmla="*/ 835907 w 1374449"/>
                      <a:gd name="connsiteY64" fmla="*/ 1587707 h 4877387"/>
                      <a:gd name="connsiteX65" fmla="*/ 830297 w 1374449"/>
                      <a:gd name="connsiteY65" fmla="*/ 1688683 h 4877387"/>
                      <a:gd name="connsiteX66" fmla="*/ 869566 w 1374449"/>
                      <a:gd name="connsiteY66" fmla="*/ 1828929 h 4877387"/>
                      <a:gd name="connsiteX67" fmla="*/ 886395 w 1374449"/>
                      <a:gd name="connsiteY67" fmla="*/ 1935515 h 4877387"/>
                      <a:gd name="connsiteX68" fmla="*/ 903225 w 1374449"/>
                      <a:gd name="connsiteY68" fmla="*/ 1991613 h 4877387"/>
                      <a:gd name="connsiteX69" fmla="*/ 914444 w 1374449"/>
                      <a:gd name="connsiteY69" fmla="*/ 2047712 h 4877387"/>
                      <a:gd name="connsiteX70" fmla="*/ 931274 w 1374449"/>
                      <a:gd name="connsiteY70" fmla="*/ 2103809 h 4877387"/>
                      <a:gd name="connsiteX71" fmla="*/ 936883 w 1374449"/>
                      <a:gd name="connsiteY71" fmla="*/ 2143079 h 4877387"/>
                      <a:gd name="connsiteX72" fmla="*/ 976152 w 1374449"/>
                      <a:gd name="connsiteY72" fmla="*/ 2389910 h 4877387"/>
                      <a:gd name="connsiteX73" fmla="*/ 981762 w 1374449"/>
                      <a:gd name="connsiteY73" fmla="*/ 2412350 h 4877387"/>
                      <a:gd name="connsiteX74" fmla="*/ 987372 w 1374449"/>
                      <a:gd name="connsiteY74" fmla="*/ 2429179 h 4877387"/>
                      <a:gd name="connsiteX75" fmla="*/ 1009811 w 1374449"/>
                      <a:gd name="connsiteY75" fmla="*/ 2569425 h 4877387"/>
                      <a:gd name="connsiteX76" fmla="*/ 1015421 w 1374449"/>
                      <a:gd name="connsiteY76" fmla="*/ 2591864 h 4877387"/>
                      <a:gd name="connsiteX77" fmla="*/ 1071519 w 1374449"/>
                      <a:gd name="connsiteY77" fmla="*/ 2844306 h 4877387"/>
                      <a:gd name="connsiteX78" fmla="*/ 1082739 w 1374449"/>
                      <a:gd name="connsiteY78" fmla="*/ 2928453 h 4877387"/>
                      <a:gd name="connsiteX79" fmla="*/ 1105178 w 1374449"/>
                      <a:gd name="connsiteY79" fmla="*/ 3006990 h 4877387"/>
                      <a:gd name="connsiteX80" fmla="*/ 1110788 w 1374449"/>
                      <a:gd name="connsiteY80" fmla="*/ 3040649 h 4877387"/>
                      <a:gd name="connsiteX81" fmla="*/ 1122008 w 1374449"/>
                      <a:gd name="connsiteY81" fmla="*/ 3074308 h 4877387"/>
                      <a:gd name="connsiteX82" fmla="*/ 1133227 w 1374449"/>
                      <a:gd name="connsiteY82" fmla="*/ 3124796 h 4877387"/>
                      <a:gd name="connsiteX83" fmla="*/ 1150057 w 1374449"/>
                      <a:gd name="connsiteY83" fmla="*/ 3175285 h 4877387"/>
                      <a:gd name="connsiteX84" fmla="*/ 1172496 w 1374449"/>
                      <a:gd name="connsiteY84" fmla="*/ 3265042 h 4877387"/>
                      <a:gd name="connsiteX85" fmla="*/ 1183716 w 1374449"/>
                      <a:gd name="connsiteY85" fmla="*/ 3309920 h 4877387"/>
                      <a:gd name="connsiteX86" fmla="*/ 1189325 w 1374449"/>
                      <a:gd name="connsiteY86" fmla="*/ 3366018 h 4877387"/>
                      <a:gd name="connsiteX87" fmla="*/ 1267863 w 1374449"/>
                      <a:gd name="connsiteY87" fmla="*/ 3579191 h 4877387"/>
                      <a:gd name="connsiteX88" fmla="*/ 1290302 w 1374449"/>
                      <a:gd name="connsiteY88" fmla="*/ 3668948 h 4877387"/>
                      <a:gd name="connsiteX89" fmla="*/ 1307132 w 1374449"/>
                      <a:gd name="connsiteY89" fmla="*/ 3730656 h 4877387"/>
                      <a:gd name="connsiteX90" fmla="*/ 1323961 w 1374449"/>
                      <a:gd name="connsiteY90" fmla="*/ 3792364 h 4877387"/>
                      <a:gd name="connsiteX91" fmla="*/ 1340790 w 1374449"/>
                      <a:gd name="connsiteY91" fmla="*/ 3814804 h 4877387"/>
                      <a:gd name="connsiteX92" fmla="*/ 1352010 w 1374449"/>
                      <a:gd name="connsiteY92" fmla="*/ 3848463 h 4877387"/>
                      <a:gd name="connsiteX93" fmla="*/ 1374449 w 1374449"/>
                      <a:gd name="connsiteY93" fmla="*/ 3904561 h 4877387"/>
                      <a:gd name="connsiteX94" fmla="*/ 1357620 w 1374449"/>
                      <a:gd name="connsiteY94" fmla="*/ 3921390 h 4877387"/>
                      <a:gd name="connsiteX95" fmla="*/ 1346400 w 1374449"/>
                      <a:gd name="connsiteY95" fmla="*/ 3955049 h 4877387"/>
                      <a:gd name="connsiteX96" fmla="*/ 1335181 w 1374449"/>
                      <a:gd name="connsiteY96" fmla="*/ 4022367 h 4877387"/>
                      <a:gd name="connsiteX97" fmla="*/ 1329571 w 1374449"/>
                      <a:gd name="connsiteY97" fmla="*/ 4067245 h 4877387"/>
                      <a:gd name="connsiteX98" fmla="*/ 1307132 w 1374449"/>
                      <a:gd name="connsiteY98" fmla="*/ 4095294 h 4877387"/>
                      <a:gd name="connsiteX99" fmla="*/ 1295912 w 1374449"/>
                      <a:gd name="connsiteY99" fmla="*/ 4145783 h 4877387"/>
                      <a:gd name="connsiteX100" fmla="*/ 1284692 w 1374449"/>
                      <a:gd name="connsiteY100" fmla="*/ 4168222 h 4877387"/>
                      <a:gd name="connsiteX101" fmla="*/ 1267863 w 1374449"/>
                      <a:gd name="connsiteY101" fmla="*/ 4207491 h 4877387"/>
                      <a:gd name="connsiteX102" fmla="*/ 1228594 w 1374449"/>
                      <a:gd name="connsiteY102" fmla="*/ 4291638 h 4877387"/>
                      <a:gd name="connsiteX103" fmla="*/ 1200545 w 1374449"/>
                      <a:gd name="connsiteY103" fmla="*/ 4353346 h 4877387"/>
                      <a:gd name="connsiteX104" fmla="*/ 1183716 w 1374449"/>
                      <a:gd name="connsiteY104" fmla="*/ 4403834 h 4877387"/>
                      <a:gd name="connsiteX105" fmla="*/ 1172496 w 1374449"/>
                      <a:gd name="connsiteY105" fmla="*/ 4426274 h 4877387"/>
                      <a:gd name="connsiteX106" fmla="*/ 1110788 w 1374449"/>
                      <a:gd name="connsiteY106" fmla="*/ 4493591 h 4877387"/>
                      <a:gd name="connsiteX107" fmla="*/ 1065910 w 1374449"/>
                      <a:gd name="connsiteY107" fmla="*/ 4583348 h 4877387"/>
                      <a:gd name="connsiteX108" fmla="*/ 1054690 w 1374449"/>
                      <a:gd name="connsiteY108" fmla="*/ 4611398 h 4877387"/>
                      <a:gd name="connsiteX109" fmla="*/ 1037860 w 1374449"/>
                      <a:gd name="connsiteY109" fmla="*/ 4628227 h 4877387"/>
                      <a:gd name="connsiteX110" fmla="*/ 964933 w 1374449"/>
                      <a:gd name="connsiteY110" fmla="*/ 4673106 h 4877387"/>
                      <a:gd name="connsiteX111" fmla="*/ 942494 w 1374449"/>
                      <a:gd name="connsiteY111" fmla="*/ 4706764 h 4877387"/>
                      <a:gd name="connsiteX112" fmla="*/ 908835 w 1374449"/>
                      <a:gd name="connsiteY112" fmla="*/ 4740423 h 4877387"/>
                      <a:gd name="connsiteX113" fmla="*/ 875176 w 1374449"/>
                      <a:gd name="connsiteY113" fmla="*/ 4762863 h 4877387"/>
                      <a:gd name="connsiteX114" fmla="*/ 858346 w 1374449"/>
                      <a:gd name="connsiteY114" fmla="*/ 4774082 h 4877387"/>
                      <a:gd name="connsiteX115" fmla="*/ 830297 w 1374449"/>
                      <a:gd name="connsiteY115" fmla="*/ 4785302 h 4877387"/>
                      <a:gd name="connsiteX116" fmla="*/ 813468 w 1374449"/>
                      <a:gd name="connsiteY116" fmla="*/ 4802131 h 4877387"/>
                      <a:gd name="connsiteX117" fmla="*/ 729321 w 1374449"/>
                      <a:gd name="connsiteY117" fmla="*/ 4847010 h 4877387"/>
                      <a:gd name="connsiteX118" fmla="*/ 712491 w 1374449"/>
                      <a:gd name="connsiteY118" fmla="*/ 4858229 h 4877387"/>
                      <a:gd name="connsiteX119" fmla="*/ 594685 w 1374449"/>
                      <a:gd name="connsiteY119" fmla="*/ 4852620 h 4877387"/>
                      <a:gd name="connsiteX120" fmla="*/ 213218 w 1374449"/>
                      <a:gd name="connsiteY120" fmla="*/ 4852620 h 4877387"/>
                      <a:gd name="connsiteX121" fmla="*/ 95411 w 1374449"/>
                      <a:gd name="connsiteY121" fmla="*/ 4858229 h 4877387"/>
                      <a:gd name="connsiteX122" fmla="*/ 50533 w 1374449"/>
                      <a:gd name="connsiteY122" fmla="*/ 4863839 h 4877387"/>
                      <a:gd name="connsiteX123" fmla="*/ 11264 w 1374449"/>
                      <a:gd name="connsiteY123" fmla="*/ 4863839 h 4877387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25414 w 1374449"/>
                      <a:gd name="connsiteY36" fmla="*/ 15898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097077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097077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20780 w 1374449"/>
                      <a:gd name="connsiteY98" fmla="*/ 4100489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110725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10788 w 1374449"/>
                      <a:gd name="connsiteY107" fmla="*/ 4495374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0418 w 1374449"/>
                      <a:gd name="connsiteY66" fmla="*/ 1751710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31274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31274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28698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28698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48449 w 1374449"/>
                      <a:gd name="connsiteY78" fmla="*/ 2756262 h 4879170"/>
                      <a:gd name="connsiteX79" fmla="*/ 1071519 w 1374449"/>
                      <a:gd name="connsiteY79" fmla="*/ 2846089 h 4879170"/>
                      <a:gd name="connsiteX80" fmla="*/ 1082739 w 1374449"/>
                      <a:gd name="connsiteY80" fmla="*/ 2930236 h 4879170"/>
                      <a:gd name="connsiteX81" fmla="*/ 1105178 w 1374449"/>
                      <a:gd name="connsiteY81" fmla="*/ 3008773 h 4879170"/>
                      <a:gd name="connsiteX82" fmla="*/ 1110788 w 1374449"/>
                      <a:gd name="connsiteY82" fmla="*/ 3042432 h 4879170"/>
                      <a:gd name="connsiteX83" fmla="*/ 1122008 w 1374449"/>
                      <a:gd name="connsiteY83" fmla="*/ 3076091 h 4879170"/>
                      <a:gd name="connsiteX84" fmla="*/ 1133227 w 1374449"/>
                      <a:gd name="connsiteY84" fmla="*/ 3126579 h 4879170"/>
                      <a:gd name="connsiteX85" fmla="*/ 1150057 w 1374449"/>
                      <a:gd name="connsiteY85" fmla="*/ 3177068 h 4879170"/>
                      <a:gd name="connsiteX86" fmla="*/ 1172496 w 1374449"/>
                      <a:gd name="connsiteY86" fmla="*/ 3266825 h 4879170"/>
                      <a:gd name="connsiteX87" fmla="*/ 1183716 w 1374449"/>
                      <a:gd name="connsiteY87" fmla="*/ 3311703 h 4879170"/>
                      <a:gd name="connsiteX88" fmla="*/ 1189325 w 1374449"/>
                      <a:gd name="connsiteY88" fmla="*/ 3367801 h 4879170"/>
                      <a:gd name="connsiteX89" fmla="*/ 1210713 w 1374449"/>
                      <a:gd name="connsiteY89" fmla="*/ 3426607 h 4879170"/>
                      <a:gd name="connsiteX90" fmla="*/ 1267863 w 1374449"/>
                      <a:gd name="connsiteY90" fmla="*/ 3580974 h 4879170"/>
                      <a:gd name="connsiteX91" fmla="*/ 1290302 w 1374449"/>
                      <a:gd name="connsiteY91" fmla="*/ 3670731 h 4879170"/>
                      <a:gd name="connsiteX92" fmla="*/ 1307132 w 1374449"/>
                      <a:gd name="connsiteY92" fmla="*/ 3732439 h 4879170"/>
                      <a:gd name="connsiteX93" fmla="*/ 1323961 w 1374449"/>
                      <a:gd name="connsiteY93" fmla="*/ 3794147 h 4879170"/>
                      <a:gd name="connsiteX94" fmla="*/ 1340790 w 1374449"/>
                      <a:gd name="connsiteY94" fmla="*/ 3816587 h 4879170"/>
                      <a:gd name="connsiteX95" fmla="*/ 1352010 w 1374449"/>
                      <a:gd name="connsiteY95" fmla="*/ 3850246 h 4879170"/>
                      <a:gd name="connsiteX96" fmla="*/ 1374449 w 1374449"/>
                      <a:gd name="connsiteY96" fmla="*/ 3906344 h 4879170"/>
                      <a:gd name="connsiteX97" fmla="*/ 1357620 w 1374449"/>
                      <a:gd name="connsiteY97" fmla="*/ 3923173 h 4879170"/>
                      <a:gd name="connsiteX98" fmla="*/ 1346400 w 1374449"/>
                      <a:gd name="connsiteY98" fmla="*/ 3956832 h 4879170"/>
                      <a:gd name="connsiteX99" fmla="*/ 1335181 w 1374449"/>
                      <a:gd name="connsiteY99" fmla="*/ 4024150 h 4879170"/>
                      <a:gd name="connsiteX100" fmla="*/ 1329571 w 1374449"/>
                      <a:gd name="connsiteY100" fmla="*/ 4069028 h 4879170"/>
                      <a:gd name="connsiteX101" fmla="*/ 1307132 w 1374449"/>
                      <a:gd name="connsiteY101" fmla="*/ 4110725 h 4879170"/>
                      <a:gd name="connsiteX102" fmla="*/ 1295912 w 1374449"/>
                      <a:gd name="connsiteY102" fmla="*/ 4147566 h 4879170"/>
                      <a:gd name="connsiteX103" fmla="*/ 1284692 w 1374449"/>
                      <a:gd name="connsiteY103" fmla="*/ 4170005 h 4879170"/>
                      <a:gd name="connsiteX104" fmla="*/ 1267863 w 1374449"/>
                      <a:gd name="connsiteY104" fmla="*/ 4209274 h 4879170"/>
                      <a:gd name="connsiteX105" fmla="*/ 1228594 w 1374449"/>
                      <a:gd name="connsiteY105" fmla="*/ 4293421 h 4879170"/>
                      <a:gd name="connsiteX106" fmla="*/ 1200545 w 1374449"/>
                      <a:gd name="connsiteY106" fmla="*/ 4355129 h 4879170"/>
                      <a:gd name="connsiteX107" fmla="*/ 1183716 w 1374449"/>
                      <a:gd name="connsiteY107" fmla="*/ 4405617 h 4879170"/>
                      <a:gd name="connsiteX108" fmla="*/ 1172496 w 1374449"/>
                      <a:gd name="connsiteY108" fmla="*/ 4428057 h 4879170"/>
                      <a:gd name="connsiteX109" fmla="*/ 1121024 w 1374449"/>
                      <a:gd name="connsiteY109" fmla="*/ 4498786 h 4879170"/>
                      <a:gd name="connsiteX110" fmla="*/ 1065910 w 1374449"/>
                      <a:gd name="connsiteY110" fmla="*/ 4585131 h 4879170"/>
                      <a:gd name="connsiteX111" fmla="*/ 1054690 w 1374449"/>
                      <a:gd name="connsiteY111" fmla="*/ 4613181 h 4879170"/>
                      <a:gd name="connsiteX112" fmla="*/ 1037860 w 1374449"/>
                      <a:gd name="connsiteY112" fmla="*/ 4630010 h 4879170"/>
                      <a:gd name="connsiteX113" fmla="*/ 964933 w 1374449"/>
                      <a:gd name="connsiteY113" fmla="*/ 4674889 h 4879170"/>
                      <a:gd name="connsiteX114" fmla="*/ 942494 w 1374449"/>
                      <a:gd name="connsiteY114" fmla="*/ 4708547 h 4879170"/>
                      <a:gd name="connsiteX115" fmla="*/ 908835 w 1374449"/>
                      <a:gd name="connsiteY115" fmla="*/ 4742206 h 4879170"/>
                      <a:gd name="connsiteX116" fmla="*/ 875176 w 1374449"/>
                      <a:gd name="connsiteY116" fmla="*/ 4764646 h 4879170"/>
                      <a:gd name="connsiteX117" fmla="*/ 858346 w 1374449"/>
                      <a:gd name="connsiteY117" fmla="*/ 4775865 h 4879170"/>
                      <a:gd name="connsiteX118" fmla="*/ 830297 w 1374449"/>
                      <a:gd name="connsiteY118" fmla="*/ 4787085 h 4879170"/>
                      <a:gd name="connsiteX119" fmla="*/ 813468 w 1374449"/>
                      <a:gd name="connsiteY119" fmla="*/ 4803914 h 4879170"/>
                      <a:gd name="connsiteX120" fmla="*/ 729321 w 1374449"/>
                      <a:gd name="connsiteY120" fmla="*/ 4848793 h 4879170"/>
                      <a:gd name="connsiteX121" fmla="*/ 712491 w 1374449"/>
                      <a:gd name="connsiteY121" fmla="*/ 4860012 h 4879170"/>
                      <a:gd name="connsiteX122" fmla="*/ 594685 w 1374449"/>
                      <a:gd name="connsiteY122" fmla="*/ 4854403 h 4879170"/>
                      <a:gd name="connsiteX123" fmla="*/ 213218 w 1374449"/>
                      <a:gd name="connsiteY123" fmla="*/ 4854403 h 4879170"/>
                      <a:gd name="connsiteX124" fmla="*/ 95411 w 1374449"/>
                      <a:gd name="connsiteY124" fmla="*/ 4860012 h 4879170"/>
                      <a:gd name="connsiteX125" fmla="*/ 50533 w 1374449"/>
                      <a:gd name="connsiteY125" fmla="*/ 4865622 h 4879170"/>
                      <a:gd name="connsiteX126" fmla="*/ 11264 w 1374449"/>
                      <a:gd name="connsiteY126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43176 w 1374449"/>
                      <a:gd name="connsiteY66" fmla="*/ 1695618 h 4879170"/>
                      <a:gd name="connsiteX67" fmla="*/ 857842 w 1374449"/>
                      <a:gd name="connsiteY67" fmla="*/ 1756862 h 4879170"/>
                      <a:gd name="connsiteX68" fmla="*/ 869566 w 1374449"/>
                      <a:gd name="connsiteY68" fmla="*/ 1830712 h 4879170"/>
                      <a:gd name="connsiteX69" fmla="*/ 886395 w 1374449"/>
                      <a:gd name="connsiteY69" fmla="*/ 1937298 h 4879170"/>
                      <a:gd name="connsiteX70" fmla="*/ 903225 w 1374449"/>
                      <a:gd name="connsiteY70" fmla="*/ 1993396 h 4879170"/>
                      <a:gd name="connsiteX71" fmla="*/ 914444 w 1374449"/>
                      <a:gd name="connsiteY71" fmla="*/ 2049495 h 4879170"/>
                      <a:gd name="connsiteX72" fmla="*/ 928698 w 1374449"/>
                      <a:gd name="connsiteY72" fmla="*/ 2105592 h 4879170"/>
                      <a:gd name="connsiteX73" fmla="*/ 936883 w 1374449"/>
                      <a:gd name="connsiteY73" fmla="*/ 2144862 h 4879170"/>
                      <a:gd name="connsiteX74" fmla="*/ 976152 w 1374449"/>
                      <a:gd name="connsiteY74" fmla="*/ 2391693 h 4879170"/>
                      <a:gd name="connsiteX75" fmla="*/ 981762 w 1374449"/>
                      <a:gd name="connsiteY75" fmla="*/ 2414133 h 4879170"/>
                      <a:gd name="connsiteX76" fmla="*/ 987372 w 1374449"/>
                      <a:gd name="connsiteY76" fmla="*/ 2430962 h 4879170"/>
                      <a:gd name="connsiteX77" fmla="*/ 1009811 w 1374449"/>
                      <a:gd name="connsiteY77" fmla="*/ 2571208 h 4879170"/>
                      <a:gd name="connsiteX78" fmla="*/ 1015421 w 1374449"/>
                      <a:gd name="connsiteY78" fmla="*/ 2593647 h 4879170"/>
                      <a:gd name="connsiteX79" fmla="*/ 1048449 w 1374449"/>
                      <a:gd name="connsiteY79" fmla="*/ 2756262 h 4879170"/>
                      <a:gd name="connsiteX80" fmla="*/ 1071519 w 1374449"/>
                      <a:gd name="connsiteY80" fmla="*/ 2846089 h 4879170"/>
                      <a:gd name="connsiteX81" fmla="*/ 1082739 w 1374449"/>
                      <a:gd name="connsiteY81" fmla="*/ 2930236 h 4879170"/>
                      <a:gd name="connsiteX82" fmla="*/ 1105178 w 1374449"/>
                      <a:gd name="connsiteY82" fmla="*/ 3008773 h 4879170"/>
                      <a:gd name="connsiteX83" fmla="*/ 1110788 w 1374449"/>
                      <a:gd name="connsiteY83" fmla="*/ 3042432 h 4879170"/>
                      <a:gd name="connsiteX84" fmla="*/ 1122008 w 1374449"/>
                      <a:gd name="connsiteY84" fmla="*/ 3076091 h 4879170"/>
                      <a:gd name="connsiteX85" fmla="*/ 1133227 w 1374449"/>
                      <a:gd name="connsiteY85" fmla="*/ 3126579 h 4879170"/>
                      <a:gd name="connsiteX86" fmla="*/ 1150057 w 1374449"/>
                      <a:gd name="connsiteY86" fmla="*/ 3177068 h 4879170"/>
                      <a:gd name="connsiteX87" fmla="*/ 1172496 w 1374449"/>
                      <a:gd name="connsiteY87" fmla="*/ 3266825 h 4879170"/>
                      <a:gd name="connsiteX88" fmla="*/ 1183716 w 1374449"/>
                      <a:gd name="connsiteY88" fmla="*/ 3311703 h 4879170"/>
                      <a:gd name="connsiteX89" fmla="*/ 1189325 w 1374449"/>
                      <a:gd name="connsiteY89" fmla="*/ 3367801 h 4879170"/>
                      <a:gd name="connsiteX90" fmla="*/ 1210713 w 1374449"/>
                      <a:gd name="connsiteY90" fmla="*/ 3426607 h 4879170"/>
                      <a:gd name="connsiteX91" fmla="*/ 1267863 w 1374449"/>
                      <a:gd name="connsiteY91" fmla="*/ 3580974 h 4879170"/>
                      <a:gd name="connsiteX92" fmla="*/ 1290302 w 1374449"/>
                      <a:gd name="connsiteY92" fmla="*/ 3670731 h 4879170"/>
                      <a:gd name="connsiteX93" fmla="*/ 1307132 w 1374449"/>
                      <a:gd name="connsiteY93" fmla="*/ 3732439 h 4879170"/>
                      <a:gd name="connsiteX94" fmla="*/ 1323961 w 1374449"/>
                      <a:gd name="connsiteY94" fmla="*/ 3794147 h 4879170"/>
                      <a:gd name="connsiteX95" fmla="*/ 1340790 w 1374449"/>
                      <a:gd name="connsiteY95" fmla="*/ 3816587 h 4879170"/>
                      <a:gd name="connsiteX96" fmla="*/ 1352010 w 1374449"/>
                      <a:gd name="connsiteY96" fmla="*/ 3850246 h 4879170"/>
                      <a:gd name="connsiteX97" fmla="*/ 1374449 w 1374449"/>
                      <a:gd name="connsiteY97" fmla="*/ 3906344 h 4879170"/>
                      <a:gd name="connsiteX98" fmla="*/ 1357620 w 1374449"/>
                      <a:gd name="connsiteY98" fmla="*/ 3923173 h 4879170"/>
                      <a:gd name="connsiteX99" fmla="*/ 1346400 w 1374449"/>
                      <a:gd name="connsiteY99" fmla="*/ 3956832 h 4879170"/>
                      <a:gd name="connsiteX100" fmla="*/ 1335181 w 1374449"/>
                      <a:gd name="connsiteY100" fmla="*/ 4024150 h 4879170"/>
                      <a:gd name="connsiteX101" fmla="*/ 1329571 w 1374449"/>
                      <a:gd name="connsiteY101" fmla="*/ 4069028 h 4879170"/>
                      <a:gd name="connsiteX102" fmla="*/ 1307132 w 1374449"/>
                      <a:gd name="connsiteY102" fmla="*/ 4110725 h 4879170"/>
                      <a:gd name="connsiteX103" fmla="*/ 1295912 w 1374449"/>
                      <a:gd name="connsiteY103" fmla="*/ 4147566 h 4879170"/>
                      <a:gd name="connsiteX104" fmla="*/ 1284692 w 1374449"/>
                      <a:gd name="connsiteY104" fmla="*/ 4170005 h 4879170"/>
                      <a:gd name="connsiteX105" fmla="*/ 1267863 w 1374449"/>
                      <a:gd name="connsiteY105" fmla="*/ 4209274 h 4879170"/>
                      <a:gd name="connsiteX106" fmla="*/ 1228594 w 1374449"/>
                      <a:gd name="connsiteY106" fmla="*/ 4293421 h 4879170"/>
                      <a:gd name="connsiteX107" fmla="*/ 1200545 w 1374449"/>
                      <a:gd name="connsiteY107" fmla="*/ 4355129 h 4879170"/>
                      <a:gd name="connsiteX108" fmla="*/ 1183716 w 1374449"/>
                      <a:gd name="connsiteY108" fmla="*/ 4405617 h 4879170"/>
                      <a:gd name="connsiteX109" fmla="*/ 1172496 w 1374449"/>
                      <a:gd name="connsiteY109" fmla="*/ 4428057 h 4879170"/>
                      <a:gd name="connsiteX110" fmla="*/ 1121024 w 1374449"/>
                      <a:gd name="connsiteY110" fmla="*/ 4498786 h 4879170"/>
                      <a:gd name="connsiteX111" fmla="*/ 1065910 w 1374449"/>
                      <a:gd name="connsiteY111" fmla="*/ 4585131 h 4879170"/>
                      <a:gd name="connsiteX112" fmla="*/ 1054690 w 1374449"/>
                      <a:gd name="connsiteY112" fmla="*/ 4613181 h 4879170"/>
                      <a:gd name="connsiteX113" fmla="*/ 1037860 w 1374449"/>
                      <a:gd name="connsiteY113" fmla="*/ 4630010 h 4879170"/>
                      <a:gd name="connsiteX114" fmla="*/ 964933 w 1374449"/>
                      <a:gd name="connsiteY114" fmla="*/ 4674889 h 4879170"/>
                      <a:gd name="connsiteX115" fmla="*/ 942494 w 1374449"/>
                      <a:gd name="connsiteY115" fmla="*/ 4708547 h 4879170"/>
                      <a:gd name="connsiteX116" fmla="*/ 908835 w 1374449"/>
                      <a:gd name="connsiteY116" fmla="*/ 4742206 h 4879170"/>
                      <a:gd name="connsiteX117" fmla="*/ 875176 w 1374449"/>
                      <a:gd name="connsiteY117" fmla="*/ 4764646 h 4879170"/>
                      <a:gd name="connsiteX118" fmla="*/ 858346 w 1374449"/>
                      <a:gd name="connsiteY118" fmla="*/ 4775865 h 4879170"/>
                      <a:gd name="connsiteX119" fmla="*/ 830297 w 1374449"/>
                      <a:gd name="connsiteY119" fmla="*/ 4787085 h 4879170"/>
                      <a:gd name="connsiteX120" fmla="*/ 813468 w 1374449"/>
                      <a:gd name="connsiteY120" fmla="*/ 4803914 h 4879170"/>
                      <a:gd name="connsiteX121" fmla="*/ 729321 w 1374449"/>
                      <a:gd name="connsiteY121" fmla="*/ 4848793 h 4879170"/>
                      <a:gd name="connsiteX122" fmla="*/ 712491 w 1374449"/>
                      <a:gd name="connsiteY122" fmla="*/ 4860012 h 4879170"/>
                      <a:gd name="connsiteX123" fmla="*/ 594685 w 1374449"/>
                      <a:gd name="connsiteY123" fmla="*/ 4854403 h 4879170"/>
                      <a:gd name="connsiteX124" fmla="*/ 213218 w 1374449"/>
                      <a:gd name="connsiteY124" fmla="*/ 4854403 h 4879170"/>
                      <a:gd name="connsiteX125" fmla="*/ 95411 w 1374449"/>
                      <a:gd name="connsiteY125" fmla="*/ 4860012 h 4879170"/>
                      <a:gd name="connsiteX126" fmla="*/ 50533 w 1374449"/>
                      <a:gd name="connsiteY126" fmla="*/ 4865622 h 4879170"/>
                      <a:gd name="connsiteX127" fmla="*/ 11264 w 1374449"/>
                      <a:gd name="connsiteY127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34930 w 1374449"/>
                      <a:gd name="connsiteY62" fmla="*/ 1101436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67197 w 1374449"/>
                      <a:gd name="connsiteY39" fmla="*/ 91668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65264 w 1374449"/>
                      <a:gd name="connsiteY38" fmla="*/ 81175 h 4879170"/>
                      <a:gd name="connsiteX39" fmla="*/ 367197 w 1374449"/>
                      <a:gd name="connsiteY39" fmla="*/ 91668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9269 w 1374405"/>
                      <a:gd name="connsiteY7" fmla="*/ 4170005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213174 w 1374405"/>
                      <a:gd name="connsiteY128" fmla="*/ 4854403 h 4879170"/>
                      <a:gd name="connsiteX129" fmla="*/ 95367 w 1374405"/>
                      <a:gd name="connsiteY129" fmla="*/ 4860012 h 4879170"/>
                      <a:gd name="connsiteX130" fmla="*/ 50489 w 1374405"/>
                      <a:gd name="connsiteY130" fmla="*/ 4865622 h 4879170"/>
                      <a:gd name="connsiteX131" fmla="*/ 11220 w 1374405"/>
                      <a:gd name="connsiteY131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213174 w 1374405"/>
                      <a:gd name="connsiteY128" fmla="*/ 4854403 h 4879170"/>
                      <a:gd name="connsiteX129" fmla="*/ 95367 w 1374405"/>
                      <a:gd name="connsiteY129" fmla="*/ 4860012 h 4879170"/>
                      <a:gd name="connsiteX130" fmla="*/ 50489 w 1374405"/>
                      <a:gd name="connsiteY130" fmla="*/ 4865622 h 4879170"/>
                      <a:gd name="connsiteX131" fmla="*/ 11220 w 1374405"/>
                      <a:gd name="connsiteY131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13174 w 1374405"/>
                      <a:gd name="connsiteY129" fmla="*/ 4854403 h 4879170"/>
                      <a:gd name="connsiteX130" fmla="*/ 95367 w 1374405"/>
                      <a:gd name="connsiteY130" fmla="*/ 4860012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03890 w 1374405"/>
                      <a:gd name="connsiteY129" fmla="*/ 4864648 h 4879170"/>
                      <a:gd name="connsiteX130" fmla="*/ 95367 w 1374405"/>
                      <a:gd name="connsiteY130" fmla="*/ 4860012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03890 w 1374405"/>
                      <a:gd name="connsiteY129" fmla="*/ 4864648 h 4879170"/>
                      <a:gd name="connsiteX130" fmla="*/ 104652 w 1374405"/>
                      <a:gd name="connsiteY130" fmla="*/ 4866844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5743 w 1375117"/>
                      <a:gd name="connsiteY0" fmla="*/ 4838299 h 4866844"/>
                      <a:gd name="connsiteX1" fmla="*/ 712 w 1375117"/>
                      <a:gd name="connsiteY1" fmla="*/ 4680498 h 4866844"/>
                      <a:gd name="connsiteX2" fmla="*/ 6322 w 1375117"/>
                      <a:gd name="connsiteY2" fmla="*/ 4590741 h 4866844"/>
                      <a:gd name="connsiteX3" fmla="*/ 6134 w 1375117"/>
                      <a:gd name="connsiteY3" fmla="*/ 4532600 h 4866844"/>
                      <a:gd name="connsiteX4" fmla="*/ 6322 w 1375117"/>
                      <a:gd name="connsiteY4" fmla="*/ 4484155 h 4866844"/>
                      <a:gd name="connsiteX5" fmla="*/ 11932 w 1375117"/>
                      <a:gd name="connsiteY5" fmla="*/ 4343909 h 4866844"/>
                      <a:gd name="connsiteX6" fmla="*/ 23152 w 1375117"/>
                      <a:gd name="connsiteY6" fmla="*/ 4231713 h 4866844"/>
                      <a:gd name="connsiteX7" fmla="*/ 33790 w 1375117"/>
                      <a:gd name="connsiteY7" fmla="*/ 4159758 h 4866844"/>
                      <a:gd name="connsiteX8" fmla="*/ 56811 w 1375117"/>
                      <a:gd name="connsiteY8" fmla="*/ 3855855 h 4866844"/>
                      <a:gd name="connsiteX9" fmla="*/ 62420 w 1375117"/>
                      <a:gd name="connsiteY9" fmla="*/ 3794147 h 4866844"/>
                      <a:gd name="connsiteX10" fmla="*/ 73640 w 1375117"/>
                      <a:gd name="connsiteY10" fmla="*/ 3569755 h 4866844"/>
                      <a:gd name="connsiteX11" fmla="*/ 84860 w 1375117"/>
                      <a:gd name="connsiteY11" fmla="*/ 3468778 h 4866844"/>
                      <a:gd name="connsiteX12" fmla="*/ 90470 w 1375117"/>
                      <a:gd name="connsiteY12" fmla="*/ 3272435 h 4866844"/>
                      <a:gd name="connsiteX13" fmla="*/ 96079 w 1375117"/>
                      <a:gd name="connsiteY13" fmla="*/ 3255605 h 4866844"/>
                      <a:gd name="connsiteX14" fmla="*/ 101689 w 1375117"/>
                      <a:gd name="connsiteY14" fmla="*/ 3216336 h 4866844"/>
                      <a:gd name="connsiteX15" fmla="*/ 107299 w 1375117"/>
                      <a:gd name="connsiteY15" fmla="*/ 2958285 h 4866844"/>
                      <a:gd name="connsiteX16" fmla="*/ 112909 w 1375117"/>
                      <a:gd name="connsiteY16" fmla="*/ 2935846 h 4866844"/>
                      <a:gd name="connsiteX17" fmla="*/ 118519 w 1375117"/>
                      <a:gd name="connsiteY17" fmla="*/ 2879747 h 4866844"/>
                      <a:gd name="connsiteX18" fmla="*/ 124128 w 1375117"/>
                      <a:gd name="connsiteY18" fmla="*/ 2767551 h 4866844"/>
                      <a:gd name="connsiteX19" fmla="*/ 129738 w 1375117"/>
                      <a:gd name="connsiteY19" fmla="*/ 2728282 h 4866844"/>
                      <a:gd name="connsiteX20" fmla="*/ 135348 w 1375117"/>
                      <a:gd name="connsiteY20" fmla="*/ 2582427 h 4866844"/>
                      <a:gd name="connsiteX21" fmla="*/ 141875 w 1375117"/>
                      <a:gd name="connsiteY21" fmla="*/ 2416709 h 4866844"/>
                      <a:gd name="connsiteX22" fmla="*/ 152575 w 1375117"/>
                      <a:gd name="connsiteY22" fmla="*/ 2284858 h 4866844"/>
                      <a:gd name="connsiteX23" fmla="*/ 163397 w 1375117"/>
                      <a:gd name="connsiteY23" fmla="*/ 2150471 h 4866844"/>
                      <a:gd name="connsiteX24" fmla="*/ 174617 w 1375117"/>
                      <a:gd name="connsiteY24" fmla="*/ 1797053 h 4866844"/>
                      <a:gd name="connsiteX25" fmla="*/ 183322 w 1375117"/>
                      <a:gd name="connsiteY25" fmla="*/ 1621695 h 4866844"/>
                      <a:gd name="connsiteX26" fmla="*/ 191446 w 1375117"/>
                      <a:gd name="connsiteY26" fmla="*/ 1510952 h 4866844"/>
                      <a:gd name="connsiteX27" fmla="*/ 202666 w 1375117"/>
                      <a:gd name="connsiteY27" fmla="*/ 1398756 h 4866844"/>
                      <a:gd name="connsiteX28" fmla="*/ 216578 w 1375117"/>
                      <a:gd name="connsiteY28" fmla="*/ 1291445 h 4866844"/>
                      <a:gd name="connsiteX29" fmla="*/ 225105 w 1375117"/>
                      <a:gd name="connsiteY29" fmla="*/ 1208022 h 4866844"/>
                      <a:gd name="connsiteX30" fmla="*/ 253154 w 1375117"/>
                      <a:gd name="connsiteY30" fmla="*/ 910702 h 4866844"/>
                      <a:gd name="connsiteX31" fmla="*/ 266308 w 1375117"/>
                      <a:gd name="connsiteY31" fmla="*/ 779480 h 4866844"/>
                      <a:gd name="connsiteX32" fmla="*/ 281203 w 1375117"/>
                      <a:gd name="connsiteY32" fmla="*/ 596552 h 4866844"/>
                      <a:gd name="connsiteX33" fmla="*/ 291844 w 1375117"/>
                      <a:gd name="connsiteY33" fmla="*/ 528014 h 4866844"/>
                      <a:gd name="connsiteX34" fmla="*/ 303643 w 1375117"/>
                      <a:gd name="connsiteY34" fmla="*/ 400209 h 4866844"/>
                      <a:gd name="connsiteX35" fmla="*/ 309252 w 1375117"/>
                      <a:gd name="connsiteY35" fmla="*/ 304842 h 4866844"/>
                      <a:gd name="connsiteX36" fmla="*/ 314862 w 1375117"/>
                      <a:gd name="connsiteY36" fmla="*/ 271183 h 4866844"/>
                      <a:gd name="connsiteX37" fmla="*/ 320472 w 1375117"/>
                      <a:gd name="connsiteY37" fmla="*/ 231914 h 4866844"/>
                      <a:gd name="connsiteX38" fmla="*/ 331692 w 1375117"/>
                      <a:gd name="connsiteY38" fmla="*/ 175817 h 4866844"/>
                      <a:gd name="connsiteX39" fmla="*/ 342911 w 1375117"/>
                      <a:gd name="connsiteY39" fmla="*/ 130938 h 4866844"/>
                      <a:gd name="connsiteX40" fmla="*/ 365932 w 1375117"/>
                      <a:gd name="connsiteY40" fmla="*/ 81175 h 4866844"/>
                      <a:gd name="connsiteX41" fmla="*/ 367865 w 1375117"/>
                      <a:gd name="connsiteY41" fmla="*/ 91668 h 4866844"/>
                      <a:gd name="connsiteX42" fmla="*/ 387790 w 1375117"/>
                      <a:gd name="connsiteY42" fmla="*/ 41181 h 4866844"/>
                      <a:gd name="connsiteX43" fmla="*/ 407134 w 1375117"/>
                      <a:gd name="connsiteY43" fmla="*/ 18495 h 4866844"/>
                      <a:gd name="connsiteX44" fmla="*/ 427058 w 1375117"/>
                      <a:gd name="connsiteY44" fmla="*/ 7522 h 4866844"/>
                      <a:gd name="connsiteX45" fmla="*/ 449498 w 1375117"/>
                      <a:gd name="connsiteY45" fmla="*/ 1913 h 4866844"/>
                      <a:gd name="connsiteX46" fmla="*/ 488767 w 1375117"/>
                      <a:gd name="connsiteY46" fmla="*/ 35571 h 4866844"/>
                      <a:gd name="connsiteX47" fmla="*/ 516816 w 1375117"/>
                      <a:gd name="connsiteY47" fmla="*/ 80449 h 4866844"/>
                      <a:gd name="connsiteX48" fmla="*/ 533645 w 1375117"/>
                      <a:gd name="connsiteY48" fmla="*/ 144105 h 4866844"/>
                      <a:gd name="connsiteX49" fmla="*/ 556085 w 1375117"/>
                      <a:gd name="connsiteY49" fmla="*/ 215085 h 4866844"/>
                      <a:gd name="connsiteX50" fmla="*/ 556083 w 1375117"/>
                      <a:gd name="connsiteY50" fmla="*/ 215085 h 4866844"/>
                      <a:gd name="connsiteX51" fmla="*/ 578524 w 1375117"/>
                      <a:gd name="connsiteY51" fmla="*/ 282403 h 4866844"/>
                      <a:gd name="connsiteX52" fmla="*/ 589742 w 1375117"/>
                      <a:gd name="connsiteY52" fmla="*/ 332891 h 4866844"/>
                      <a:gd name="connsiteX53" fmla="*/ 597289 w 1375117"/>
                      <a:gd name="connsiteY53" fmla="*/ 344837 h 4866844"/>
                      <a:gd name="connsiteX54" fmla="*/ 617212 w 1375117"/>
                      <a:gd name="connsiteY54" fmla="*/ 420453 h 4866844"/>
                      <a:gd name="connsiteX55" fmla="*/ 634622 w 1375117"/>
                      <a:gd name="connsiteY55" fmla="*/ 489966 h 4866844"/>
                      <a:gd name="connsiteX56" fmla="*/ 645841 w 1375117"/>
                      <a:gd name="connsiteY56" fmla="*/ 557284 h 4866844"/>
                      <a:gd name="connsiteX57" fmla="*/ 660735 w 1375117"/>
                      <a:gd name="connsiteY57" fmla="*/ 612162 h 4866844"/>
                      <a:gd name="connsiteX58" fmla="*/ 673890 w 1375117"/>
                      <a:gd name="connsiteY58" fmla="*/ 669480 h 4866844"/>
                      <a:gd name="connsiteX59" fmla="*/ 685110 w 1375117"/>
                      <a:gd name="connsiteY59" fmla="*/ 725578 h 4866844"/>
                      <a:gd name="connsiteX60" fmla="*/ 696330 w 1375117"/>
                      <a:gd name="connsiteY60" fmla="*/ 804842 h 4866844"/>
                      <a:gd name="connsiteX61" fmla="*/ 701939 w 1375117"/>
                      <a:gd name="connsiteY61" fmla="*/ 848994 h 4866844"/>
                      <a:gd name="connsiteX62" fmla="*/ 714835 w 1375117"/>
                      <a:gd name="connsiteY62" fmla="*/ 919173 h 4866844"/>
                      <a:gd name="connsiteX63" fmla="*/ 729988 w 1375117"/>
                      <a:gd name="connsiteY63" fmla="*/ 1000459 h 4866844"/>
                      <a:gd name="connsiteX64" fmla="*/ 744883 w 1375117"/>
                      <a:gd name="connsiteY64" fmla="*/ 1098021 h 4866844"/>
                      <a:gd name="connsiteX65" fmla="*/ 769258 w 1375117"/>
                      <a:gd name="connsiteY65" fmla="*/ 1230461 h 4866844"/>
                      <a:gd name="connsiteX66" fmla="*/ 791697 w 1375117"/>
                      <a:gd name="connsiteY66" fmla="*/ 1387536 h 4866844"/>
                      <a:gd name="connsiteX67" fmla="*/ 817693 w 1375117"/>
                      <a:gd name="connsiteY67" fmla="*/ 1564470 h 4866844"/>
                      <a:gd name="connsiteX68" fmla="*/ 821120 w 1375117"/>
                      <a:gd name="connsiteY68" fmla="*/ 1610096 h 4866844"/>
                      <a:gd name="connsiteX69" fmla="*/ 831981 w 1375117"/>
                      <a:gd name="connsiteY69" fmla="*/ 1652576 h 4866844"/>
                      <a:gd name="connsiteX70" fmla="*/ 843844 w 1375117"/>
                      <a:gd name="connsiteY70" fmla="*/ 1695618 h 4866844"/>
                      <a:gd name="connsiteX71" fmla="*/ 858510 w 1375117"/>
                      <a:gd name="connsiteY71" fmla="*/ 1756862 h 4866844"/>
                      <a:gd name="connsiteX72" fmla="*/ 870234 w 1375117"/>
                      <a:gd name="connsiteY72" fmla="*/ 1830712 h 4866844"/>
                      <a:gd name="connsiteX73" fmla="*/ 887063 w 1375117"/>
                      <a:gd name="connsiteY73" fmla="*/ 1937298 h 4866844"/>
                      <a:gd name="connsiteX74" fmla="*/ 903893 w 1375117"/>
                      <a:gd name="connsiteY74" fmla="*/ 1993396 h 4866844"/>
                      <a:gd name="connsiteX75" fmla="*/ 915112 w 1375117"/>
                      <a:gd name="connsiteY75" fmla="*/ 2049495 h 4866844"/>
                      <a:gd name="connsiteX76" fmla="*/ 929366 w 1375117"/>
                      <a:gd name="connsiteY76" fmla="*/ 2105592 h 4866844"/>
                      <a:gd name="connsiteX77" fmla="*/ 937551 w 1375117"/>
                      <a:gd name="connsiteY77" fmla="*/ 2144862 h 4866844"/>
                      <a:gd name="connsiteX78" fmla="*/ 976820 w 1375117"/>
                      <a:gd name="connsiteY78" fmla="*/ 2391693 h 4866844"/>
                      <a:gd name="connsiteX79" fmla="*/ 982430 w 1375117"/>
                      <a:gd name="connsiteY79" fmla="*/ 2414133 h 4866844"/>
                      <a:gd name="connsiteX80" fmla="*/ 988040 w 1375117"/>
                      <a:gd name="connsiteY80" fmla="*/ 2430962 h 4866844"/>
                      <a:gd name="connsiteX81" fmla="*/ 1010479 w 1375117"/>
                      <a:gd name="connsiteY81" fmla="*/ 2571208 h 4866844"/>
                      <a:gd name="connsiteX82" fmla="*/ 1016089 w 1375117"/>
                      <a:gd name="connsiteY82" fmla="*/ 2593647 h 4866844"/>
                      <a:gd name="connsiteX83" fmla="*/ 1049117 w 1375117"/>
                      <a:gd name="connsiteY83" fmla="*/ 2756262 h 4866844"/>
                      <a:gd name="connsiteX84" fmla="*/ 1072187 w 1375117"/>
                      <a:gd name="connsiteY84" fmla="*/ 2846089 h 4866844"/>
                      <a:gd name="connsiteX85" fmla="*/ 1083407 w 1375117"/>
                      <a:gd name="connsiteY85" fmla="*/ 2930236 h 4866844"/>
                      <a:gd name="connsiteX86" fmla="*/ 1105846 w 1375117"/>
                      <a:gd name="connsiteY86" fmla="*/ 3008773 h 4866844"/>
                      <a:gd name="connsiteX87" fmla="*/ 1111456 w 1375117"/>
                      <a:gd name="connsiteY87" fmla="*/ 3042432 h 4866844"/>
                      <a:gd name="connsiteX88" fmla="*/ 1122676 w 1375117"/>
                      <a:gd name="connsiteY88" fmla="*/ 3076091 h 4866844"/>
                      <a:gd name="connsiteX89" fmla="*/ 1133895 w 1375117"/>
                      <a:gd name="connsiteY89" fmla="*/ 3126579 h 4866844"/>
                      <a:gd name="connsiteX90" fmla="*/ 1150725 w 1375117"/>
                      <a:gd name="connsiteY90" fmla="*/ 3177068 h 4866844"/>
                      <a:gd name="connsiteX91" fmla="*/ 1173164 w 1375117"/>
                      <a:gd name="connsiteY91" fmla="*/ 3266825 h 4866844"/>
                      <a:gd name="connsiteX92" fmla="*/ 1184384 w 1375117"/>
                      <a:gd name="connsiteY92" fmla="*/ 3311703 h 4866844"/>
                      <a:gd name="connsiteX93" fmla="*/ 1189993 w 1375117"/>
                      <a:gd name="connsiteY93" fmla="*/ 3367801 h 4866844"/>
                      <a:gd name="connsiteX94" fmla="*/ 1211381 w 1375117"/>
                      <a:gd name="connsiteY94" fmla="*/ 3426607 h 4866844"/>
                      <a:gd name="connsiteX95" fmla="*/ 1268531 w 1375117"/>
                      <a:gd name="connsiteY95" fmla="*/ 3580974 h 4866844"/>
                      <a:gd name="connsiteX96" fmla="*/ 1290970 w 1375117"/>
                      <a:gd name="connsiteY96" fmla="*/ 3670731 h 4866844"/>
                      <a:gd name="connsiteX97" fmla="*/ 1307800 w 1375117"/>
                      <a:gd name="connsiteY97" fmla="*/ 3732439 h 4866844"/>
                      <a:gd name="connsiteX98" fmla="*/ 1324629 w 1375117"/>
                      <a:gd name="connsiteY98" fmla="*/ 3794147 h 4866844"/>
                      <a:gd name="connsiteX99" fmla="*/ 1341458 w 1375117"/>
                      <a:gd name="connsiteY99" fmla="*/ 3816587 h 4866844"/>
                      <a:gd name="connsiteX100" fmla="*/ 1352678 w 1375117"/>
                      <a:gd name="connsiteY100" fmla="*/ 3850246 h 4866844"/>
                      <a:gd name="connsiteX101" fmla="*/ 1375117 w 1375117"/>
                      <a:gd name="connsiteY101" fmla="*/ 3906344 h 4866844"/>
                      <a:gd name="connsiteX102" fmla="*/ 1358288 w 1375117"/>
                      <a:gd name="connsiteY102" fmla="*/ 3923173 h 4866844"/>
                      <a:gd name="connsiteX103" fmla="*/ 1347068 w 1375117"/>
                      <a:gd name="connsiteY103" fmla="*/ 3956832 h 4866844"/>
                      <a:gd name="connsiteX104" fmla="*/ 1335849 w 1375117"/>
                      <a:gd name="connsiteY104" fmla="*/ 4024150 h 4866844"/>
                      <a:gd name="connsiteX105" fmla="*/ 1330239 w 1375117"/>
                      <a:gd name="connsiteY105" fmla="*/ 4069028 h 4866844"/>
                      <a:gd name="connsiteX106" fmla="*/ 1307800 w 1375117"/>
                      <a:gd name="connsiteY106" fmla="*/ 4110725 h 4866844"/>
                      <a:gd name="connsiteX107" fmla="*/ 1296580 w 1375117"/>
                      <a:gd name="connsiteY107" fmla="*/ 4147566 h 4866844"/>
                      <a:gd name="connsiteX108" fmla="*/ 1285360 w 1375117"/>
                      <a:gd name="connsiteY108" fmla="*/ 4170005 h 4866844"/>
                      <a:gd name="connsiteX109" fmla="*/ 1268531 w 1375117"/>
                      <a:gd name="connsiteY109" fmla="*/ 4209274 h 4866844"/>
                      <a:gd name="connsiteX110" fmla="*/ 1229262 w 1375117"/>
                      <a:gd name="connsiteY110" fmla="*/ 4293421 h 4866844"/>
                      <a:gd name="connsiteX111" fmla="*/ 1201213 w 1375117"/>
                      <a:gd name="connsiteY111" fmla="*/ 4355129 h 4866844"/>
                      <a:gd name="connsiteX112" fmla="*/ 1184384 w 1375117"/>
                      <a:gd name="connsiteY112" fmla="*/ 4405617 h 4866844"/>
                      <a:gd name="connsiteX113" fmla="*/ 1173164 w 1375117"/>
                      <a:gd name="connsiteY113" fmla="*/ 4428057 h 4866844"/>
                      <a:gd name="connsiteX114" fmla="*/ 1121692 w 1375117"/>
                      <a:gd name="connsiteY114" fmla="*/ 4498786 h 4866844"/>
                      <a:gd name="connsiteX115" fmla="*/ 1066578 w 1375117"/>
                      <a:gd name="connsiteY115" fmla="*/ 4585131 h 4866844"/>
                      <a:gd name="connsiteX116" fmla="*/ 1055358 w 1375117"/>
                      <a:gd name="connsiteY116" fmla="*/ 4613181 h 4866844"/>
                      <a:gd name="connsiteX117" fmla="*/ 1038528 w 1375117"/>
                      <a:gd name="connsiteY117" fmla="*/ 4630010 h 4866844"/>
                      <a:gd name="connsiteX118" fmla="*/ 965601 w 1375117"/>
                      <a:gd name="connsiteY118" fmla="*/ 4674889 h 4866844"/>
                      <a:gd name="connsiteX119" fmla="*/ 943162 w 1375117"/>
                      <a:gd name="connsiteY119" fmla="*/ 4708547 h 4866844"/>
                      <a:gd name="connsiteX120" fmla="*/ 909503 w 1375117"/>
                      <a:gd name="connsiteY120" fmla="*/ 4742206 h 4866844"/>
                      <a:gd name="connsiteX121" fmla="*/ 875844 w 1375117"/>
                      <a:gd name="connsiteY121" fmla="*/ 4764646 h 4866844"/>
                      <a:gd name="connsiteX122" fmla="*/ 859014 w 1375117"/>
                      <a:gd name="connsiteY122" fmla="*/ 4775865 h 4866844"/>
                      <a:gd name="connsiteX123" fmla="*/ 830965 w 1375117"/>
                      <a:gd name="connsiteY123" fmla="*/ 4787085 h 4866844"/>
                      <a:gd name="connsiteX124" fmla="*/ 814136 w 1375117"/>
                      <a:gd name="connsiteY124" fmla="*/ 4803914 h 4866844"/>
                      <a:gd name="connsiteX125" fmla="*/ 729989 w 1375117"/>
                      <a:gd name="connsiteY125" fmla="*/ 4848793 h 4866844"/>
                      <a:gd name="connsiteX126" fmla="*/ 713159 w 1375117"/>
                      <a:gd name="connsiteY126" fmla="*/ 4860012 h 4866844"/>
                      <a:gd name="connsiteX127" fmla="*/ 595353 w 1375117"/>
                      <a:gd name="connsiteY127" fmla="*/ 4854403 h 4866844"/>
                      <a:gd name="connsiteX128" fmla="*/ 324895 w 1375117"/>
                      <a:gd name="connsiteY128" fmla="*/ 4863889 h 4866844"/>
                      <a:gd name="connsiteX129" fmla="*/ 204602 w 1375117"/>
                      <a:gd name="connsiteY129" fmla="*/ 4864648 h 4866844"/>
                      <a:gd name="connsiteX130" fmla="*/ 105364 w 1375117"/>
                      <a:gd name="connsiteY130" fmla="*/ 4866844 h 4866844"/>
                      <a:gd name="connsiteX131" fmla="*/ 51201 w 1375117"/>
                      <a:gd name="connsiteY131" fmla="*/ 4865622 h 4866844"/>
                      <a:gd name="connsiteX132" fmla="*/ 5743 w 1375117"/>
                      <a:gd name="connsiteY132" fmla="*/ 4838299 h 4866844"/>
                      <a:gd name="connsiteX0" fmla="*/ 5063 w 1374437"/>
                      <a:gd name="connsiteY0" fmla="*/ 4838299 h 4866844"/>
                      <a:gd name="connsiteX1" fmla="*/ 32 w 1374437"/>
                      <a:gd name="connsiteY1" fmla="*/ 4680498 h 4866844"/>
                      <a:gd name="connsiteX2" fmla="*/ 5642 w 1374437"/>
                      <a:gd name="connsiteY2" fmla="*/ 4590741 h 4866844"/>
                      <a:gd name="connsiteX3" fmla="*/ 5454 w 1374437"/>
                      <a:gd name="connsiteY3" fmla="*/ 4532600 h 4866844"/>
                      <a:gd name="connsiteX4" fmla="*/ 5642 w 1374437"/>
                      <a:gd name="connsiteY4" fmla="*/ 4484155 h 4866844"/>
                      <a:gd name="connsiteX5" fmla="*/ 11252 w 1374437"/>
                      <a:gd name="connsiteY5" fmla="*/ 4343909 h 4866844"/>
                      <a:gd name="connsiteX6" fmla="*/ 22472 w 1374437"/>
                      <a:gd name="connsiteY6" fmla="*/ 4231713 h 4866844"/>
                      <a:gd name="connsiteX7" fmla="*/ 33110 w 1374437"/>
                      <a:gd name="connsiteY7" fmla="*/ 4159758 h 4866844"/>
                      <a:gd name="connsiteX8" fmla="*/ 56131 w 1374437"/>
                      <a:gd name="connsiteY8" fmla="*/ 3855855 h 4866844"/>
                      <a:gd name="connsiteX9" fmla="*/ 61740 w 1374437"/>
                      <a:gd name="connsiteY9" fmla="*/ 3794147 h 4866844"/>
                      <a:gd name="connsiteX10" fmla="*/ 72960 w 1374437"/>
                      <a:gd name="connsiteY10" fmla="*/ 3569755 h 4866844"/>
                      <a:gd name="connsiteX11" fmla="*/ 84180 w 1374437"/>
                      <a:gd name="connsiteY11" fmla="*/ 3468778 h 4866844"/>
                      <a:gd name="connsiteX12" fmla="*/ 89790 w 1374437"/>
                      <a:gd name="connsiteY12" fmla="*/ 3272435 h 4866844"/>
                      <a:gd name="connsiteX13" fmla="*/ 95399 w 1374437"/>
                      <a:gd name="connsiteY13" fmla="*/ 3255605 h 4866844"/>
                      <a:gd name="connsiteX14" fmla="*/ 101009 w 1374437"/>
                      <a:gd name="connsiteY14" fmla="*/ 3216336 h 4866844"/>
                      <a:gd name="connsiteX15" fmla="*/ 106619 w 1374437"/>
                      <a:gd name="connsiteY15" fmla="*/ 2958285 h 4866844"/>
                      <a:gd name="connsiteX16" fmla="*/ 112229 w 1374437"/>
                      <a:gd name="connsiteY16" fmla="*/ 2935846 h 4866844"/>
                      <a:gd name="connsiteX17" fmla="*/ 117839 w 1374437"/>
                      <a:gd name="connsiteY17" fmla="*/ 2879747 h 4866844"/>
                      <a:gd name="connsiteX18" fmla="*/ 123448 w 1374437"/>
                      <a:gd name="connsiteY18" fmla="*/ 2767551 h 4866844"/>
                      <a:gd name="connsiteX19" fmla="*/ 129058 w 1374437"/>
                      <a:gd name="connsiteY19" fmla="*/ 2728282 h 4866844"/>
                      <a:gd name="connsiteX20" fmla="*/ 134668 w 1374437"/>
                      <a:gd name="connsiteY20" fmla="*/ 2582427 h 4866844"/>
                      <a:gd name="connsiteX21" fmla="*/ 141195 w 1374437"/>
                      <a:gd name="connsiteY21" fmla="*/ 2416709 h 4866844"/>
                      <a:gd name="connsiteX22" fmla="*/ 151895 w 1374437"/>
                      <a:gd name="connsiteY22" fmla="*/ 2284858 h 4866844"/>
                      <a:gd name="connsiteX23" fmla="*/ 162717 w 1374437"/>
                      <a:gd name="connsiteY23" fmla="*/ 2150471 h 4866844"/>
                      <a:gd name="connsiteX24" fmla="*/ 173937 w 1374437"/>
                      <a:gd name="connsiteY24" fmla="*/ 1797053 h 4866844"/>
                      <a:gd name="connsiteX25" fmla="*/ 182642 w 1374437"/>
                      <a:gd name="connsiteY25" fmla="*/ 1621695 h 4866844"/>
                      <a:gd name="connsiteX26" fmla="*/ 190766 w 1374437"/>
                      <a:gd name="connsiteY26" fmla="*/ 1510952 h 4866844"/>
                      <a:gd name="connsiteX27" fmla="*/ 201986 w 1374437"/>
                      <a:gd name="connsiteY27" fmla="*/ 1398756 h 4866844"/>
                      <a:gd name="connsiteX28" fmla="*/ 215898 w 1374437"/>
                      <a:gd name="connsiteY28" fmla="*/ 1291445 h 4866844"/>
                      <a:gd name="connsiteX29" fmla="*/ 224425 w 1374437"/>
                      <a:gd name="connsiteY29" fmla="*/ 1208022 h 4866844"/>
                      <a:gd name="connsiteX30" fmla="*/ 252474 w 1374437"/>
                      <a:gd name="connsiteY30" fmla="*/ 910702 h 4866844"/>
                      <a:gd name="connsiteX31" fmla="*/ 265628 w 1374437"/>
                      <a:gd name="connsiteY31" fmla="*/ 779480 h 4866844"/>
                      <a:gd name="connsiteX32" fmla="*/ 280523 w 1374437"/>
                      <a:gd name="connsiteY32" fmla="*/ 596552 h 4866844"/>
                      <a:gd name="connsiteX33" fmla="*/ 291164 w 1374437"/>
                      <a:gd name="connsiteY33" fmla="*/ 528014 h 4866844"/>
                      <a:gd name="connsiteX34" fmla="*/ 302963 w 1374437"/>
                      <a:gd name="connsiteY34" fmla="*/ 400209 h 4866844"/>
                      <a:gd name="connsiteX35" fmla="*/ 308572 w 1374437"/>
                      <a:gd name="connsiteY35" fmla="*/ 304842 h 4866844"/>
                      <a:gd name="connsiteX36" fmla="*/ 314182 w 1374437"/>
                      <a:gd name="connsiteY36" fmla="*/ 271183 h 4866844"/>
                      <a:gd name="connsiteX37" fmla="*/ 319792 w 1374437"/>
                      <a:gd name="connsiteY37" fmla="*/ 231914 h 4866844"/>
                      <a:gd name="connsiteX38" fmla="*/ 331012 w 1374437"/>
                      <a:gd name="connsiteY38" fmla="*/ 175817 h 4866844"/>
                      <a:gd name="connsiteX39" fmla="*/ 342231 w 1374437"/>
                      <a:gd name="connsiteY39" fmla="*/ 130938 h 4866844"/>
                      <a:gd name="connsiteX40" fmla="*/ 365252 w 1374437"/>
                      <a:gd name="connsiteY40" fmla="*/ 81175 h 4866844"/>
                      <a:gd name="connsiteX41" fmla="*/ 367185 w 1374437"/>
                      <a:gd name="connsiteY41" fmla="*/ 91668 h 4866844"/>
                      <a:gd name="connsiteX42" fmla="*/ 387110 w 1374437"/>
                      <a:gd name="connsiteY42" fmla="*/ 41181 h 4866844"/>
                      <a:gd name="connsiteX43" fmla="*/ 406454 w 1374437"/>
                      <a:gd name="connsiteY43" fmla="*/ 18495 h 4866844"/>
                      <a:gd name="connsiteX44" fmla="*/ 426378 w 1374437"/>
                      <a:gd name="connsiteY44" fmla="*/ 7522 h 4866844"/>
                      <a:gd name="connsiteX45" fmla="*/ 448818 w 1374437"/>
                      <a:gd name="connsiteY45" fmla="*/ 1913 h 4866844"/>
                      <a:gd name="connsiteX46" fmla="*/ 488087 w 1374437"/>
                      <a:gd name="connsiteY46" fmla="*/ 35571 h 4866844"/>
                      <a:gd name="connsiteX47" fmla="*/ 516136 w 1374437"/>
                      <a:gd name="connsiteY47" fmla="*/ 80449 h 4866844"/>
                      <a:gd name="connsiteX48" fmla="*/ 532965 w 1374437"/>
                      <a:gd name="connsiteY48" fmla="*/ 144105 h 4866844"/>
                      <a:gd name="connsiteX49" fmla="*/ 555405 w 1374437"/>
                      <a:gd name="connsiteY49" fmla="*/ 215085 h 4866844"/>
                      <a:gd name="connsiteX50" fmla="*/ 555403 w 1374437"/>
                      <a:gd name="connsiteY50" fmla="*/ 215085 h 4866844"/>
                      <a:gd name="connsiteX51" fmla="*/ 577844 w 1374437"/>
                      <a:gd name="connsiteY51" fmla="*/ 282403 h 4866844"/>
                      <a:gd name="connsiteX52" fmla="*/ 589062 w 1374437"/>
                      <a:gd name="connsiteY52" fmla="*/ 332891 h 4866844"/>
                      <a:gd name="connsiteX53" fmla="*/ 596609 w 1374437"/>
                      <a:gd name="connsiteY53" fmla="*/ 344837 h 4866844"/>
                      <a:gd name="connsiteX54" fmla="*/ 616532 w 1374437"/>
                      <a:gd name="connsiteY54" fmla="*/ 420453 h 4866844"/>
                      <a:gd name="connsiteX55" fmla="*/ 633942 w 1374437"/>
                      <a:gd name="connsiteY55" fmla="*/ 489966 h 4866844"/>
                      <a:gd name="connsiteX56" fmla="*/ 645161 w 1374437"/>
                      <a:gd name="connsiteY56" fmla="*/ 557284 h 4866844"/>
                      <a:gd name="connsiteX57" fmla="*/ 660055 w 1374437"/>
                      <a:gd name="connsiteY57" fmla="*/ 612162 h 4866844"/>
                      <a:gd name="connsiteX58" fmla="*/ 673210 w 1374437"/>
                      <a:gd name="connsiteY58" fmla="*/ 669480 h 4866844"/>
                      <a:gd name="connsiteX59" fmla="*/ 684430 w 1374437"/>
                      <a:gd name="connsiteY59" fmla="*/ 725578 h 4866844"/>
                      <a:gd name="connsiteX60" fmla="*/ 695650 w 1374437"/>
                      <a:gd name="connsiteY60" fmla="*/ 804842 h 4866844"/>
                      <a:gd name="connsiteX61" fmla="*/ 701259 w 1374437"/>
                      <a:gd name="connsiteY61" fmla="*/ 848994 h 4866844"/>
                      <a:gd name="connsiteX62" fmla="*/ 714155 w 1374437"/>
                      <a:gd name="connsiteY62" fmla="*/ 919173 h 4866844"/>
                      <a:gd name="connsiteX63" fmla="*/ 729308 w 1374437"/>
                      <a:gd name="connsiteY63" fmla="*/ 1000459 h 4866844"/>
                      <a:gd name="connsiteX64" fmla="*/ 744203 w 1374437"/>
                      <a:gd name="connsiteY64" fmla="*/ 1098021 h 4866844"/>
                      <a:gd name="connsiteX65" fmla="*/ 768578 w 1374437"/>
                      <a:gd name="connsiteY65" fmla="*/ 1230461 h 4866844"/>
                      <a:gd name="connsiteX66" fmla="*/ 791017 w 1374437"/>
                      <a:gd name="connsiteY66" fmla="*/ 1387536 h 4866844"/>
                      <a:gd name="connsiteX67" fmla="*/ 817013 w 1374437"/>
                      <a:gd name="connsiteY67" fmla="*/ 1564470 h 4866844"/>
                      <a:gd name="connsiteX68" fmla="*/ 820440 w 1374437"/>
                      <a:gd name="connsiteY68" fmla="*/ 1610096 h 4866844"/>
                      <a:gd name="connsiteX69" fmla="*/ 831301 w 1374437"/>
                      <a:gd name="connsiteY69" fmla="*/ 1652576 h 4866844"/>
                      <a:gd name="connsiteX70" fmla="*/ 843164 w 1374437"/>
                      <a:gd name="connsiteY70" fmla="*/ 1695618 h 4866844"/>
                      <a:gd name="connsiteX71" fmla="*/ 857830 w 1374437"/>
                      <a:gd name="connsiteY71" fmla="*/ 1756862 h 4866844"/>
                      <a:gd name="connsiteX72" fmla="*/ 869554 w 1374437"/>
                      <a:gd name="connsiteY72" fmla="*/ 1830712 h 4866844"/>
                      <a:gd name="connsiteX73" fmla="*/ 886383 w 1374437"/>
                      <a:gd name="connsiteY73" fmla="*/ 1937298 h 4866844"/>
                      <a:gd name="connsiteX74" fmla="*/ 903213 w 1374437"/>
                      <a:gd name="connsiteY74" fmla="*/ 1993396 h 4866844"/>
                      <a:gd name="connsiteX75" fmla="*/ 914432 w 1374437"/>
                      <a:gd name="connsiteY75" fmla="*/ 2049495 h 4866844"/>
                      <a:gd name="connsiteX76" fmla="*/ 928686 w 1374437"/>
                      <a:gd name="connsiteY76" fmla="*/ 2105592 h 4866844"/>
                      <a:gd name="connsiteX77" fmla="*/ 936871 w 1374437"/>
                      <a:gd name="connsiteY77" fmla="*/ 2144862 h 4866844"/>
                      <a:gd name="connsiteX78" fmla="*/ 976140 w 1374437"/>
                      <a:gd name="connsiteY78" fmla="*/ 2391693 h 4866844"/>
                      <a:gd name="connsiteX79" fmla="*/ 981750 w 1374437"/>
                      <a:gd name="connsiteY79" fmla="*/ 2414133 h 4866844"/>
                      <a:gd name="connsiteX80" fmla="*/ 987360 w 1374437"/>
                      <a:gd name="connsiteY80" fmla="*/ 2430962 h 4866844"/>
                      <a:gd name="connsiteX81" fmla="*/ 1009799 w 1374437"/>
                      <a:gd name="connsiteY81" fmla="*/ 2571208 h 4866844"/>
                      <a:gd name="connsiteX82" fmla="*/ 1015409 w 1374437"/>
                      <a:gd name="connsiteY82" fmla="*/ 2593647 h 4866844"/>
                      <a:gd name="connsiteX83" fmla="*/ 1048437 w 1374437"/>
                      <a:gd name="connsiteY83" fmla="*/ 2756262 h 4866844"/>
                      <a:gd name="connsiteX84" fmla="*/ 1071507 w 1374437"/>
                      <a:gd name="connsiteY84" fmla="*/ 2846089 h 4866844"/>
                      <a:gd name="connsiteX85" fmla="*/ 1082727 w 1374437"/>
                      <a:gd name="connsiteY85" fmla="*/ 2930236 h 4866844"/>
                      <a:gd name="connsiteX86" fmla="*/ 1105166 w 1374437"/>
                      <a:gd name="connsiteY86" fmla="*/ 3008773 h 4866844"/>
                      <a:gd name="connsiteX87" fmla="*/ 1110776 w 1374437"/>
                      <a:gd name="connsiteY87" fmla="*/ 3042432 h 4866844"/>
                      <a:gd name="connsiteX88" fmla="*/ 1121996 w 1374437"/>
                      <a:gd name="connsiteY88" fmla="*/ 3076091 h 4866844"/>
                      <a:gd name="connsiteX89" fmla="*/ 1133215 w 1374437"/>
                      <a:gd name="connsiteY89" fmla="*/ 3126579 h 4866844"/>
                      <a:gd name="connsiteX90" fmla="*/ 1150045 w 1374437"/>
                      <a:gd name="connsiteY90" fmla="*/ 3177068 h 4866844"/>
                      <a:gd name="connsiteX91" fmla="*/ 1172484 w 1374437"/>
                      <a:gd name="connsiteY91" fmla="*/ 3266825 h 4866844"/>
                      <a:gd name="connsiteX92" fmla="*/ 1183704 w 1374437"/>
                      <a:gd name="connsiteY92" fmla="*/ 3311703 h 4866844"/>
                      <a:gd name="connsiteX93" fmla="*/ 1189313 w 1374437"/>
                      <a:gd name="connsiteY93" fmla="*/ 3367801 h 4866844"/>
                      <a:gd name="connsiteX94" fmla="*/ 1210701 w 1374437"/>
                      <a:gd name="connsiteY94" fmla="*/ 3426607 h 4866844"/>
                      <a:gd name="connsiteX95" fmla="*/ 1267851 w 1374437"/>
                      <a:gd name="connsiteY95" fmla="*/ 3580974 h 4866844"/>
                      <a:gd name="connsiteX96" fmla="*/ 1290290 w 1374437"/>
                      <a:gd name="connsiteY96" fmla="*/ 3670731 h 4866844"/>
                      <a:gd name="connsiteX97" fmla="*/ 1307120 w 1374437"/>
                      <a:gd name="connsiteY97" fmla="*/ 3732439 h 4866844"/>
                      <a:gd name="connsiteX98" fmla="*/ 1323949 w 1374437"/>
                      <a:gd name="connsiteY98" fmla="*/ 3794147 h 4866844"/>
                      <a:gd name="connsiteX99" fmla="*/ 1340778 w 1374437"/>
                      <a:gd name="connsiteY99" fmla="*/ 3816587 h 4866844"/>
                      <a:gd name="connsiteX100" fmla="*/ 1351998 w 1374437"/>
                      <a:gd name="connsiteY100" fmla="*/ 3850246 h 4866844"/>
                      <a:gd name="connsiteX101" fmla="*/ 1374437 w 1374437"/>
                      <a:gd name="connsiteY101" fmla="*/ 3906344 h 4866844"/>
                      <a:gd name="connsiteX102" fmla="*/ 1357608 w 1374437"/>
                      <a:gd name="connsiteY102" fmla="*/ 3923173 h 4866844"/>
                      <a:gd name="connsiteX103" fmla="*/ 1346388 w 1374437"/>
                      <a:gd name="connsiteY103" fmla="*/ 3956832 h 4866844"/>
                      <a:gd name="connsiteX104" fmla="*/ 1335169 w 1374437"/>
                      <a:gd name="connsiteY104" fmla="*/ 4024150 h 4866844"/>
                      <a:gd name="connsiteX105" fmla="*/ 1329559 w 1374437"/>
                      <a:gd name="connsiteY105" fmla="*/ 4069028 h 4866844"/>
                      <a:gd name="connsiteX106" fmla="*/ 1307120 w 1374437"/>
                      <a:gd name="connsiteY106" fmla="*/ 4110725 h 4866844"/>
                      <a:gd name="connsiteX107" fmla="*/ 1295900 w 1374437"/>
                      <a:gd name="connsiteY107" fmla="*/ 4147566 h 4866844"/>
                      <a:gd name="connsiteX108" fmla="*/ 1284680 w 1374437"/>
                      <a:gd name="connsiteY108" fmla="*/ 4170005 h 4866844"/>
                      <a:gd name="connsiteX109" fmla="*/ 1267851 w 1374437"/>
                      <a:gd name="connsiteY109" fmla="*/ 4209274 h 4866844"/>
                      <a:gd name="connsiteX110" fmla="*/ 1228582 w 1374437"/>
                      <a:gd name="connsiteY110" fmla="*/ 4293421 h 4866844"/>
                      <a:gd name="connsiteX111" fmla="*/ 1200533 w 1374437"/>
                      <a:gd name="connsiteY111" fmla="*/ 4355129 h 4866844"/>
                      <a:gd name="connsiteX112" fmla="*/ 1183704 w 1374437"/>
                      <a:gd name="connsiteY112" fmla="*/ 4405617 h 4866844"/>
                      <a:gd name="connsiteX113" fmla="*/ 1172484 w 1374437"/>
                      <a:gd name="connsiteY113" fmla="*/ 4428057 h 4866844"/>
                      <a:gd name="connsiteX114" fmla="*/ 1121012 w 1374437"/>
                      <a:gd name="connsiteY114" fmla="*/ 4498786 h 4866844"/>
                      <a:gd name="connsiteX115" fmla="*/ 1065898 w 1374437"/>
                      <a:gd name="connsiteY115" fmla="*/ 4585131 h 4866844"/>
                      <a:gd name="connsiteX116" fmla="*/ 1054678 w 1374437"/>
                      <a:gd name="connsiteY116" fmla="*/ 4613181 h 4866844"/>
                      <a:gd name="connsiteX117" fmla="*/ 1037848 w 1374437"/>
                      <a:gd name="connsiteY117" fmla="*/ 4630010 h 4866844"/>
                      <a:gd name="connsiteX118" fmla="*/ 964921 w 1374437"/>
                      <a:gd name="connsiteY118" fmla="*/ 4674889 h 4866844"/>
                      <a:gd name="connsiteX119" fmla="*/ 942482 w 1374437"/>
                      <a:gd name="connsiteY119" fmla="*/ 4708547 h 4866844"/>
                      <a:gd name="connsiteX120" fmla="*/ 908823 w 1374437"/>
                      <a:gd name="connsiteY120" fmla="*/ 4742206 h 4866844"/>
                      <a:gd name="connsiteX121" fmla="*/ 875164 w 1374437"/>
                      <a:gd name="connsiteY121" fmla="*/ 4764646 h 4866844"/>
                      <a:gd name="connsiteX122" fmla="*/ 858334 w 1374437"/>
                      <a:gd name="connsiteY122" fmla="*/ 4775865 h 4866844"/>
                      <a:gd name="connsiteX123" fmla="*/ 830285 w 1374437"/>
                      <a:gd name="connsiteY123" fmla="*/ 4787085 h 4866844"/>
                      <a:gd name="connsiteX124" fmla="*/ 813456 w 1374437"/>
                      <a:gd name="connsiteY124" fmla="*/ 4803914 h 4866844"/>
                      <a:gd name="connsiteX125" fmla="*/ 729309 w 1374437"/>
                      <a:gd name="connsiteY125" fmla="*/ 4848793 h 4866844"/>
                      <a:gd name="connsiteX126" fmla="*/ 712479 w 1374437"/>
                      <a:gd name="connsiteY126" fmla="*/ 4860012 h 4866844"/>
                      <a:gd name="connsiteX127" fmla="*/ 594673 w 1374437"/>
                      <a:gd name="connsiteY127" fmla="*/ 4854403 h 4866844"/>
                      <a:gd name="connsiteX128" fmla="*/ 324215 w 1374437"/>
                      <a:gd name="connsiteY128" fmla="*/ 4863889 h 4866844"/>
                      <a:gd name="connsiteX129" fmla="*/ 203922 w 1374437"/>
                      <a:gd name="connsiteY129" fmla="*/ 4864648 h 4866844"/>
                      <a:gd name="connsiteX130" fmla="*/ 104684 w 1374437"/>
                      <a:gd name="connsiteY130" fmla="*/ 4866844 h 4866844"/>
                      <a:gd name="connsiteX131" fmla="*/ 50521 w 1374437"/>
                      <a:gd name="connsiteY131" fmla="*/ 4865622 h 4866844"/>
                      <a:gd name="connsiteX132" fmla="*/ 5063 w 1374437"/>
                      <a:gd name="connsiteY132" fmla="*/ 4838299 h 4866844"/>
                      <a:gd name="connsiteX0" fmla="*/ 5034 w 1374408"/>
                      <a:gd name="connsiteY0" fmla="*/ 4838299 h 4866844"/>
                      <a:gd name="connsiteX1" fmla="*/ 3 w 1374408"/>
                      <a:gd name="connsiteY1" fmla="*/ 4680498 h 4866844"/>
                      <a:gd name="connsiteX2" fmla="*/ 5613 w 1374408"/>
                      <a:gd name="connsiteY2" fmla="*/ 4590741 h 4866844"/>
                      <a:gd name="connsiteX3" fmla="*/ 5425 w 1374408"/>
                      <a:gd name="connsiteY3" fmla="*/ 4532600 h 4866844"/>
                      <a:gd name="connsiteX4" fmla="*/ 5613 w 1374408"/>
                      <a:gd name="connsiteY4" fmla="*/ 4484155 h 4866844"/>
                      <a:gd name="connsiteX5" fmla="*/ 11223 w 1374408"/>
                      <a:gd name="connsiteY5" fmla="*/ 4343909 h 4866844"/>
                      <a:gd name="connsiteX6" fmla="*/ 22443 w 1374408"/>
                      <a:gd name="connsiteY6" fmla="*/ 4231713 h 4866844"/>
                      <a:gd name="connsiteX7" fmla="*/ 33081 w 1374408"/>
                      <a:gd name="connsiteY7" fmla="*/ 4159758 h 4866844"/>
                      <a:gd name="connsiteX8" fmla="*/ 56102 w 1374408"/>
                      <a:gd name="connsiteY8" fmla="*/ 3855855 h 4866844"/>
                      <a:gd name="connsiteX9" fmla="*/ 61711 w 1374408"/>
                      <a:gd name="connsiteY9" fmla="*/ 3794147 h 4866844"/>
                      <a:gd name="connsiteX10" fmla="*/ 72931 w 1374408"/>
                      <a:gd name="connsiteY10" fmla="*/ 3569755 h 4866844"/>
                      <a:gd name="connsiteX11" fmla="*/ 84151 w 1374408"/>
                      <a:gd name="connsiteY11" fmla="*/ 3468778 h 4866844"/>
                      <a:gd name="connsiteX12" fmla="*/ 89761 w 1374408"/>
                      <a:gd name="connsiteY12" fmla="*/ 3272435 h 4866844"/>
                      <a:gd name="connsiteX13" fmla="*/ 95370 w 1374408"/>
                      <a:gd name="connsiteY13" fmla="*/ 3255605 h 4866844"/>
                      <a:gd name="connsiteX14" fmla="*/ 100980 w 1374408"/>
                      <a:gd name="connsiteY14" fmla="*/ 3216336 h 4866844"/>
                      <a:gd name="connsiteX15" fmla="*/ 106590 w 1374408"/>
                      <a:gd name="connsiteY15" fmla="*/ 2958285 h 4866844"/>
                      <a:gd name="connsiteX16" fmla="*/ 112200 w 1374408"/>
                      <a:gd name="connsiteY16" fmla="*/ 2935846 h 4866844"/>
                      <a:gd name="connsiteX17" fmla="*/ 117810 w 1374408"/>
                      <a:gd name="connsiteY17" fmla="*/ 2879747 h 4866844"/>
                      <a:gd name="connsiteX18" fmla="*/ 123419 w 1374408"/>
                      <a:gd name="connsiteY18" fmla="*/ 2767551 h 4866844"/>
                      <a:gd name="connsiteX19" fmla="*/ 129029 w 1374408"/>
                      <a:gd name="connsiteY19" fmla="*/ 2728282 h 4866844"/>
                      <a:gd name="connsiteX20" fmla="*/ 134639 w 1374408"/>
                      <a:gd name="connsiteY20" fmla="*/ 2582427 h 4866844"/>
                      <a:gd name="connsiteX21" fmla="*/ 141166 w 1374408"/>
                      <a:gd name="connsiteY21" fmla="*/ 2416709 h 4866844"/>
                      <a:gd name="connsiteX22" fmla="*/ 151866 w 1374408"/>
                      <a:gd name="connsiteY22" fmla="*/ 2284858 h 4866844"/>
                      <a:gd name="connsiteX23" fmla="*/ 162688 w 1374408"/>
                      <a:gd name="connsiteY23" fmla="*/ 2150471 h 4866844"/>
                      <a:gd name="connsiteX24" fmla="*/ 173908 w 1374408"/>
                      <a:gd name="connsiteY24" fmla="*/ 1797053 h 4866844"/>
                      <a:gd name="connsiteX25" fmla="*/ 182613 w 1374408"/>
                      <a:gd name="connsiteY25" fmla="*/ 1621695 h 4866844"/>
                      <a:gd name="connsiteX26" fmla="*/ 190737 w 1374408"/>
                      <a:gd name="connsiteY26" fmla="*/ 1510952 h 4866844"/>
                      <a:gd name="connsiteX27" fmla="*/ 201957 w 1374408"/>
                      <a:gd name="connsiteY27" fmla="*/ 1398756 h 4866844"/>
                      <a:gd name="connsiteX28" fmla="*/ 215869 w 1374408"/>
                      <a:gd name="connsiteY28" fmla="*/ 1291445 h 4866844"/>
                      <a:gd name="connsiteX29" fmla="*/ 224396 w 1374408"/>
                      <a:gd name="connsiteY29" fmla="*/ 1208022 h 4866844"/>
                      <a:gd name="connsiteX30" fmla="*/ 252445 w 1374408"/>
                      <a:gd name="connsiteY30" fmla="*/ 910702 h 4866844"/>
                      <a:gd name="connsiteX31" fmla="*/ 265599 w 1374408"/>
                      <a:gd name="connsiteY31" fmla="*/ 779480 h 4866844"/>
                      <a:gd name="connsiteX32" fmla="*/ 280494 w 1374408"/>
                      <a:gd name="connsiteY32" fmla="*/ 596552 h 4866844"/>
                      <a:gd name="connsiteX33" fmla="*/ 291135 w 1374408"/>
                      <a:gd name="connsiteY33" fmla="*/ 528014 h 4866844"/>
                      <a:gd name="connsiteX34" fmla="*/ 302934 w 1374408"/>
                      <a:gd name="connsiteY34" fmla="*/ 400209 h 4866844"/>
                      <a:gd name="connsiteX35" fmla="*/ 308543 w 1374408"/>
                      <a:gd name="connsiteY35" fmla="*/ 304842 h 4866844"/>
                      <a:gd name="connsiteX36" fmla="*/ 314153 w 1374408"/>
                      <a:gd name="connsiteY36" fmla="*/ 271183 h 4866844"/>
                      <a:gd name="connsiteX37" fmla="*/ 319763 w 1374408"/>
                      <a:gd name="connsiteY37" fmla="*/ 231914 h 4866844"/>
                      <a:gd name="connsiteX38" fmla="*/ 330983 w 1374408"/>
                      <a:gd name="connsiteY38" fmla="*/ 175817 h 4866844"/>
                      <a:gd name="connsiteX39" fmla="*/ 342202 w 1374408"/>
                      <a:gd name="connsiteY39" fmla="*/ 130938 h 4866844"/>
                      <a:gd name="connsiteX40" fmla="*/ 365223 w 1374408"/>
                      <a:gd name="connsiteY40" fmla="*/ 81175 h 4866844"/>
                      <a:gd name="connsiteX41" fmla="*/ 367156 w 1374408"/>
                      <a:gd name="connsiteY41" fmla="*/ 91668 h 4866844"/>
                      <a:gd name="connsiteX42" fmla="*/ 387081 w 1374408"/>
                      <a:gd name="connsiteY42" fmla="*/ 41181 h 4866844"/>
                      <a:gd name="connsiteX43" fmla="*/ 406425 w 1374408"/>
                      <a:gd name="connsiteY43" fmla="*/ 18495 h 4866844"/>
                      <a:gd name="connsiteX44" fmla="*/ 426349 w 1374408"/>
                      <a:gd name="connsiteY44" fmla="*/ 7522 h 4866844"/>
                      <a:gd name="connsiteX45" fmla="*/ 448789 w 1374408"/>
                      <a:gd name="connsiteY45" fmla="*/ 1913 h 4866844"/>
                      <a:gd name="connsiteX46" fmla="*/ 488058 w 1374408"/>
                      <a:gd name="connsiteY46" fmla="*/ 35571 h 4866844"/>
                      <a:gd name="connsiteX47" fmla="*/ 516107 w 1374408"/>
                      <a:gd name="connsiteY47" fmla="*/ 80449 h 4866844"/>
                      <a:gd name="connsiteX48" fmla="*/ 532936 w 1374408"/>
                      <a:gd name="connsiteY48" fmla="*/ 144105 h 4866844"/>
                      <a:gd name="connsiteX49" fmla="*/ 555376 w 1374408"/>
                      <a:gd name="connsiteY49" fmla="*/ 215085 h 4866844"/>
                      <a:gd name="connsiteX50" fmla="*/ 555374 w 1374408"/>
                      <a:gd name="connsiteY50" fmla="*/ 215085 h 4866844"/>
                      <a:gd name="connsiteX51" fmla="*/ 577815 w 1374408"/>
                      <a:gd name="connsiteY51" fmla="*/ 282403 h 4866844"/>
                      <a:gd name="connsiteX52" fmla="*/ 589033 w 1374408"/>
                      <a:gd name="connsiteY52" fmla="*/ 332891 h 4866844"/>
                      <a:gd name="connsiteX53" fmla="*/ 596580 w 1374408"/>
                      <a:gd name="connsiteY53" fmla="*/ 344837 h 4866844"/>
                      <a:gd name="connsiteX54" fmla="*/ 616503 w 1374408"/>
                      <a:gd name="connsiteY54" fmla="*/ 420453 h 4866844"/>
                      <a:gd name="connsiteX55" fmla="*/ 633913 w 1374408"/>
                      <a:gd name="connsiteY55" fmla="*/ 489966 h 4866844"/>
                      <a:gd name="connsiteX56" fmla="*/ 645132 w 1374408"/>
                      <a:gd name="connsiteY56" fmla="*/ 557284 h 4866844"/>
                      <a:gd name="connsiteX57" fmla="*/ 660026 w 1374408"/>
                      <a:gd name="connsiteY57" fmla="*/ 612162 h 4866844"/>
                      <a:gd name="connsiteX58" fmla="*/ 673181 w 1374408"/>
                      <a:gd name="connsiteY58" fmla="*/ 669480 h 4866844"/>
                      <a:gd name="connsiteX59" fmla="*/ 684401 w 1374408"/>
                      <a:gd name="connsiteY59" fmla="*/ 725578 h 4866844"/>
                      <a:gd name="connsiteX60" fmla="*/ 695621 w 1374408"/>
                      <a:gd name="connsiteY60" fmla="*/ 804842 h 4866844"/>
                      <a:gd name="connsiteX61" fmla="*/ 701230 w 1374408"/>
                      <a:gd name="connsiteY61" fmla="*/ 848994 h 4866844"/>
                      <a:gd name="connsiteX62" fmla="*/ 714126 w 1374408"/>
                      <a:gd name="connsiteY62" fmla="*/ 919173 h 4866844"/>
                      <a:gd name="connsiteX63" fmla="*/ 729279 w 1374408"/>
                      <a:gd name="connsiteY63" fmla="*/ 1000459 h 4866844"/>
                      <a:gd name="connsiteX64" fmla="*/ 744174 w 1374408"/>
                      <a:gd name="connsiteY64" fmla="*/ 1098021 h 4866844"/>
                      <a:gd name="connsiteX65" fmla="*/ 768549 w 1374408"/>
                      <a:gd name="connsiteY65" fmla="*/ 1230461 h 4866844"/>
                      <a:gd name="connsiteX66" fmla="*/ 790988 w 1374408"/>
                      <a:gd name="connsiteY66" fmla="*/ 1387536 h 4866844"/>
                      <a:gd name="connsiteX67" fmla="*/ 816984 w 1374408"/>
                      <a:gd name="connsiteY67" fmla="*/ 1564470 h 4866844"/>
                      <a:gd name="connsiteX68" fmla="*/ 820411 w 1374408"/>
                      <a:gd name="connsiteY68" fmla="*/ 1610096 h 4866844"/>
                      <a:gd name="connsiteX69" fmla="*/ 831272 w 1374408"/>
                      <a:gd name="connsiteY69" fmla="*/ 1652576 h 4866844"/>
                      <a:gd name="connsiteX70" fmla="*/ 843135 w 1374408"/>
                      <a:gd name="connsiteY70" fmla="*/ 1695618 h 4866844"/>
                      <a:gd name="connsiteX71" fmla="*/ 857801 w 1374408"/>
                      <a:gd name="connsiteY71" fmla="*/ 1756862 h 4866844"/>
                      <a:gd name="connsiteX72" fmla="*/ 869525 w 1374408"/>
                      <a:gd name="connsiteY72" fmla="*/ 1830712 h 4866844"/>
                      <a:gd name="connsiteX73" fmla="*/ 886354 w 1374408"/>
                      <a:gd name="connsiteY73" fmla="*/ 1937298 h 4866844"/>
                      <a:gd name="connsiteX74" fmla="*/ 903184 w 1374408"/>
                      <a:gd name="connsiteY74" fmla="*/ 1993396 h 4866844"/>
                      <a:gd name="connsiteX75" fmla="*/ 914403 w 1374408"/>
                      <a:gd name="connsiteY75" fmla="*/ 2049495 h 4866844"/>
                      <a:gd name="connsiteX76" fmla="*/ 928657 w 1374408"/>
                      <a:gd name="connsiteY76" fmla="*/ 2105592 h 4866844"/>
                      <a:gd name="connsiteX77" fmla="*/ 936842 w 1374408"/>
                      <a:gd name="connsiteY77" fmla="*/ 2144862 h 4866844"/>
                      <a:gd name="connsiteX78" fmla="*/ 976111 w 1374408"/>
                      <a:gd name="connsiteY78" fmla="*/ 2391693 h 4866844"/>
                      <a:gd name="connsiteX79" fmla="*/ 981721 w 1374408"/>
                      <a:gd name="connsiteY79" fmla="*/ 2414133 h 4866844"/>
                      <a:gd name="connsiteX80" fmla="*/ 987331 w 1374408"/>
                      <a:gd name="connsiteY80" fmla="*/ 2430962 h 4866844"/>
                      <a:gd name="connsiteX81" fmla="*/ 1009770 w 1374408"/>
                      <a:gd name="connsiteY81" fmla="*/ 2571208 h 4866844"/>
                      <a:gd name="connsiteX82" fmla="*/ 1015380 w 1374408"/>
                      <a:gd name="connsiteY82" fmla="*/ 2593647 h 4866844"/>
                      <a:gd name="connsiteX83" fmla="*/ 1048408 w 1374408"/>
                      <a:gd name="connsiteY83" fmla="*/ 2756262 h 4866844"/>
                      <a:gd name="connsiteX84" fmla="*/ 1071478 w 1374408"/>
                      <a:gd name="connsiteY84" fmla="*/ 2846089 h 4866844"/>
                      <a:gd name="connsiteX85" fmla="*/ 1082698 w 1374408"/>
                      <a:gd name="connsiteY85" fmla="*/ 2930236 h 4866844"/>
                      <a:gd name="connsiteX86" fmla="*/ 1105137 w 1374408"/>
                      <a:gd name="connsiteY86" fmla="*/ 3008773 h 4866844"/>
                      <a:gd name="connsiteX87" fmla="*/ 1110747 w 1374408"/>
                      <a:gd name="connsiteY87" fmla="*/ 3042432 h 4866844"/>
                      <a:gd name="connsiteX88" fmla="*/ 1121967 w 1374408"/>
                      <a:gd name="connsiteY88" fmla="*/ 3076091 h 4866844"/>
                      <a:gd name="connsiteX89" fmla="*/ 1133186 w 1374408"/>
                      <a:gd name="connsiteY89" fmla="*/ 3126579 h 4866844"/>
                      <a:gd name="connsiteX90" fmla="*/ 1150016 w 1374408"/>
                      <a:gd name="connsiteY90" fmla="*/ 3177068 h 4866844"/>
                      <a:gd name="connsiteX91" fmla="*/ 1172455 w 1374408"/>
                      <a:gd name="connsiteY91" fmla="*/ 3266825 h 4866844"/>
                      <a:gd name="connsiteX92" fmla="*/ 1183675 w 1374408"/>
                      <a:gd name="connsiteY92" fmla="*/ 3311703 h 4866844"/>
                      <a:gd name="connsiteX93" fmla="*/ 1189284 w 1374408"/>
                      <a:gd name="connsiteY93" fmla="*/ 3367801 h 4866844"/>
                      <a:gd name="connsiteX94" fmla="*/ 1210672 w 1374408"/>
                      <a:gd name="connsiteY94" fmla="*/ 3426607 h 4866844"/>
                      <a:gd name="connsiteX95" fmla="*/ 1267822 w 1374408"/>
                      <a:gd name="connsiteY95" fmla="*/ 3580974 h 4866844"/>
                      <a:gd name="connsiteX96" fmla="*/ 1290261 w 1374408"/>
                      <a:gd name="connsiteY96" fmla="*/ 3670731 h 4866844"/>
                      <a:gd name="connsiteX97" fmla="*/ 1307091 w 1374408"/>
                      <a:gd name="connsiteY97" fmla="*/ 3732439 h 4866844"/>
                      <a:gd name="connsiteX98" fmla="*/ 1323920 w 1374408"/>
                      <a:gd name="connsiteY98" fmla="*/ 3794147 h 4866844"/>
                      <a:gd name="connsiteX99" fmla="*/ 1340749 w 1374408"/>
                      <a:gd name="connsiteY99" fmla="*/ 3816587 h 4866844"/>
                      <a:gd name="connsiteX100" fmla="*/ 1351969 w 1374408"/>
                      <a:gd name="connsiteY100" fmla="*/ 3850246 h 4866844"/>
                      <a:gd name="connsiteX101" fmla="*/ 1374408 w 1374408"/>
                      <a:gd name="connsiteY101" fmla="*/ 3906344 h 4866844"/>
                      <a:gd name="connsiteX102" fmla="*/ 1357579 w 1374408"/>
                      <a:gd name="connsiteY102" fmla="*/ 3923173 h 4866844"/>
                      <a:gd name="connsiteX103" fmla="*/ 1346359 w 1374408"/>
                      <a:gd name="connsiteY103" fmla="*/ 3956832 h 4866844"/>
                      <a:gd name="connsiteX104" fmla="*/ 1335140 w 1374408"/>
                      <a:gd name="connsiteY104" fmla="*/ 4024150 h 4866844"/>
                      <a:gd name="connsiteX105" fmla="*/ 1329530 w 1374408"/>
                      <a:gd name="connsiteY105" fmla="*/ 4069028 h 4866844"/>
                      <a:gd name="connsiteX106" fmla="*/ 1307091 w 1374408"/>
                      <a:gd name="connsiteY106" fmla="*/ 4110725 h 4866844"/>
                      <a:gd name="connsiteX107" fmla="*/ 1295871 w 1374408"/>
                      <a:gd name="connsiteY107" fmla="*/ 4147566 h 4866844"/>
                      <a:gd name="connsiteX108" fmla="*/ 1284651 w 1374408"/>
                      <a:gd name="connsiteY108" fmla="*/ 4170005 h 4866844"/>
                      <a:gd name="connsiteX109" fmla="*/ 1267822 w 1374408"/>
                      <a:gd name="connsiteY109" fmla="*/ 4209274 h 4866844"/>
                      <a:gd name="connsiteX110" fmla="*/ 1228553 w 1374408"/>
                      <a:gd name="connsiteY110" fmla="*/ 4293421 h 4866844"/>
                      <a:gd name="connsiteX111" fmla="*/ 1200504 w 1374408"/>
                      <a:gd name="connsiteY111" fmla="*/ 4355129 h 4866844"/>
                      <a:gd name="connsiteX112" fmla="*/ 1183675 w 1374408"/>
                      <a:gd name="connsiteY112" fmla="*/ 4405617 h 4866844"/>
                      <a:gd name="connsiteX113" fmla="*/ 1172455 w 1374408"/>
                      <a:gd name="connsiteY113" fmla="*/ 4428057 h 4866844"/>
                      <a:gd name="connsiteX114" fmla="*/ 1120983 w 1374408"/>
                      <a:gd name="connsiteY114" fmla="*/ 4498786 h 4866844"/>
                      <a:gd name="connsiteX115" fmla="*/ 1065869 w 1374408"/>
                      <a:gd name="connsiteY115" fmla="*/ 4585131 h 4866844"/>
                      <a:gd name="connsiteX116" fmla="*/ 1054649 w 1374408"/>
                      <a:gd name="connsiteY116" fmla="*/ 4613181 h 4866844"/>
                      <a:gd name="connsiteX117" fmla="*/ 1037819 w 1374408"/>
                      <a:gd name="connsiteY117" fmla="*/ 4630010 h 4866844"/>
                      <a:gd name="connsiteX118" fmla="*/ 964892 w 1374408"/>
                      <a:gd name="connsiteY118" fmla="*/ 4674889 h 4866844"/>
                      <a:gd name="connsiteX119" fmla="*/ 942453 w 1374408"/>
                      <a:gd name="connsiteY119" fmla="*/ 4708547 h 4866844"/>
                      <a:gd name="connsiteX120" fmla="*/ 908794 w 1374408"/>
                      <a:gd name="connsiteY120" fmla="*/ 4742206 h 4866844"/>
                      <a:gd name="connsiteX121" fmla="*/ 875135 w 1374408"/>
                      <a:gd name="connsiteY121" fmla="*/ 4764646 h 4866844"/>
                      <a:gd name="connsiteX122" fmla="*/ 858305 w 1374408"/>
                      <a:gd name="connsiteY122" fmla="*/ 4775865 h 4866844"/>
                      <a:gd name="connsiteX123" fmla="*/ 830256 w 1374408"/>
                      <a:gd name="connsiteY123" fmla="*/ 4787085 h 4866844"/>
                      <a:gd name="connsiteX124" fmla="*/ 813427 w 1374408"/>
                      <a:gd name="connsiteY124" fmla="*/ 4803914 h 4866844"/>
                      <a:gd name="connsiteX125" fmla="*/ 729280 w 1374408"/>
                      <a:gd name="connsiteY125" fmla="*/ 4848793 h 4866844"/>
                      <a:gd name="connsiteX126" fmla="*/ 712450 w 1374408"/>
                      <a:gd name="connsiteY126" fmla="*/ 4860012 h 4866844"/>
                      <a:gd name="connsiteX127" fmla="*/ 594644 w 1374408"/>
                      <a:gd name="connsiteY127" fmla="*/ 4854403 h 4866844"/>
                      <a:gd name="connsiteX128" fmla="*/ 324186 w 1374408"/>
                      <a:gd name="connsiteY128" fmla="*/ 4863889 h 4866844"/>
                      <a:gd name="connsiteX129" fmla="*/ 203893 w 1374408"/>
                      <a:gd name="connsiteY129" fmla="*/ 4864648 h 4866844"/>
                      <a:gd name="connsiteX130" fmla="*/ 104655 w 1374408"/>
                      <a:gd name="connsiteY130" fmla="*/ 4866844 h 4866844"/>
                      <a:gd name="connsiteX131" fmla="*/ 50492 w 1374408"/>
                      <a:gd name="connsiteY131" fmla="*/ 4865622 h 4866844"/>
                      <a:gd name="connsiteX132" fmla="*/ 5034 w 1374408"/>
                      <a:gd name="connsiteY132" fmla="*/ 4838299 h 4866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</a:cxnLst>
                    <a:rect l="l" t="t" r="r" b="b"/>
                    <a:pathLst>
                      <a:path w="1374408" h="4866844">
                        <a:moveTo>
                          <a:pt x="5034" y="4838299"/>
                        </a:moveTo>
                        <a:cubicBezTo>
                          <a:pt x="2810" y="4814275"/>
                          <a:pt x="-94" y="4721758"/>
                          <a:pt x="3" y="4680498"/>
                        </a:cubicBezTo>
                        <a:cubicBezTo>
                          <a:pt x="100" y="4639238"/>
                          <a:pt x="3743" y="4620660"/>
                          <a:pt x="5613" y="4590741"/>
                        </a:cubicBezTo>
                        <a:cubicBezTo>
                          <a:pt x="5485" y="4566091"/>
                          <a:pt x="5425" y="4550364"/>
                          <a:pt x="5425" y="4532600"/>
                        </a:cubicBezTo>
                        <a:cubicBezTo>
                          <a:pt x="5425" y="4514836"/>
                          <a:pt x="4647" y="4515603"/>
                          <a:pt x="5613" y="4484155"/>
                        </a:cubicBezTo>
                        <a:cubicBezTo>
                          <a:pt x="6579" y="4452707"/>
                          <a:pt x="8698" y="4390627"/>
                          <a:pt x="11223" y="4343909"/>
                        </a:cubicBezTo>
                        <a:cubicBezTo>
                          <a:pt x="12156" y="4326655"/>
                          <a:pt x="18800" y="4262405"/>
                          <a:pt x="22443" y="4231713"/>
                        </a:cubicBezTo>
                        <a:cubicBezTo>
                          <a:pt x="26086" y="4201021"/>
                          <a:pt x="25367" y="4182899"/>
                          <a:pt x="33081" y="4159758"/>
                        </a:cubicBezTo>
                        <a:cubicBezTo>
                          <a:pt x="37636" y="4054993"/>
                          <a:pt x="51330" y="3916790"/>
                          <a:pt x="56102" y="3855855"/>
                        </a:cubicBezTo>
                        <a:cubicBezTo>
                          <a:pt x="60874" y="3794920"/>
                          <a:pt x="59841" y="3814716"/>
                          <a:pt x="61711" y="3794147"/>
                        </a:cubicBezTo>
                        <a:cubicBezTo>
                          <a:pt x="65468" y="3707729"/>
                          <a:pt x="67187" y="3653047"/>
                          <a:pt x="72931" y="3569755"/>
                        </a:cubicBezTo>
                        <a:cubicBezTo>
                          <a:pt x="77558" y="3502668"/>
                          <a:pt x="75813" y="3518805"/>
                          <a:pt x="84151" y="3468778"/>
                        </a:cubicBezTo>
                        <a:cubicBezTo>
                          <a:pt x="86021" y="3403330"/>
                          <a:pt x="86320" y="3337819"/>
                          <a:pt x="89761" y="3272435"/>
                        </a:cubicBezTo>
                        <a:cubicBezTo>
                          <a:pt x="90072" y="3266530"/>
                          <a:pt x="94210" y="3261404"/>
                          <a:pt x="95370" y="3255605"/>
                        </a:cubicBezTo>
                        <a:cubicBezTo>
                          <a:pt x="97963" y="3242639"/>
                          <a:pt x="99110" y="3229426"/>
                          <a:pt x="100980" y="3216336"/>
                        </a:cubicBezTo>
                        <a:cubicBezTo>
                          <a:pt x="102850" y="3130319"/>
                          <a:pt x="103151" y="3044254"/>
                          <a:pt x="106590" y="2958285"/>
                        </a:cubicBezTo>
                        <a:cubicBezTo>
                          <a:pt x="106898" y="2950581"/>
                          <a:pt x="111110" y="2943478"/>
                          <a:pt x="112200" y="2935846"/>
                        </a:cubicBezTo>
                        <a:cubicBezTo>
                          <a:pt x="114858" y="2917242"/>
                          <a:pt x="115940" y="2898447"/>
                          <a:pt x="117810" y="2879747"/>
                        </a:cubicBezTo>
                        <a:cubicBezTo>
                          <a:pt x="119680" y="2842348"/>
                          <a:pt x="120653" y="2804894"/>
                          <a:pt x="123419" y="2767551"/>
                        </a:cubicBezTo>
                        <a:cubicBezTo>
                          <a:pt x="124396" y="2754365"/>
                          <a:pt x="128229" y="2741480"/>
                          <a:pt x="129029" y="2728282"/>
                        </a:cubicBezTo>
                        <a:cubicBezTo>
                          <a:pt x="131972" y="2679717"/>
                          <a:pt x="132616" y="2634356"/>
                          <a:pt x="134639" y="2582427"/>
                        </a:cubicBezTo>
                        <a:cubicBezTo>
                          <a:pt x="136662" y="2530498"/>
                          <a:pt x="138295" y="2466304"/>
                          <a:pt x="141166" y="2416709"/>
                        </a:cubicBezTo>
                        <a:cubicBezTo>
                          <a:pt x="144037" y="2367114"/>
                          <a:pt x="146398" y="2331519"/>
                          <a:pt x="151866" y="2284858"/>
                        </a:cubicBezTo>
                        <a:cubicBezTo>
                          <a:pt x="162710" y="2039800"/>
                          <a:pt x="159014" y="2231772"/>
                          <a:pt x="162688" y="2150471"/>
                        </a:cubicBezTo>
                        <a:cubicBezTo>
                          <a:pt x="166362" y="2069170"/>
                          <a:pt x="159693" y="2010269"/>
                          <a:pt x="173908" y="1797053"/>
                        </a:cubicBezTo>
                        <a:cubicBezTo>
                          <a:pt x="175778" y="1720385"/>
                          <a:pt x="178110" y="1698253"/>
                          <a:pt x="182613" y="1621695"/>
                        </a:cubicBezTo>
                        <a:cubicBezTo>
                          <a:pt x="183733" y="1602658"/>
                          <a:pt x="187513" y="1548108"/>
                          <a:pt x="190737" y="1510952"/>
                        </a:cubicBezTo>
                        <a:cubicBezTo>
                          <a:pt x="193961" y="1473796"/>
                          <a:pt x="197768" y="1435340"/>
                          <a:pt x="201957" y="1398756"/>
                        </a:cubicBezTo>
                        <a:cubicBezTo>
                          <a:pt x="206146" y="1362172"/>
                          <a:pt x="212129" y="1323234"/>
                          <a:pt x="215869" y="1291445"/>
                        </a:cubicBezTo>
                        <a:cubicBezTo>
                          <a:pt x="219609" y="1259656"/>
                          <a:pt x="217268" y="1271479"/>
                          <a:pt x="224396" y="1208022"/>
                        </a:cubicBezTo>
                        <a:cubicBezTo>
                          <a:pt x="236202" y="1066358"/>
                          <a:pt x="245578" y="982126"/>
                          <a:pt x="252445" y="910702"/>
                        </a:cubicBezTo>
                        <a:cubicBezTo>
                          <a:pt x="259312" y="839278"/>
                          <a:pt x="260791" y="841405"/>
                          <a:pt x="265599" y="779480"/>
                        </a:cubicBezTo>
                        <a:cubicBezTo>
                          <a:pt x="267469" y="719642"/>
                          <a:pt x="276238" y="638463"/>
                          <a:pt x="280494" y="596552"/>
                        </a:cubicBezTo>
                        <a:cubicBezTo>
                          <a:pt x="284750" y="554641"/>
                          <a:pt x="288714" y="549197"/>
                          <a:pt x="291135" y="528014"/>
                        </a:cubicBezTo>
                        <a:cubicBezTo>
                          <a:pt x="296235" y="483387"/>
                          <a:pt x="300033" y="437404"/>
                          <a:pt x="302934" y="400209"/>
                        </a:cubicBezTo>
                        <a:cubicBezTo>
                          <a:pt x="305835" y="363014"/>
                          <a:pt x="305785" y="336566"/>
                          <a:pt x="308543" y="304842"/>
                        </a:cubicBezTo>
                        <a:cubicBezTo>
                          <a:pt x="309528" y="293510"/>
                          <a:pt x="312423" y="282425"/>
                          <a:pt x="314153" y="271183"/>
                        </a:cubicBezTo>
                        <a:cubicBezTo>
                          <a:pt x="316164" y="258114"/>
                          <a:pt x="316958" y="247808"/>
                          <a:pt x="319763" y="231914"/>
                        </a:cubicBezTo>
                        <a:cubicBezTo>
                          <a:pt x="322568" y="216020"/>
                          <a:pt x="325694" y="199617"/>
                          <a:pt x="330983" y="175817"/>
                        </a:cubicBezTo>
                        <a:cubicBezTo>
                          <a:pt x="333348" y="165173"/>
                          <a:pt x="336495" y="146712"/>
                          <a:pt x="342202" y="130938"/>
                        </a:cubicBezTo>
                        <a:cubicBezTo>
                          <a:pt x="347909" y="115164"/>
                          <a:pt x="361064" y="87720"/>
                          <a:pt x="365223" y="81175"/>
                        </a:cubicBezTo>
                        <a:cubicBezTo>
                          <a:pt x="369382" y="74630"/>
                          <a:pt x="363416" y="97278"/>
                          <a:pt x="367156" y="91668"/>
                        </a:cubicBezTo>
                        <a:cubicBezTo>
                          <a:pt x="369463" y="80134"/>
                          <a:pt x="380536" y="53376"/>
                          <a:pt x="387081" y="41181"/>
                        </a:cubicBezTo>
                        <a:cubicBezTo>
                          <a:pt x="393626" y="28986"/>
                          <a:pt x="399880" y="24105"/>
                          <a:pt x="406425" y="18495"/>
                        </a:cubicBezTo>
                        <a:cubicBezTo>
                          <a:pt x="412970" y="12885"/>
                          <a:pt x="418869" y="11262"/>
                          <a:pt x="426349" y="7522"/>
                        </a:cubicBezTo>
                        <a:cubicBezTo>
                          <a:pt x="428219" y="1912"/>
                          <a:pt x="438504" y="-2762"/>
                          <a:pt x="448789" y="1913"/>
                        </a:cubicBezTo>
                        <a:cubicBezTo>
                          <a:pt x="459074" y="6588"/>
                          <a:pt x="481637" y="27544"/>
                          <a:pt x="488058" y="35571"/>
                        </a:cubicBezTo>
                        <a:cubicBezTo>
                          <a:pt x="491798" y="50530"/>
                          <a:pt x="508627" y="62360"/>
                          <a:pt x="516107" y="80449"/>
                        </a:cubicBezTo>
                        <a:cubicBezTo>
                          <a:pt x="523587" y="98538"/>
                          <a:pt x="526391" y="121666"/>
                          <a:pt x="532936" y="144105"/>
                        </a:cubicBezTo>
                        <a:cubicBezTo>
                          <a:pt x="539481" y="166544"/>
                          <a:pt x="551636" y="203255"/>
                          <a:pt x="555376" y="215085"/>
                        </a:cubicBezTo>
                        <a:cubicBezTo>
                          <a:pt x="559116" y="226915"/>
                          <a:pt x="551634" y="207605"/>
                          <a:pt x="555374" y="215085"/>
                        </a:cubicBezTo>
                        <a:cubicBezTo>
                          <a:pt x="565660" y="266516"/>
                          <a:pt x="572205" y="262769"/>
                          <a:pt x="577815" y="282403"/>
                        </a:cubicBezTo>
                        <a:cubicBezTo>
                          <a:pt x="583425" y="302037"/>
                          <a:pt x="585906" y="322485"/>
                          <a:pt x="589033" y="332891"/>
                        </a:cubicBezTo>
                        <a:cubicBezTo>
                          <a:pt x="592161" y="343297"/>
                          <a:pt x="592002" y="330243"/>
                          <a:pt x="596580" y="344837"/>
                        </a:cubicBezTo>
                        <a:cubicBezTo>
                          <a:pt x="601158" y="359431"/>
                          <a:pt x="610893" y="405494"/>
                          <a:pt x="616503" y="420453"/>
                        </a:cubicBezTo>
                        <a:cubicBezTo>
                          <a:pt x="619198" y="439320"/>
                          <a:pt x="629142" y="467161"/>
                          <a:pt x="633913" y="489966"/>
                        </a:cubicBezTo>
                        <a:cubicBezTo>
                          <a:pt x="638684" y="512771"/>
                          <a:pt x="640780" y="536918"/>
                          <a:pt x="645132" y="557284"/>
                        </a:cubicBezTo>
                        <a:cubicBezTo>
                          <a:pt x="649484" y="577650"/>
                          <a:pt x="655017" y="592125"/>
                          <a:pt x="660026" y="612162"/>
                        </a:cubicBezTo>
                        <a:cubicBezTo>
                          <a:pt x="664493" y="630029"/>
                          <a:pt x="669119" y="650577"/>
                          <a:pt x="673181" y="669480"/>
                        </a:cubicBezTo>
                        <a:cubicBezTo>
                          <a:pt x="677243" y="688383"/>
                          <a:pt x="678791" y="706879"/>
                          <a:pt x="684401" y="725578"/>
                        </a:cubicBezTo>
                        <a:cubicBezTo>
                          <a:pt x="686271" y="761107"/>
                          <a:pt x="692816" y="784273"/>
                          <a:pt x="695621" y="804842"/>
                        </a:cubicBezTo>
                        <a:cubicBezTo>
                          <a:pt x="698426" y="825411"/>
                          <a:pt x="698146" y="829939"/>
                          <a:pt x="701230" y="848994"/>
                        </a:cubicBezTo>
                        <a:cubicBezTo>
                          <a:pt x="704314" y="868049"/>
                          <a:pt x="709451" y="893929"/>
                          <a:pt x="714126" y="919173"/>
                        </a:cubicBezTo>
                        <a:cubicBezTo>
                          <a:pt x="718801" y="944417"/>
                          <a:pt x="725818" y="970082"/>
                          <a:pt x="729279" y="1000459"/>
                        </a:cubicBezTo>
                        <a:cubicBezTo>
                          <a:pt x="733019" y="1030378"/>
                          <a:pt x="737629" y="1059687"/>
                          <a:pt x="744174" y="1098021"/>
                        </a:cubicBezTo>
                        <a:cubicBezTo>
                          <a:pt x="750719" y="1136355"/>
                          <a:pt x="760747" y="1182209"/>
                          <a:pt x="768549" y="1230461"/>
                        </a:cubicBezTo>
                        <a:cubicBezTo>
                          <a:pt x="776351" y="1278714"/>
                          <a:pt x="771717" y="1329724"/>
                          <a:pt x="790988" y="1387536"/>
                        </a:cubicBezTo>
                        <a:cubicBezTo>
                          <a:pt x="797076" y="1444395"/>
                          <a:pt x="812080" y="1527377"/>
                          <a:pt x="816984" y="1564470"/>
                        </a:cubicBezTo>
                        <a:cubicBezTo>
                          <a:pt x="821888" y="1601563"/>
                          <a:pt x="818030" y="1595412"/>
                          <a:pt x="820411" y="1610096"/>
                        </a:cubicBezTo>
                        <a:cubicBezTo>
                          <a:pt x="822792" y="1624780"/>
                          <a:pt x="827485" y="1638322"/>
                          <a:pt x="831272" y="1652576"/>
                        </a:cubicBezTo>
                        <a:cubicBezTo>
                          <a:pt x="835059" y="1666830"/>
                          <a:pt x="837920" y="1679428"/>
                          <a:pt x="843135" y="1695618"/>
                        </a:cubicBezTo>
                        <a:cubicBezTo>
                          <a:pt x="849796" y="1719220"/>
                          <a:pt x="853403" y="1734346"/>
                          <a:pt x="857801" y="1756862"/>
                        </a:cubicBezTo>
                        <a:cubicBezTo>
                          <a:pt x="862199" y="1779378"/>
                          <a:pt x="864766" y="1800639"/>
                          <a:pt x="869525" y="1830712"/>
                        </a:cubicBezTo>
                        <a:cubicBezTo>
                          <a:pt x="874284" y="1860785"/>
                          <a:pt x="874979" y="1903175"/>
                          <a:pt x="886354" y="1937298"/>
                        </a:cubicBezTo>
                        <a:cubicBezTo>
                          <a:pt x="894808" y="1962659"/>
                          <a:pt x="898098" y="1969661"/>
                          <a:pt x="903184" y="1993396"/>
                        </a:cubicBezTo>
                        <a:cubicBezTo>
                          <a:pt x="907180" y="2012043"/>
                          <a:pt x="910158" y="2030796"/>
                          <a:pt x="914403" y="2049495"/>
                        </a:cubicBezTo>
                        <a:cubicBezTo>
                          <a:pt x="918649" y="2068194"/>
                          <a:pt x="924917" y="2089697"/>
                          <a:pt x="928657" y="2105592"/>
                        </a:cubicBezTo>
                        <a:cubicBezTo>
                          <a:pt x="932397" y="2121487"/>
                          <a:pt x="934972" y="2137382"/>
                          <a:pt x="936842" y="2144862"/>
                        </a:cubicBezTo>
                        <a:cubicBezTo>
                          <a:pt x="942726" y="2224291"/>
                          <a:pt x="968631" y="2346815"/>
                          <a:pt x="976111" y="2391693"/>
                        </a:cubicBezTo>
                        <a:cubicBezTo>
                          <a:pt x="983591" y="2436571"/>
                          <a:pt x="979603" y="2406719"/>
                          <a:pt x="981721" y="2414133"/>
                        </a:cubicBezTo>
                        <a:cubicBezTo>
                          <a:pt x="983346" y="2419819"/>
                          <a:pt x="985461" y="2425352"/>
                          <a:pt x="987331" y="2430962"/>
                        </a:cubicBezTo>
                        <a:cubicBezTo>
                          <a:pt x="994811" y="2477711"/>
                          <a:pt x="1001726" y="2524553"/>
                          <a:pt x="1009770" y="2571208"/>
                        </a:cubicBezTo>
                        <a:cubicBezTo>
                          <a:pt x="1011080" y="2578806"/>
                          <a:pt x="1008940" y="2562805"/>
                          <a:pt x="1015380" y="2593647"/>
                        </a:cubicBezTo>
                        <a:cubicBezTo>
                          <a:pt x="1021820" y="2624489"/>
                          <a:pt x="1039058" y="2714188"/>
                          <a:pt x="1048408" y="2756262"/>
                        </a:cubicBezTo>
                        <a:cubicBezTo>
                          <a:pt x="1057758" y="2798336"/>
                          <a:pt x="1064905" y="2820528"/>
                          <a:pt x="1071478" y="2846089"/>
                        </a:cubicBezTo>
                        <a:cubicBezTo>
                          <a:pt x="1075218" y="2874138"/>
                          <a:pt x="1076965" y="2902526"/>
                          <a:pt x="1082698" y="2930236"/>
                        </a:cubicBezTo>
                        <a:cubicBezTo>
                          <a:pt x="1088214" y="2956898"/>
                          <a:pt x="1098534" y="2982359"/>
                          <a:pt x="1105137" y="3008773"/>
                        </a:cubicBezTo>
                        <a:cubicBezTo>
                          <a:pt x="1107896" y="3019808"/>
                          <a:pt x="1107988" y="3031397"/>
                          <a:pt x="1110747" y="3042432"/>
                        </a:cubicBezTo>
                        <a:cubicBezTo>
                          <a:pt x="1113615" y="3053905"/>
                          <a:pt x="1118569" y="3064763"/>
                          <a:pt x="1121967" y="3076091"/>
                        </a:cubicBezTo>
                        <a:cubicBezTo>
                          <a:pt x="1150029" y="3169632"/>
                          <a:pt x="1101156" y="3014477"/>
                          <a:pt x="1133186" y="3126579"/>
                        </a:cubicBezTo>
                        <a:cubicBezTo>
                          <a:pt x="1138060" y="3143636"/>
                          <a:pt x="1145233" y="3159985"/>
                          <a:pt x="1150016" y="3177068"/>
                        </a:cubicBezTo>
                        <a:cubicBezTo>
                          <a:pt x="1158331" y="3206766"/>
                          <a:pt x="1164975" y="3236906"/>
                          <a:pt x="1172455" y="3266825"/>
                        </a:cubicBezTo>
                        <a:lnTo>
                          <a:pt x="1183675" y="3311703"/>
                        </a:lnTo>
                        <a:cubicBezTo>
                          <a:pt x="1185545" y="3330402"/>
                          <a:pt x="1184785" y="3348650"/>
                          <a:pt x="1189284" y="3367801"/>
                        </a:cubicBezTo>
                        <a:cubicBezTo>
                          <a:pt x="1193784" y="3386952"/>
                          <a:pt x="1197582" y="3391078"/>
                          <a:pt x="1210672" y="3426607"/>
                        </a:cubicBezTo>
                        <a:cubicBezTo>
                          <a:pt x="1223762" y="3462136"/>
                          <a:pt x="1254557" y="3540287"/>
                          <a:pt x="1267822" y="3580974"/>
                        </a:cubicBezTo>
                        <a:cubicBezTo>
                          <a:pt x="1281087" y="3621661"/>
                          <a:pt x="1282521" y="3640878"/>
                          <a:pt x="1290261" y="3670731"/>
                        </a:cubicBezTo>
                        <a:cubicBezTo>
                          <a:pt x="1295612" y="3691369"/>
                          <a:pt x="1302910" y="3711532"/>
                          <a:pt x="1307091" y="3732439"/>
                        </a:cubicBezTo>
                        <a:cubicBezTo>
                          <a:pt x="1311195" y="3752962"/>
                          <a:pt x="1314427" y="3775162"/>
                          <a:pt x="1323920" y="3794147"/>
                        </a:cubicBezTo>
                        <a:cubicBezTo>
                          <a:pt x="1328101" y="3802510"/>
                          <a:pt x="1335139" y="3809107"/>
                          <a:pt x="1340749" y="3816587"/>
                        </a:cubicBezTo>
                        <a:cubicBezTo>
                          <a:pt x="1344489" y="3827807"/>
                          <a:pt x="1347577" y="3839265"/>
                          <a:pt x="1351969" y="3850246"/>
                        </a:cubicBezTo>
                        <a:lnTo>
                          <a:pt x="1374408" y="3906344"/>
                        </a:lnTo>
                        <a:cubicBezTo>
                          <a:pt x="1368798" y="3911954"/>
                          <a:pt x="1361432" y="3916238"/>
                          <a:pt x="1357579" y="3923173"/>
                        </a:cubicBezTo>
                        <a:cubicBezTo>
                          <a:pt x="1351835" y="3933511"/>
                          <a:pt x="1346359" y="3956832"/>
                          <a:pt x="1346359" y="3956832"/>
                        </a:cubicBezTo>
                        <a:cubicBezTo>
                          <a:pt x="1342619" y="3979271"/>
                          <a:pt x="1338514" y="4001653"/>
                          <a:pt x="1335140" y="4024150"/>
                        </a:cubicBezTo>
                        <a:cubicBezTo>
                          <a:pt x="1332904" y="4039059"/>
                          <a:pt x="1334205" y="4054599"/>
                          <a:pt x="1329530" y="4069028"/>
                        </a:cubicBezTo>
                        <a:cubicBezTo>
                          <a:pt x="1324855" y="4083457"/>
                          <a:pt x="1314571" y="4101375"/>
                          <a:pt x="1307091" y="4110725"/>
                        </a:cubicBezTo>
                        <a:cubicBezTo>
                          <a:pt x="1305568" y="4118342"/>
                          <a:pt x="1299611" y="4137686"/>
                          <a:pt x="1295871" y="4147566"/>
                        </a:cubicBezTo>
                        <a:cubicBezTo>
                          <a:pt x="1292131" y="4157446"/>
                          <a:pt x="1288111" y="4162392"/>
                          <a:pt x="1284651" y="4170005"/>
                        </a:cubicBezTo>
                        <a:cubicBezTo>
                          <a:pt x="1278758" y="4182970"/>
                          <a:pt x="1273918" y="4196404"/>
                          <a:pt x="1267822" y="4209274"/>
                        </a:cubicBezTo>
                        <a:cubicBezTo>
                          <a:pt x="1226979" y="4295500"/>
                          <a:pt x="1243167" y="4249582"/>
                          <a:pt x="1228553" y="4293421"/>
                        </a:cubicBezTo>
                        <a:cubicBezTo>
                          <a:pt x="1226683" y="4313990"/>
                          <a:pt x="1208175" y="4335952"/>
                          <a:pt x="1200504" y="4355129"/>
                        </a:cubicBezTo>
                        <a:cubicBezTo>
                          <a:pt x="1192586" y="4374924"/>
                          <a:pt x="1188350" y="4393462"/>
                          <a:pt x="1183675" y="4405617"/>
                        </a:cubicBezTo>
                        <a:cubicBezTo>
                          <a:pt x="1179000" y="4417772"/>
                          <a:pt x="1182904" y="4412529"/>
                          <a:pt x="1172455" y="4428057"/>
                        </a:cubicBezTo>
                        <a:cubicBezTo>
                          <a:pt x="1162006" y="4443585"/>
                          <a:pt x="1152883" y="4471443"/>
                          <a:pt x="1120983" y="4498786"/>
                        </a:cubicBezTo>
                        <a:cubicBezTo>
                          <a:pt x="1113503" y="4528705"/>
                          <a:pt x="1076925" y="4566065"/>
                          <a:pt x="1065869" y="4585131"/>
                        </a:cubicBezTo>
                        <a:cubicBezTo>
                          <a:pt x="1054813" y="4604197"/>
                          <a:pt x="1059986" y="4604641"/>
                          <a:pt x="1054649" y="4613181"/>
                        </a:cubicBezTo>
                        <a:cubicBezTo>
                          <a:pt x="1050444" y="4619909"/>
                          <a:pt x="1044081" y="4625139"/>
                          <a:pt x="1037819" y="4630010"/>
                        </a:cubicBezTo>
                        <a:cubicBezTo>
                          <a:pt x="1016494" y="4646596"/>
                          <a:pt x="988054" y="4661653"/>
                          <a:pt x="964892" y="4674889"/>
                        </a:cubicBezTo>
                        <a:cubicBezTo>
                          <a:pt x="957412" y="4686108"/>
                          <a:pt x="951988" y="4699012"/>
                          <a:pt x="942453" y="4708547"/>
                        </a:cubicBezTo>
                        <a:cubicBezTo>
                          <a:pt x="931233" y="4719767"/>
                          <a:pt x="921996" y="4733404"/>
                          <a:pt x="908794" y="4742206"/>
                        </a:cubicBezTo>
                        <a:lnTo>
                          <a:pt x="875135" y="4764646"/>
                        </a:lnTo>
                        <a:cubicBezTo>
                          <a:pt x="869525" y="4768386"/>
                          <a:pt x="864565" y="4773361"/>
                          <a:pt x="858305" y="4775865"/>
                        </a:cubicBezTo>
                        <a:lnTo>
                          <a:pt x="830256" y="4787085"/>
                        </a:lnTo>
                        <a:cubicBezTo>
                          <a:pt x="824646" y="4792695"/>
                          <a:pt x="820196" y="4799777"/>
                          <a:pt x="813427" y="4803914"/>
                        </a:cubicBezTo>
                        <a:cubicBezTo>
                          <a:pt x="786302" y="4820490"/>
                          <a:pt x="757069" y="4833355"/>
                          <a:pt x="729280" y="4848793"/>
                        </a:cubicBezTo>
                        <a:cubicBezTo>
                          <a:pt x="723386" y="4852067"/>
                          <a:pt x="718060" y="4856272"/>
                          <a:pt x="712450" y="4860012"/>
                        </a:cubicBezTo>
                        <a:cubicBezTo>
                          <a:pt x="673181" y="4858142"/>
                          <a:pt x="659355" y="4853757"/>
                          <a:pt x="594644" y="4854403"/>
                        </a:cubicBezTo>
                        <a:cubicBezTo>
                          <a:pt x="529933" y="4855049"/>
                          <a:pt x="387764" y="4863889"/>
                          <a:pt x="324186" y="4863889"/>
                        </a:cubicBezTo>
                        <a:lnTo>
                          <a:pt x="203893" y="4864648"/>
                        </a:lnTo>
                        <a:cubicBezTo>
                          <a:pt x="167305" y="4865140"/>
                          <a:pt x="145836" y="4866844"/>
                          <a:pt x="104655" y="4866844"/>
                        </a:cubicBezTo>
                        <a:cubicBezTo>
                          <a:pt x="87722" y="4866844"/>
                          <a:pt x="67387" y="4866748"/>
                          <a:pt x="50492" y="4865622"/>
                        </a:cubicBezTo>
                        <a:cubicBezTo>
                          <a:pt x="39297" y="4864876"/>
                          <a:pt x="7258" y="4862323"/>
                          <a:pt x="5034" y="483829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Frihåndsform 60">
                    <a:extLst>
                      <a:ext uri="{FF2B5EF4-FFF2-40B4-BE49-F238E27FC236}">
                        <a16:creationId xmlns:a16="http://schemas.microsoft.com/office/drawing/2014/main" id="{7BE108A1-EA2E-EBC8-CDC5-A7F4A7A63F9C}"/>
                      </a:ext>
                    </a:extLst>
                  </p:cNvPr>
                  <p:cNvSpPr/>
                  <p:nvPr/>
                </p:nvSpPr>
                <p:spPr>
                  <a:xfrm>
                    <a:off x="4990306" y="3179577"/>
                    <a:ext cx="3912855" cy="2609269"/>
                  </a:xfrm>
                  <a:custGeom>
                    <a:avLst/>
                    <a:gdLst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21245 w 3904006"/>
                      <a:gd name="connsiteY18" fmla="*/ 947738 h 2605088"/>
                      <a:gd name="connsiteX19" fmla="*/ 264108 w 3904006"/>
                      <a:gd name="connsiteY19" fmla="*/ 895350 h 2605088"/>
                      <a:gd name="connsiteX20" fmla="*/ 268870 w 3904006"/>
                      <a:gd name="connsiteY20" fmla="*/ 842963 h 2605088"/>
                      <a:gd name="connsiteX21" fmla="*/ 273633 w 3904006"/>
                      <a:gd name="connsiteY21" fmla="*/ 828675 h 2605088"/>
                      <a:gd name="connsiteX22" fmla="*/ 297445 w 3904006"/>
                      <a:gd name="connsiteY22" fmla="*/ 733425 h 2605088"/>
                      <a:gd name="connsiteX23" fmla="*/ 311733 w 3904006"/>
                      <a:gd name="connsiteY23" fmla="*/ 714375 h 2605088"/>
                      <a:gd name="connsiteX24" fmla="*/ 340308 w 3904006"/>
                      <a:gd name="connsiteY24" fmla="*/ 628650 h 2605088"/>
                      <a:gd name="connsiteX25" fmla="*/ 364120 w 3904006"/>
                      <a:gd name="connsiteY25" fmla="*/ 557213 h 2605088"/>
                      <a:gd name="connsiteX26" fmla="*/ 383170 w 3904006"/>
                      <a:gd name="connsiteY26" fmla="*/ 504825 h 2605088"/>
                      <a:gd name="connsiteX27" fmla="*/ 387933 w 3904006"/>
                      <a:gd name="connsiteY27" fmla="*/ 476250 h 2605088"/>
                      <a:gd name="connsiteX28" fmla="*/ 416508 w 3904006"/>
                      <a:gd name="connsiteY28" fmla="*/ 433388 h 2605088"/>
                      <a:gd name="connsiteX29" fmla="*/ 426033 w 3904006"/>
                      <a:gd name="connsiteY29" fmla="*/ 404813 h 2605088"/>
                      <a:gd name="connsiteX30" fmla="*/ 435558 w 3904006"/>
                      <a:gd name="connsiteY30" fmla="*/ 385763 h 2605088"/>
                      <a:gd name="connsiteX31" fmla="*/ 440320 w 3904006"/>
                      <a:gd name="connsiteY31" fmla="*/ 366713 h 2605088"/>
                      <a:gd name="connsiteX32" fmla="*/ 478420 w 3904006"/>
                      <a:gd name="connsiteY32" fmla="*/ 309563 h 2605088"/>
                      <a:gd name="connsiteX33" fmla="*/ 526045 w 3904006"/>
                      <a:gd name="connsiteY33" fmla="*/ 238125 h 2605088"/>
                      <a:gd name="connsiteX34" fmla="*/ 549858 w 3904006"/>
                      <a:gd name="connsiteY34" fmla="*/ 219075 h 2605088"/>
                      <a:gd name="connsiteX35" fmla="*/ 554620 w 3904006"/>
                      <a:gd name="connsiteY35" fmla="*/ 204788 h 2605088"/>
                      <a:gd name="connsiteX36" fmla="*/ 568908 w 3904006"/>
                      <a:gd name="connsiteY36" fmla="*/ 190500 h 2605088"/>
                      <a:gd name="connsiteX37" fmla="*/ 611770 w 3904006"/>
                      <a:gd name="connsiteY37" fmla="*/ 152400 h 2605088"/>
                      <a:gd name="connsiteX38" fmla="*/ 664158 w 3904006"/>
                      <a:gd name="connsiteY38" fmla="*/ 76200 h 2605088"/>
                      <a:gd name="connsiteX39" fmla="*/ 687970 w 3904006"/>
                      <a:gd name="connsiteY39" fmla="*/ 52388 h 2605088"/>
                      <a:gd name="connsiteX40" fmla="*/ 726070 w 3904006"/>
                      <a:gd name="connsiteY40" fmla="*/ 33338 h 2605088"/>
                      <a:gd name="connsiteX41" fmla="*/ 778458 w 3904006"/>
                      <a:gd name="connsiteY41" fmla="*/ 4763 h 2605088"/>
                      <a:gd name="connsiteX42" fmla="*/ 840370 w 3904006"/>
                      <a:gd name="connsiteY42" fmla="*/ 0 h 2605088"/>
                      <a:gd name="connsiteX43" fmla="*/ 949908 w 3904006"/>
                      <a:gd name="connsiteY43" fmla="*/ 19050 h 2605088"/>
                      <a:gd name="connsiteX44" fmla="*/ 997533 w 3904006"/>
                      <a:gd name="connsiteY44" fmla="*/ 57150 h 2605088"/>
                      <a:gd name="connsiteX45" fmla="*/ 1016583 w 3904006"/>
                      <a:gd name="connsiteY45" fmla="*/ 71438 h 2605088"/>
                      <a:gd name="connsiteX46" fmla="*/ 1040395 w 3904006"/>
                      <a:gd name="connsiteY46" fmla="*/ 90488 h 2605088"/>
                      <a:gd name="connsiteX47" fmla="*/ 1049920 w 3904006"/>
                      <a:gd name="connsiteY47" fmla="*/ 109538 h 2605088"/>
                      <a:gd name="connsiteX48" fmla="*/ 1059445 w 3904006"/>
                      <a:gd name="connsiteY48" fmla="*/ 147638 h 2605088"/>
                      <a:gd name="connsiteX49" fmla="*/ 1083258 w 3904006"/>
                      <a:gd name="connsiteY49" fmla="*/ 185738 h 2605088"/>
                      <a:gd name="connsiteX50" fmla="*/ 1107070 w 3904006"/>
                      <a:gd name="connsiteY50" fmla="*/ 219075 h 2605088"/>
                      <a:gd name="connsiteX51" fmla="*/ 1116595 w 3904006"/>
                      <a:gd name="connsiteY51" fmla="*/ 238125 h 2605088"/>
                      <a:gd name="connsiteX52" fmla="*/ 1135645 w 3904006"/>
                      <a:gd name="connsiteY52" fmla="*/ 257175 h 2605088"/>
                      <a:gd name="connsiteX53" fmla="*/ 1164220 w 3904006"/>
                      <a:gd name="connsiteY53" fmla="*/ 300038 h 2605088"/>
                      <a:gd name="connsiteX54" fmla="*/ 1183270 w 3904006"/>
                      <a:gd name="connsiteY54" fmla="*/ 333375 h 2605088"/>
                      <a:gd name="connsiteX55" fmla="*/ 1202320 w 3904006"/>
                      <a:gd name="connsiteY55" fmla="*/ 352425 h 2605088"/>
                      <a:gd name="connsiteX56" fmla="*/ 1221370 w 3904006"/>
                      <a:gd name="connsiteY56" fmla="*/ 385763 h 2605088"/>
                      <a:gd name="connsiteX57" fmla="*/ 1249945 w 3904006"/>
                      <a:gd name="connsiteY57" fmla="*/ 423863 h 2605088"/>
                      <a:gd name="connsiteX58" fmla="*/ 1273758 w 3904006"/>
                      <a:gd name="connsiteY58" fmla="*/ 466725 h 2605088"/>
                      <a:gd name="connsiteX59" fmla="*/ 1288045 w 3904006"/>
                      <a:gd name="connsiteY59" fmla="*/ 504825 h 2605088"/>
                      <a:gd name="connsiteX60" fmla="*/ 1297570 w 3904006"/>
                      <a:gd name="connsiteY60" fmla="*/ 533400 h 2605088"/>
                      <a:gd name="connsiteX61" fmla="*/ 1316620 w 3904006"/>
                      <a:gd name="connsiteY61" fmla="*/ 542925 h 2605088"/>
                      <a:gd name="connsiteX62" fmla="*/ 1321383 w 3904006"/>
                      <a:gd name="connsiteY62" fmla="*/ 561975 h 2605088"/>
                      <a:gd name="connsiteX63" fmla="*/ 1340433 w 3904006"/>
                      <a:gd name="connsiteY63" fmla="*/ 590550 h 2605088"/>
                      <a:gd name="connsiteX64" fmla="*/ 1354720 w 3904006"/>
                      <a:gd name="connsiteY64" fmla="*/ 623888 h 2605088"/>
                      <a:gd name="connsiteX65" fmla="*/ 1392820 w 3904006"/>
                      <a:gd name="connsiteY65" fmla="*/ 704850 h 2605088"/>
                      <a:gd name="connsiteX66" fmla="*/ 1421395 w 3904006"/>
                      <a:gd name="connsiteY66" fmla="*/ 723900 h 2605088"/>
                      <a:gd name="connsiteX67" fmla="*/ 1473783 w 3904006"/>
                      <a:gd name="connsiteY67" fmla="*/ 847725 h 2605088"/>
                      <a:gd name="connsiteX68" fmla="*/ 1530933 w 3904006"/>
                      <a:gd name="connsiteY68" fmla="*/ 938213 h 2605088"/>
                      <a:gd name="connsiteX69" fmla="*/ 1583320 w 3904006"/>
                      <a:gd name="connsiteY69" fmla="*/ 1071563 h 2605088"/>
                      <a:gd name="connsiteX70" fmla="*/ 1640470 w 3904006"/>
                      <a:gd name="connsiteY70" fmla="*/ 1147763 h 2605088"/>
                      <a:gd name="connsiteX71" fmla="*/ 1649995 w 3904006"/>
                      <a:gd name="connsiteY71" fmla="*/ 1171575 h 2605088"/>
                      <a:gd name="connsiteX72" fmla="*/ 1669045 w 3904006"/>
                      <a:gd name="connsiteY72" fmla="*/ 1204913 h 2605088"/>
                      <a:gd name="connsiteX73" fmla="*/ 1678570 w 3904006"/>
                      <a:gd name="connsiteY73" fmla="*/ 1219200 h 2605088"/>
                      <a:gd name="connsiteX74" fmla="*/ 1702383 w 3904006"/>
                      <a:gd name="connsiteY74" fmla="*/ 1266825 h 2605088"/>
                      <a:gd name="connsiteX75" fmla="*/ 1707145 w 3904006"/>
                      <a:gd name="connsiteY75" fmla="*/ 1290638 h 2605088"/>
                      <a:gd name="connsiteX76" fmla="*/ 1759533 w 3904006"/>
                      <a:gd name="connsiteY76" fmla="*/ 1376363 h 2605088"/>
                      <a:gd name="connsiteX77" fmla="*/ 1783345 w 3904006"/>
                      <a:gd name="connsiteY77" fmla="*/ 1414463 h 2605088"/>
                      <a:gd name="connsiteX78" fmla="*/ 1797633 w 3904006"/>
                      <a:gd name="connsiteY78" fmla="*/ 1428750 h 2605088"/>
                      <a:gd name="connsiteX79" fmla="*/ 1826208 w 3904006"/>
                      <a:gd name="connsiteY79" fmla="*/ 1457325 h 2605088"/>
                      <a:gd name="connsiteX80" fmla="*/ 1845258 w 3904006"/>
                      <a:gd name="connsiteY80" fmla="*/ 1509713 h 2605088"/>
                      <a:gd name="connsiteX81" fmla="*/ 1888120 w 3904006"/>
                      <a:gd name="connsiteY81" fmla="*/ 1590675 h 2605088"/>
                      <a:gd name="connsiteX82" fmla="*/ 1921458 w 3904006"/>
                      <a:gd name="connsiteY82" fmla="*/ 1657350 h 2605088"/>
                      <a:gd name="connsiteX83" fmla="*/ 1950033 w 3904006"/>
                      <a:gd name="connsiteY83" fmla="*/ 1700213 h 2605088"/>
                      <a:gd name="connsiteX84" fmla="*/ 1964320 w 3904006"/>
                      <a:gd name="connsiteY84" fmla="*/ 1728788 h 2605088"/>
                      <a:gd name="connsiteX85" fmla="*/ 1983370 w 3904006"/>
                      <a:gd name="connsiteY85" fmla="*/ 1747838 h 2605088"/>
                      <a:gd name="connsiteX86" fmla="*/ 2045283 w 3904006"/>
                      <a:gd name="connsiteY86" fmla="*/ 1847850 h 2605088"/>
                      <a:gd name="connsiteX87" fmla="*/ 2064333 w 3904006"/>
                      <a:gd name="connsiteY87" fmla="*/ 1876425 h 2605088"/>
                      <a:gd name="connsiteX88" fmla="*/ 2111958 w 3904006"/>
                      <a:gd name="connsiteY88" fmla="*/ 1947863 h 2605088"/>
                      <a:gd name="connsiteX89" fmla="*/ 2169108 w 3904006"/>
                      <a:gd name="connsiteY89" fmla="*/ 2014538 h 2605088"/>
                      <a:gd name="connsiteX90" fmla="*/ 2188158 w 3904006"/>
                      <a:gd name="connsiteY90" fmla="*/ 2028825 h 2605088"/>
                      <a:gd name="connsiteX91" fmla="*/ 2216733 w 3904006"/>
                      <a:gd name="connsiteY91" fmla="*/ 2047875 h 2605088"/>
                      <a:gd name="connsiteX92" fmla="*/ 2254833 w 3904006"/>
                      <a:gd name="connsiteY92" fmla="*/ 2081213 h 2605088"/>
                      <a:gd name="connsiteX93" fmla="*/ 2264358 w 3904006"/>
                      <a:gd name="connsiteY93" fmla="*/ 2095500 h 2605088"/>
                      <a:gd name="connsiteX94" fmla="*/ 2316745 w 3904006"/>
                      <a:gd name="connsiteY94" fmla="*/ 2138363 h 2605088"/>
                      <a:gd name="connsiteX95" fmla="*/ 2331033 w 3904006"/>
                      <a:gd name="connsiteY95" fmla="*/ 2157413 h 2605088"/>
                      <a:gd name="connsiteX96" fmla="*/ 2373895 w 3904006"/>
                      <a:gd name="connsiteY96" fmla="*/ 2195513 h 2605088"/>
                      <a:gd name="connsiteX97" fmla="*/ 2435808 w 3904006"/>
                      <a:gd name="connsiteY97" fmla="*/ 2247900 h 2605088"/>
                      <a:gd name="connsiteX98" fmla="*/ 2454858 w 3904006"/>
                      <a:gd name="connsiteY98" fmla="*/ 2266950 h 2605088"/>
                      <a:gd name="connsiteX99" fmla="*/ 2526295 w 3904006"/>
                      <a:gd name="connsiteY99" fmla="*/ 2314575 h 2605088"/>
                      <a:gd name="connsiteX100" fmla="*/ 2597733 w 3904006"/>
                      <a:gd name="connsiteY100" fmla="*/ 2352675 h 2605088"/>
                      <a:gd name="connsiteX101" fmla="*/ 2626308 w 3904006"/>
                      <a:gd name="connsiteY101" fmla="*/ 2357438 h 2605088"/>
                      <a:gd name="connsiteX102" fmla="*/ 2692983 w 3904006"/>
                      <a:gd name="connsiteY102" fmla="*/ 2376488 h 2605088"/>
                      <a:gd name="connsiteX103" fmla="*/ 2712033 w 3904006"/>
                      <a:gd name="connsiteY103" fmla="*/ 2381250 h 2605088"/>
                      <a:gd name="connsiteX104" fmla="*/ 2840620 w 3904006"/>
                      <a:gd name="connsiteY104" fmla="*/ 2433638 h 2605088"/>
                      <a:gd name="connsiteX105" fmla="*/ 2850145 w 3904006"/>
                      <a:gd name="connsiteY105" fmla="*/ 2447925 h 2605088"/>
                      <a:gd name="connsiteX106" fmla="*/ 2883483 w 3904006"/>
                      <a:gd name="connsiteY106" fmla="*/ 2452688 h 2605088"/>
                      <a:gd name="connsiteX107" fmla="*/ 2916820 w 3904006"/>
                      <a:gd name="connsiteY107" fmla="*/ 2462213 h 2605088"/>
                      <a:gd name="connsiteX108" fmla="*/ 2940633 w 3904006"/>
                      <a:gd name="connsiteY108" fmla="*/ 2476500 h 2605088"/>
                      <a:gd name="connsiteX109" fmla="*/ 3040645 w 3904006"/>
                      <a:gd name="connsiteY109" fmla="*/ 2514600 h 2605088"/>
                      <a:gd name="connsiteX110" fmla="*/ 3088270 w 3904006"/>
                      <a:gd name="connsiteY110" fmla="*/ 2524125 h 2605088"/>
                      <a:gd name="connsiteX111" fmla="*/ 3264483 w 3904006"/>
                      <a:gd name="connsiteY111" fmla="*/ 2543175 h 2605088"/>
                      <a:gd name="connsiteX112" fmla="*/ 3469270 w 3904006"/>
                      <a:gd name="connsiteY112" fmla="*/ 2566988 h 2605088"/>
                      <a:gd name="connsiteX113" fmla="*/ 3526420 w 3904006"/>
                      <a:gd name="connsiteY113" fmla="*/ 2581275 h 2605088"/>
                      <a:gd name="connsiteX114" fmla="*/ 3545470 w 3904006"/>
                      <a:gd name="connsiteY114" fmla="*/ 2590800 h 2605088"/>
                      <a:gd name="connsiteX115" fmla="*/ 3626433 w 3904006"/>
                      <a:gd name="connsiteY115" fmla="*/ 2600325 h 2605088"/>
                      <a:gd name="connsiteX116" fmla="*/ 3883608 w 3904006"/>
                      <a:gd name="connsiteY116" fmla="*/ 2595563 h 2605088"/>
                      <a:gd name="connsiteX117" fmla="*/ 3902658 w 3904006"/>
                      <a:gd name="connsiteY117" fmla="*/ 2590800 h 2605088"/>
                      <a:gd name="connsiteX118" fmla="*/ 3864558 w 3904006"/>
                      <a:gd name="connsiteY118" fmla="*/ 2595563 h 2605088"/>
                      <a:gd name="connsiteX119" fmla="*/ 3697870 w 3904006"/>
                      <a:gd name="connsiteY119" fmla="*/ 2586038 h 2605088"/>
                      <a:gd name="connsiteX120" fmla="*/ 3626433 w 3904006"/>
                      <a:gd name="connsiteY120" fmla="*/ 2590800 h 2605088"/>
                      <a:gd name="connsiteX121" fmla="*/ 3512133 w 3904006"/>
                      <a:gd name="connsiteY121" fmla="*/ 2605088 h 2605088"/>
                      <a:gd name="connsiteX122" fmla="*/ 3340683 w 3904006"/>
                      <a:gd name="connsiteY122" fmla="*/ 2600325 h 2605088"/>
                      <a:gd name="connsiteX123" fmla="*/ 3316870 w 3904006"/>
                      <a:gd name="connsiteY123" fmla="*/ 2595563 h 2605088"/>
                      <a:gd name="connsiteX124" fmla="*/ 3207333 w 3904006"/>
                      <a:gd name="connsiteY124" fmla="*/ 2590800 h 2605088"/>
                      <a:gd name="connsiteX125" fmla="*/ 2969208 w 3904006"/>
                      <a:gd name="connsiteY125" fmla="*/ 2600325 h 2605088"/>
                      <a:gd name="connsiteX126" fmla="*/ 2854908 w 3904006"/>
                      <a:gd name="connsiteY126" fmla="*/ 2595563 h 2605088"/>
                      <a:gd name="connsiteX127" fmla="*/ 1997658 w 3904006"/>
                      <a:gd name="connsiteY127" fmla="*/ 2590800 h 2605088"/>
                      <a:gd name="connsiteX128" fmla="*/ 1859545 w 3904006"/>
                      <a:gd name="connsiteY128" fmla="*/ 2586038 h 2605088"/>
                      <a:gd name="connsiteX129" fmla="*/ 1740483 w 3904006"/>
                      <a:gd name="connsiteY129" fmla="*/ 2590800 h 2605088"/>
                      <a:gd name="connsiteX130" fmla="*/ 1464258 w 3904006"/>
                      <a:gd name="connsiteY130" fmla="*/ 2571750 h 2605088"/>
                      <a:gd name="connsiteX131" fmla="*/ 1240420 w 3904006"/>
                      <a:gd name="connsiteY131" fmla="*/ 2566988 h 2605088"/>
                      <a:gd name="connsiteX132" fmla="*/ 1149933 w 3904006"/>
                      <a:gd name="connsiteY132" fmla="*/ 2552700 h 2605088"/>
                      <a:gd name="connsiteX133" fmla="*/ 1083258 w 3904006"/>
                      <a:gd name="connsiteY133" fmla="*/ 2543175 h 2605088"/>
                      <a:gd name="connsiteX134" fmla="*/ 959433 w 3904006"/>
                      <a:gd name="connsiteY134" fmla="*/ 2538413 h 2605088"/>
                      <a:gd name="connsiteX135" fmla="*/ 902283 w 3904006"/>
                      <a:gd name="connsiteY135" fmla="*/ 2524125 h 2605088"/>
                      <a:gd name="connsiteX136" fmla="*/ 830845 w 3904006"/>
                      <a:gd name="connsiteY136" fmla="*/ 2505075 h 2605088"/>
                      <a:gd name="connsiteX137" fmla="*/ 811795 w 3904006"/>
                      <a:gd name="connsiteY137" fmla="*/ 2495550 h 2605088"/>
                      <a:gd name="connsiteX138" fmla="*/ 773695 w 3904006"/>
                      <a:gd name="connsiteY138" fmla="*/ 2486025 h 2605088"/>
                      <a:gd name="connsiteX139" fmla="*/ 754645 w 3904006"/>
                      <a:gd name="connsiteY139" fmla="*/ 2466975 h 2605088"/>
                      <a:gd name="connsiteX140" fmla="*/ 740358 w 3904006"/>
                      <a:gd name="connsiteY140" fmla="*/ 2462213 h 2605088"/>
                      <a:gd name="connsiteX141" fmla="*/ 621295 w 3904006"/>
                      <a:gd name="connsiteY141" fmla="*/ 2443163 h 2605088"/>
                      <a:gd name="connsiteX142" fmla="*/ 583195 w 3904006"/>
                      <a:gd name="connsiteY142" fmla="*/ 2428875 h 2605088"/>
                      <a:gd name="connsiteX143" fmla="*/ 492708 w 3904006"/>
                      <a:gd name="connsiteY143" fmla="*/ 2352675 h 2605088"/>
                      <a:gd name="connsiteX144" fmla="*/ 478420 w 3904006"/>
                      <a:gd name="connsiteY144" fmla="*/ 2333625 h 2605088"/>
                      <a:gd name="connsiteX145" fmla="*/ 454608 w 3904006"/>
                      <a:gd name="connsiteY145" fmla="*/ 2314575 h 2605088"/>
                      <a:gd name="connsiteX146" fmla="*/ 406983 w 3904006"/>
                      <a:gd name="connsiteY146" fmla="*/ 2252663 h 2605088"/>
                      <a:gd name="connsiteX147" fmla="*/ 383170 w 3904006"/>
                      <a:gd name="connsiteY147" fmla="*/ 2238375 h 2605088"/>
                      <a:gd name="connsiteX148" fmla="*/ 340308 w 3904006"/>
                      <a:gd name="connsiteY148" fmla="*/ 2185988 h 2605088"/>
                      <a:gd name="connsiteX149" fmla="*/ 302208 w 3904006"/>
                      <a:gd name="connsiteY149" fmla="*/ 2128838 h 2605088"/>
                      <a:gd name="connsiteX150" fmla="*/ 268870 w 3904006"/>
                      <a:gd name="connsiteY150" fmla="*/ 2105025 h 2605088"/>
                      <a:gd name="connsiteX151" fmla="*/ 230770 w 3904006"/>
                      <a:gd name="connsiteY151" fmla="*/ 2066925 h 2605088"/>
                      <a:gd name="connsiteX152" fmla="*/ 211720 w 3904006"/>
                      <a:gd name="connsiteY152" fmla="*/ 1990725 h 2605088"/>
                      <a:gd name="connsiteX153" fmla="*/ 202195 w 3904006"/>
                      <a:gd name="connsiteY153" fmla="*/ 1971675 h 2605088"/>
                      <a:gd name="connsiteX154" fmla="*/ 154570 w 3904006"/>
                      <a:gd name="connsiteY154" fmla="*/ 1919288 h 2605088"/>
                      <a:gd name="connsiteX155" fmla="*/ 145045 w 3904006"/>
                      <a:gd name="connsiteY155" fmla="*/ 1900238 h 2605088"/>
                      <a:gd name="connsiteX156" fmla="*/ 125995 w 3904006"/>
                      <a:gd name="connsiteY156" fmla="*/ 1881188 h 2605088"/>
                      <a:gd name="connsiteX157" fmla="*/ 116470 w 3904006"/>
                      <a:gd name="connsiteY157" fmla="*/ 1862138 h 2605088"/>
                      <a:gd name="connsiteX158" fmla="*/ 83133 w 3904006"/>
                      <a:gd name="connsiteY158" fmla="*/ 1819275 h 2605088"/>
                      <a:gd name="connsiteX159" fmla="*/ 78370 w 3904006"/>
                      <a:gd name="connsiteY159" fmla="*/ 1804988 h 2605088"/>
                      <a:gd name="connsiteX160" fmla="*/ 30745 w 3904006"/>
                      <a:gd name="connsiteY160" fmla="*/ 1733550 h 2605088"/>
                      <a:gd name="connsiteX161" fmla="*/ 2170 w 3904006"/>
                      <a:gd name="connsiteY161" fmla="*/ 1662113 h 2605088"/>
                      <a:gd name="connsiteX162" fmla="*/ 2170 w 3904006"/>
                      <a:gd name="connsiteY162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64108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11770 w 3904006"/>
                      <a:gd name="connsiteY38" fmla="*/ 152400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11770 w 3904006"/>
                      <a:gd name="connsiteY38" fmla="*/ 152400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45283 w 3904006"/>
                      <a:gd name="connsiteY88" fmla="*/ 1847850 h 2605088"/>
                      <a:gd name="connsiteX89" fmla="*/ 2064333 w 3904006"/>
                      <a:gd name="connsiteY89" fmla="*/ 1876425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45283 w 3904006"/>
                      <a:gd name="connsiteY88" fmla="*/ 1847850 h 2605088"/>
                      <a:gd name="connsiteX89" fmla="*/ 2073858 w 3904006"/>
                      <a:gd name="connsiteY89" fmla="*/ 1862138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97683 w 3904006"/>
                      <a:gd name="connsiteY92" fmla="*/ 2014537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92921 w 3904006"/>
                      <a:gd name="connsiteY92" fmla="*/ 2005012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45470 w 3904006"/>
                      <a:gd name="connsiteY117" fmla="*/ 2590800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90800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90800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73632 w 3904006"/>
                      <a:gd name="connsiteY153" fmla="*/ 212407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302208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202195 w 3904006"/>
                      <a:gd name="connsiteY157" fmla="*/ 1971675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202195 w 3904006"/>
                      <a:gd name="connsiteY157" fmla="*/ 1971675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1308 w 3904006"/>
                      <a:gd name="connsiteY65" fmla="*/ 634123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1308 w 3904006"/>
                      <a:gd name="connsiteY66" fmla="*/ 634123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40308 w 3904006"/>
                      <a:gd name="connsiteY152" fmla="*/ 2185988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40308 w 3904006"/>
                      <a:gd name="connsiteY152" fmla="*/ 2185988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0220 w 3904006"/>
                      <a:gd name="connsiteY155" fmla="*/ 2127487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87920 w 3904006"/>
                      <a:gd name="connsiteY154" fmla="*/ 2128838 h 2605088"/>
                      <a:gd name="connsiteX155" fmla="*/ 270220 w 3904006"/>
                      <a:gd name="connsiteY155" fmla="*/ 2127487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87920 w 3904006"/>
                      <a:gd name="connsiteY154" fmla="*/ 2128838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9917 w 3904006"/>
                      <a:gd name="connsiteY49" fmla="*/ 144226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36946 w 3904006"/>
                      <a:gd name="connsiteY144" fmla="*/ 2475861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9633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9633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87623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26045 w 3904006"/>
                      <a:gd name="connsiteY35" fmla="*/ 238125 h 2605088"/>
                      <a:gd name="connsiteX36" fmla="*/ 549858 w 3904006"/>
                      <a:gd name="connsiteY36" fmla="*/ 219075 h 2605088"/>
                      <a:gd name="connsiteX37" fmla="*/ 554620 w 3904006"/>
                      <a:gd name="connsiteY37" fmla="*/ 204788 h 2605088"/>
                      <a:gd name="connsiteX38" fmla="*/ 568908 w 3904006"/>
                      <a:gd name="connsiteY38" fmla="*/ 190500 h 2605088"/>
                      <a:gd name="connsiteX39" fmla="*/ 607007 w 3904006"/>
                      <a:gd name="connsiteY39" fmla="*/ 123825 h 2605088"/>
                      <a:gd name="connsiteX40" fmla="*/ 664158 w 3904006"/>
                      <a:gd name="connsiteY40" fmla="*/ 76200 h 2605088"/>
                      <a:gd name="connsiteX41" fmla="*/ 687970 w 3904006"/>
                      <a:gd name="connsiteY41" fmla="*/ 52388 h 2605088"/>
                      <a:gd name="connsiteX42" fmla="*/ 730832 w 3904006"/>
                      <a:gd name="connsiteY42" fmla="*/ 33338 h 2605088"/>
                      <a:gd name="connsiteX43" fmla="*/ 778458 w 3904006"/>
                      <a:gd name="connsiteY43" fmla="*/ 4763 h 2605088"/>
                      <a:gd name="connsiteX44" fmla="*/ 840370 w 3904006"/>
                      <a:gd name="connsiteY44" fmla="*/ 0 h 2605088"/>
                      <a:gd name="connsiteX45" fmla="*/ 949908 w 3904006"/>
                      <a:gd name="connsiteY45" fmla="*/ 19050 h 2605088"/>
                      <a:gd name="connsiteX46" fmla="*/ 997533 w 3904006"/>
                      <a:gd name="connsiteY46" fmla="*/ 57150 h 2605088"/>
                      <a:gd name="connsiteX47" fmla="*/ 1016583 w 3904006"/>
                      <a:gd name="connsiteY47" fmla="*/ 71438 h 2605088"/>
                      <a:gd name="connsiteX48" fmla="*/ 1040395 w 3904006"/>
                      <a:gd name="connsiteY48" fmla="*/ 90488 h 2605088"/>
                      <a:gd name="connsiteX49" fmla="*/ 1049920 w 3904006"/>
                      <a:gd name="connsiteY49" fmla="*/ 109538 h 2605088"/>
                      <a:gd name="connsiteX50" fmla="*/ 1073093 w 3904006"/>
                      <a:gd name="connsiteY50" fmla="*/ 144226 h 2605088"/>
                      <a:gd name="connsiteX51" fmla="*/ 1090081 w 3904006"/>
                      <a:gd name="connsiteY51" fmla="*/ 175502 h 2605088"/>
                      <a:gd name="connsiteX52" fmla="*/ 1110482 w 3904006"/>
                      <a:gd name="connsiteY52" fmla="*/ 215663 h 2605088"/>
                      <a:gd name="connsiteX53" fmla="*/ 1116595 w 3904006"/>
                      <a:gd name="connsiteY53" fmla="*/ 234713 h 2605088"/>
                      <a:gd name="connsiteX54" fmla="*/ 1135645 w 3904006"/>
                      <a:gd name="connsiteY54" fmla="*/ 257175 h 2605088"/>
                      <a:gd name="connsiteX55" fmla="*/ 1164220 w 3904006"/>
                      <a:gd name="connsiteY55" fmla="*/ 300038 h 2605088"/>
                      <a:gd name="connsiteX56" fmla="*/ 1183270 w 3904006"/>
                      <a:gd name="connsiteY56" fmla="*/ 333375 h 2605088"/>
                      <a:gd name="connsiteX57" fmla="*/ 1202320 w 3904006"/>
                      <a:gd name="connsiteY57" fmla="*/ 352425 h 2605088"/>
                      <a:gd name="connsiteX58" fmla="*/ 1221370 w 3904006"/>
                      <a:gd name="connsiteY58" fmla="*/ 385763 h 2605088"/>
                      <a:gd name="connsiteX59" fmla="*/ 1249945 w 3904006"/>
                      <a:gd name="connsiteY59" fmla="*/ 423863 h 2605088"/>
                      <a:gd name="connsiteX60" fmla="*/ 1273758 w 3904006"/>
                      <a:gd name="connsiteY60" fmla="*/ 466725 h 2605088"/>
                      <a:gd name="connsiteX61" fmla="*/ 1288045 w 3904006"/>
                      <a:gd name="connsiteY61" fmla="*/ 504825 h 2605088"/>
                      <a:gd name="connsiteX62" fmla="*/ 1297570 w 3904006"/>
                      <a:gd name="connsiteY62" fmla="*/ 533400 h 2605088"/>
                      <a:gd name="connsiteX63" fmla="*/ 1316620 w 3904006"/>
                      <a:gd name="connsiteY63" fmla="*/ 542925 h 2605088"/>
                      <a:gd name="connsiteX64" fmla="*/ 1321383 w 3904006"/>
                      <a:gd name="connsiteY64" fmla="*/ 561975 h 2605088"/>
                      <a:gd name="connsiteX65" fmla="*/ 1334106 w 3904006"/>
                      <a:gd name="connsiteY65" fmla="*/ 594029 h 2605088"/>
                      <a:gd name="connsiteX66" fmla="*/ 1340433 w 3904006"/>
                      <a:gd name="connsiteY66" fmla="*/ 590550 h 2605088"/>
                      <a:gd name="connsiteX67" fmla="*/ 1358132 w 3904006"/>
                      <a:gd name="connsiteY67" fmla="*/ 630711 h 2605088"/>
                      <a:gd name="connsiteX68" fmla="*/ 1378533 w 3904006"/>
                      <a:gd name="connsiteY68" fmla="*/ 661988 h 2605088"/>
                      <a:gd name="connsiteX69" fmla="*/ 1392820 w 3904006"/>
                      <a:gd name="connsiteY69" fmla="*/ 704850 h 2605088"/>
                      <a:gd name="connsiteX70" fmla="*/ 1421395 w 3904006"/>
                      <a:gd name="connsiteY70" fmla="*/ 723900 h 2605088"/>
                      <a:gd name="connsiteX71" fmla="*/ 1473783 w 3904006"/>
                      <a:gd name="connsiteY71" fmla="*/ 847725 h 2605088"/>
                      <a:gd name="connsiteX72" fmla="*/ 1530933 w 3904006"/>
                      <a:gd name="connsiteY72" fmla="*/ 938213 h 2605088"/>
                      <a:gd name="connsiteX73" fmla="*/ 1583320 w 3904006"/>
                      <a:gd name="connsiteY73" fmla="*/ 1071563 h 2605088"/>
                      <a:gd name="connsiteX74" fmla="*/ 1640470 w 3904006"/>
                      <a:gd name="connsiteY74" fmla="*/ 1147763 h 2605088"/>
                      <a:gd name="connsiteX75" fmla="*/ 1649995 w 3904006"/>
                      <a:gd name="connsiteY75" fmla="*/ 1171575 h 2605088"/>
                      <a:gd name="connsiteX76" fmla="*/ 1669045 w 3904006"/>
                      <a:gd name="connsiteY76" fmla="*/ 1204913 h 2605088"/>
                      <a:gd name="connsiteX77" fmla="*/ 1678570 w 3904006"/>
                      <a:gd name="connsiteY77" fmla="*/ 1219200 h 2605088"/>
                      <a:gd name="connsiteX78" fmla="*/ 1702383 w 3904006"/>
                      <a:gd name="connsiteY78" fmla="*/ 1266825 h 2605088"/>
                      <a:gd name="connsiteX79" fmla="*/ 1707145 w 3904006"/>
                      <a:gd name="connsiteY79" fmla="*/ 1290638 h 2605088"/>
                      <a:gd name="connsiteX80" fmla="*/ 1759533 w 3904006"/>
                      <a:gd name="connsiteY80" fmla="*/ 1376363 h 2605088"/>
                      <a:gd name="connsiteX81" fmla="*/ 1783345 w 3904006"/>
                      <a:gd name="connsiteY81" fmla="*/ 1414463 h 2605088"/>
                      <a:gd name="connsiteX82" fmla="*/ 1797633 w 3904006"/>
                      <a:gd name="connsiteY82" fmla="*/ 1428750 h 2605088"/>
                      <a:gd name="connsiteX83" fmla="*/ 1826208 w 3904006"/>
                      <a:gd name="connsiteY83" fmla="*/ 1457325 h 2605088"/>
                      <a:gd name="connsiteX84" fmla="*/ 1845258 w 3904006"/>
                      <a:gd name="connsiteY84" fmla="*/ 1509713 h 2605088"/>
                      <a:gd name="connsiteX85" fmla="*/ 1888120 w 3904006"/>
                      <a:gd name="connsiteY85" fmla="*/ 1590675 h 2605088"/>
                      <a:gd name="connsiteX86" fmla="*/ 1921458 w 3904006"/>
                      <a:gd name="connsiteY86" fmla="*/ 1657350 h 2605088"/>
                      <a:gd name="connsiteX87" fmla="*/ 1953445 w 3904006"/>
                      <a:gd name="connsiteY87" fmla="*/ 1696802 h 2605088"/>
                      <a:gd name="connsiteX88" fmla="*/ 1964320 w 3904006"/>
                      <a:gd name="connsiteY88" fmla="*/ 1728788 h 2605088"/>
                      <a:gd name="connsiteX89" fmla="*/ 1983370 w 3904006"/>
                      <a:gd name="connsiteY89" fmla="*/ 1747838 h 2605088"/>
                      <a:gd name="connsiteX90" fmla="*/ 2059571 w 3904006"/>
                      <a:gd name="connsiteY90" fmla="*/ 1824037 h 2605088"/>
                      <a:gd name="connsiteX91" fmla="*/ 2073858 w 3904006"/>
                      <a:gd name="connsiteY91" fmla="*/ 1862138 h 2605088"/>
                      <a:gd name="connsiteX92" fmla="*/ 2121483 w 3904006"/>
                      <a:gd name="connsiteY92" fmla="*/ 1938338 h 2605088"/>
                      <a:gd name="connsiteX93" fmla="*/ 2169108 w 3904006"/>
                      <a:gd name="connsiteY93" fmla="*/ 1962150 h 2605088"/>
                      <a:gd name="connsiteX94" fmla="*/ 2186167 w 3904006"/>
                      <a:gd name="connsiteY94" fmla="*/ 1997478 h 2605088"/>
                      <a:gd name="connsiteX95" fmla="*/ 2192921 w 3904006"/>
                      <a:gd name="connsiteY95" fmla="*/ 2005012 h 2605088"/>
                      <a:gd name="connsiteX96" fmla="*/ 2223557 w 3904006"/>
                      <a:gd name="connsiteY96" fmla="*/ 2037640 h 2605088"/>
                      <a:gd name="connsiteX97" fmla="*/ 2254833 w 3904006"/>
                      <a:gd name="connsiteY97" fmla="*/ 2081213 h 2605088"/>
                      <a:gd name="connsiteX98" fmla="*/ 2267770 w 3904006"/>
                      <a:gd name="connsiteY98" fmla="*/ 2092088 h 2605088"/>
                      <a:gd name="connsiteX99" fmla="*/ 2316745 w 3904006"/>
                      <a:gd name="connsiteY99" fmla="*/ 2138363 h 2605088"/>
                      <a:gd name="connsiteX100" fmla="*/ 2337857 w 3904006"/>
                      <a:gd name="connsiteY100" fmla="*/ 2143765 h 2605088"/>
                      <a:gd name="connsiteX101" fmla="*/ 2378658 w 3904006"/>
                      <a:gd name="connsiteY101" fmla="*/ 2195513 h 2605088"/>
                      <a:gd name="connsiteX102" fmla="*/ 2440570 w 3904006"/>
                      <a:gd name="connsiteY102" fmla="*/ 2238375 h 2605088"/>
                      <a:gd name="connsiteX103" fmla="*/ 2483433 w 3904006"/>
                      <a:gd name="connsiteY103" fmla="*/ 2257425 h 2605088"/>
                      <a:gd name="connsiteX104" fmla="*/ 2550108 w 3904006"/>
                      <a:gd name="connsiteY104" fmla="*/ 2305050 h 2605088"/>
                      <a:gd name="connsiteX105" fmla="*/ 2607258 w 3904006"/>
                      <a:gd name="connsiteY105" fmla="*/ 2347912 h 2605088"/>
                      <a:gd name="connsiteX106" fmla="*/ 2626308 w 3904006"/>
                      <a:gd name="connsiteY106" fmla="*/ 2357438 h 2605088"/>
                      <a:gd name="connsiteX107" fmla="*/ 2692983 w 3904006"/>
                      <a:gd name="connsiteY107" fmla="*/ 2376488 h 2605088"/>
                      <a:gd name="connsiteX108" fmla="*/ 2712033 w 3904006"/>
                      <a:gd name="connsiteY108" fmla="*/ 2381250 h 2605088"/>
                      <a:gd name="connsiteX109" fmla="*/ 2840620 w 3904006"/>
                      <a:gd name="connsiteY109" fmla="*/ 2433638 h 2605088"/>
                      <a:gd name="connsiteX110" fmla="*/ 2850145 w 3904006"/>
                      <a:gd name="connsiteY110" fmla="*/ 2447925 h 2605088"/>
                      <a:gd name="connsiteX111" fmla="*/ 2883483 w 3904006"/>
                      <a:gd name="connsiteY111" fmla="*/ 2452688 h 2605088"/>
                      <a:gd name="connsiteX112" fmla="*/ 2916820 w 3904006"/>
                      <a:gd name="connsiteY112" fmla="*/ 2462213 h 2605088"/>
                      <a:gd name="connsiteX113" fmla="*/ 2940633 w 3904006"/>
                      <a:gd name="connsiteY113" fmla="*/ 2476500 h 2605088"/>
                      <a:gd name="connsiteX114" fmla="*/ 3016833 w 3904006"/>
                      <a:gd name="connsiteY114" fmla="*/ 2495550 h 2605088"/>
                      <a:gd name="connsiteX115" fmla="*/ 3088270 w 3904006"/>
                      <a:gd name="connsiteY115" fmla="*/ 2519362 h 2605088"/>
                      <a:gd name="connsiteX116" fmla="*/ 3264483 w 3904006"/>
                      <a:gd name="connsiteY116" fmla="*/ 2543175 h 2605088"/>
                      <a:gd name="connsiteX117" fmla="*/ 3469270 w 3904006"/>
                      <a:gd name="connsiteY117" fmla="*/ 2566988 h 2605088"/>
                      <a:gd name="connsiteX118" fmla="*/ 3526420 w 3904006"/>
                      <a:gd name="connsiteY118" fmla="*/ 2581275 h 2605088"/>
                      <a:gd name="connsiteX119" fmla="*/ 3554995 w 3904006"/>
                      <a:gd name="connsiteY119" fmla="*/ 2576513 h 2605088"/>
                      <a:gd name="connsiteX120" fmla="*/ 3626433 w 3904006"/>
                      <a:gd name="connsiteY120" fmla="*/ 2600325 h 2605088"/>
                      <a:gd name="connsiteX121" fmla="*/ 3883608 w 3904006"/>
                      <a:gd name="connsiteY121" fmla="*/ 2595563 h 2605088"/>
                      <a:gd name="connsiteX122" fmla="*/ 3902658 w 3904006"/>
                      <a:gd name="connsiteY122" fmla="*/ 2590800 h 2605088"/>
                      <a:gd name="connsiteX123" fmla="*/ 3864558 w 3904006"/>
                      <a:gd name="connsiteY123" fmla="*/ 2595563 h 2605088"/>
                      <a:gd name="connsiteX124" fmla="*/ 3697870 w 3904006"/>
                      <a:gd name="connsiteY124" fmla="*/ 2576513 h 2605088"/>
                      <a:gd name="connsiteX125" fmla="*/ 3626433 w 3904006"/>
                      <a:gd name="connsiteY125" fmla="*/ 2581275 h 2605088"/>
                      <a:gd name="connsiteX126" fmla="*/ 3512133 w 3904006"/>
                      <a:gd name="connsiteY126" fmla="*/ 2605088 h 2605088"/>
                      <a:gd name="connsiteX127" fmla="*/ 3340683 w 3904006"/>
                      <a:gd name="connsiteY127" fmla="*/ 2600325 h 2605088"/>
                      <a:gd name="connsiteX128" fmla="*/ 3316870 w 3904006"/>
                      <a:gd name="connsiteY128" fmla="*/ 2595563 h 2605088"/>
                      <a:gd name="connsiteX129" fmla="*/ 3207333 w 3904006"/>
                      <a:gd name="connsiteY129" fmla="*/ 2590800 h 2605088"/>
                      <a:gd name="connsiteX130" fmla="*/ 2969208 w 3904006"/>
                      <a:gd name="connsiteY130" fmla="*/ 2600325 h 2605088"/>
                      <a:gd name="connsiteX131" fmla="*/ 2854908 w 3904006"/>
                      <a:gd name="connsiteY131" fmla="*/ 2595563 h 2605088"/>
                      <a:gd name="connsiteX132" fmla="*/ 1997658 w 3904006"/>
                      <a:gd name="connsiteY132" fmla="*/ 2590800 h 2605088"/>
                      <a:gd name="connsiteX133" fmla="*/ 1859545 w 3904006"/>
                      <a:gd name="connsiteY133" fmla="*/ 2586038 h 2605088"/>
                      <a:gd name="connsiteX134" fmla="*/ 1740483 w 3904006"/>
                      <a:gd name="connsiteY134" fmla="*/ 2590800 h 2605088"/>
                      <a:gd name="connsiteX135" fmla="*/ 1460846 w 3904006"/>
                      <a:gd name="connsiteY135" fmla="*/ 2585398 h 2605088"/>
                      <a:gd name="connsiteX136" fmla="*/ 1237008 w 3904006"/>
                      <a:gd name="connsiteY136" fmla="*/ 2577224 h 2605088"/>
                      <a:gd name="connsiteX137" fmla="*/ 1146521 w 3904006"/>
                      <a:gd name="connsiteY137" fmla="*/ 2566348 h 2605088"/>
                      <a:gd name="connsiteX138" fmla="*/ 1083258 w 3904006"/>
                      <a:gd name="connsiteY138" fmla="*/ 2553411 h 2605088"/>
                      <a:gd name="connsiteX139" fmla="*/ 959433 w 3904006"/>
                      <a:gd name="connsiteY139" fmla="*/ 2538413 h 2605088"/>
                      <a:gd name="connsiteX140" fmla="*/ 902283 w 3904006"/>
                      <a:gd name="connsiteY140" fmla="*/ 2524125 h 2605088"/>
                      <a:gd name="connsiteX141" fmla="*/ 830845 w 3904006"/>
                      <a:gd name="connsiteY141" fmla="*/ 2505075 h 2605088"/>
                      <a:gd name="connsiteX142" fmla="*/ 811795 w 3904006"/>
                      <a:gd name="connsiteY142" fmla="*/ 2495550 h 2605088"/>
                      <a:gd name="connsiteX143" fmla="*/ 773695 w 3904006"/>
                      <a:gd name="connsiteY143" fmla="*/ 2486025 h 2605088"/>
                      <a:gd name="connsiteX144" fmla="*/ 754645 w 3904006"/>
                      <a:gd name="connsiteY144" fmla="*/ 2494271 h 2605088"/>
                      <a:gd name="connsiteX145" fmla="*/ 719887 w 3904006"/>
                      <a:gd name="connsiteY145" fmla="*/ 2482685 h 2605088"/>
                      <a:gd name="connsiteX146" fmla="*/ 621295 w 3904006"/>
                      <a:gd name="connsiteY146" fmla="*/ 2443163 h 2605088"/>
                      <a:gd name="connsiteX147" fmla="*/ 583195 w 3904006"/>
                      <a:gd name="connsiteY147" fmla="*/ 2428875 h 2605088"/>
                      <a:gd name="connsiteX148" fmla="*/ 492708 w 3904006"/>
                      <a:gd name="connsiteY148" fmla="*/ 2352675 h 2605088"/>
                      <a:gd name="connsiteX149" fmla="*/ 478420 w 3904006"/>
                      <a:gd name="connsiteY149" fmla="*/ 2333625 h 2605088"/>
                      <a:gd name="connsiteX150" fmla="*/ 454608 w 3904006"/>
                      <a:gd name="connsiteY150" fmla="*/ 2314575 h 2605088"/>
                      <a:gd name="connsiteX151" fmla="*/ 389924 w 3904006"/>
                      <a:gd name="connsiteY151" fmla="*/ 2266311 h 2605088"/>
                      <a:gd name="connsiteX152" fmla="*/ 383170 w 3904006"/>
                      <a:gd name="connsiteY152" fmla="*/ 2245199 h 2605088"/>
                      <a:gd name="connsiteX153" fmla="*/ 326660 w 3904006"/>
                      <a:gd name="connsiteY153" fmla="*/ 2192812 h 2605088"/>
                      <a:gd name="connsiteX154" fmla="*/ 311733 w 3904006"/>
                      <a:gd name="connsiteY154" fmla="*/ 2177174 h 2605088"/>
                      <a:gd name="connsiteX155" fmla="*/ 277685 w 3904006"/>
                      <a:gd name="connsiteY155" fmla="*/ 2132250 h 2605088"/>
                      <a:gd name="connsiteX156" fmla="*/ 266808 w 3904006"/>
                      <a:gd name="connsiteY156" fmla="*/ 2124075 h 2605088"/>
                      <a:gd name="connsiteX157" fmla="*/ 223946 w 3904006"/>
                      <a:gd name="connsiteY157" fmla="*/ 2073749 h 2605088"/>
                      <a:gd name="connsiteX158" fmla="*/ 191959 w 3904006"/>
                      <a:gd name="connsiteY158" fmla="*/ 2024774 h 2605088"/>
                      <a:gd name="connsiteX159" fmla="*/ 170848 w 3904006"/>
                      <a:gd name="connsiteY159" fmla="*/ 1988023 h 2605088"/>
                      <a:gd name="connsiteX160" fmla="*/ 145045 w 3904006"/>
                      <a:gd name="connsiteY160" fmla="*/ 1943100 h 2605088"/>
                      <a:gd name="connsiteX161" fmla="*/ 125995 w 3904006"/>
                      <a:gd name="connsiteY161" fmla="*/ 1909763 h 2605088"/>
                      <a:gd name="connsiteX162" fmla="*/ 112348 w 3904006"/>
                      <a:gd name="connsiteY162" fmla="*/ 1877777 h 2605088"/>
                      <a:gd name="connsiteX163" fmla="*/ 109647 w 3904006"/>
                      <a:gd name="connsiteY163" fmla="*/ 1865549 h 2605088"/>
                      <a:gd name="connsiteX164" fmla="*/ 83133 w 3904006"/>
                      <a:gd name="connsiteY164" fmla="*/ 1819275 h 2605088"/>
                      <a:gd name="connsiteX165" fmla="*/ 78370 w 3904006"/>
                      <a:gd name="connsiteY165" fmla="*/ 1804988 h 2605088"/>
                      <a:gd name="connsiteX166" fmla="*/ 30745 w 3904006"/>
                      <a:gd name="connsiteY166" fmla="*/ 1733550 h 2605088"/>
                      <a:gd name="connsiteX167" fmla="*/ 2170 w 3904006"/>
                      <a:gd name="connsiteY167" fmla="*/ 1662113 h 2605088"/>
                      <a:gd name="connsiteX168" fmla="*/ 2170 w 3904006"/>
                      <a:gd name="connsiteY168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26045 w 3904006"/>
                      <a:gd name="connsiteY35" fmla="*/ 238125 h 2605088"/>
                      <a:gd name="connsiteX36" fmla="*/ 549858 w 3904006"/>
                      <a:gd name="connsiteY36" fmla="*/ 219075 h 2605088"/>
                      <a:gd name="connsiteX37" fmla="*/ 554620 w 3904006"/>
                      <a:gd name="connsiteY37" fmla="*/ 204788 h 2605088"/>
                      <a:gd name="connsiteX38" fmla="*/ 568908 w 3904006"/>
                      <a:gd name="connsiteY38" fmla="*/ 190500 h 2605088"/>
                      <a:gd name="connsiteX39" fmla="*/ 607007 w 3904006"/>
                      <a:gd name="connsiteY39" fmla="*/ 123825 h 2605088"/>
                      <a:gd name="connsiteX40" fmla="*/ 664158 w 3904006"/>
                      <a:gd name="connsiteY40" fmla="*/ 76200 h 2605088"/>
                      <a:gd name="connsiteX41" fmla="*/ 687970 w 3904006"/>
                      <a:gd name="connsiteY41" fmla="*/ 52388 h 2605088"/>
                      <a:gd name="connsiteX42" fmla="*/ 730832 w 3904006"/>
                      <a:gd name="connsiteY42" fmla="*/ 33338 h 2605088"/>
                      <a:gd name="connsiteX43" fmla="*/ 778458 w 3904006"/>
                      <a:gd name="connsiteY43" fmla="*/ 4763 h 2605088"/>
                      <a:gd name="connsiteX44" fmla="*/ 840370 w 3904006"/>
                      <a:gd name="connsiteY44" fmla="*/ 0 h 2605088"/>
                      <a:gd name="connsiteX45" fmla="*/ 949908 w 3904006"/>
                      <a:gd name="connsiteY45" fmla="*/ 19050 h 2605088"/>
                      <a:gd name="connsiteX46" fmla="*/ 997533 w 3904006"/>
                      <a:gd name="connsiteY46" fmla="*/ 57150 h 2605088"/>
                      <a:gd name="connsiteX47" fmla="*/ 1016583 w 3904006"/>
                      <a:gd name="connsiteY47" fmla="*/ 71438 h 2605088"/>
                      <a:gd name="connsiteX48" fmla="*/ 1040395 w 3904006"/>
                      <a:gd name="connsiteY48" fmla="*/ 90488 h 2605088"/>
                      <a:gd name="connsiteX49" fmla="*/ 1049920 w 3904006"/>
                      <a:gd name="connsiteY49" fmla="*/ 109538 h 2605088"/>
                      <a:gd name="connsiteX50" fmla="*/ 1073093 w 3904006"/>
                      <a:gd name="connsiteY50" fmla="*/ 144226 h 2605088"/>
                      <a:gd name="connsiteX51" fmla="*/ 1090081 w 3904006"/>
                      <a:gd name="connsiteY51" fmla="*/ 175502 h 2605088"/>
                      <a:gd name="connsiteX52" fmla="*/ 1110482 w 3904006"/>
                      <a:gd name="connsiteY52" fmla="*/ 215663 h 2605088"/>
                      <a:gd name="connsiteX53" fmla="*/ 1116595 w 3904006"/>
                      <a:gd name="connsiteY53" fmla="*/ 234713 h 2605088"/>
                      <a:gd name="connsiteX54" fmla="*/ 1135645 w 3904006"/>
                      <a:gd name="connsiteY54" fmla="*/ 257175 h 2605088"/>
                      <a:gd name="connsiteX55" fmla="*/ 1164220 w 3904006"/>
                      <a:gd name="connsiteY55" fmla="*/ 300038 h 2605088"/>
                      <a:gd name="connsiteX56" fmla="*/ 1183270 w 3904006"/>
                      <a:gd name="connsiteY56" fmla="*/ 333375 h 2605088"/>
                      <a:gd name="connsiteX57" fmla="*/ 1202320 w 3904006"/>
                      <a:gd name="connsiteY57" fmla="*/ 352425 h 2605088"/>
                      <a:gd name="connsiteX58" fmla="*/ 1221370 w 3904006"/>
                      <a:gd name="connsiteY58" fmla="*/ 385763 h 2605088"/>
                      <a:gd name="connsiteX59" fmla="*/ 1249945 w 3904006"/>
                      <a:gd name="connsiteY59" fmla="*/ 423863 h 2605088"/>
                      <a:gd name="connsiteX60" fmla="*/ 1273758 w 3904006"/>
                      <a:gd name="connsiteY60" fmla="*/ 466725 h 2605088"/>
                      <a:gd name="connsiteX61" fmla="*/ 1288045 w 3904006"/>
                      <a:gd name="connsiteY61" fmla="*/ 504825 h 2605088"/>
                      <a:gd name="connsiteX62" fmla="*/ 1297570 w 3904006"/>
                      <a:gd name="connsiteY62" fmla="*/ 533400 h 2605088"/>
                      <a:gd name="connsiteX63" fmla="*/ 1316620 w 3904006"/>
                      <a:gd name="connsiteY63" fmla="*/ 542925 h 2605088"/>
                      <a:gd name="connsiteX64" fmla="*/ 1321383 w 3904006"/>
                      <a:gd name="connsiteY64" fmla="*/ 561975 h 2605088"/>
                      <a:gd name="connsiteX65" fmla="*/ 1334106 w 3904006"/>
                      <a:gd name="connsiteY65" fmla="*/ 594029 h 2605088"/>
                      <a:gd name="connsiteX66" fmla="*/ 1340433 w 3904006"/>
                      <a:gd name="connsiteY66" fmla="*/ 590550 h 2605088"/>
                      <a:gd name="connsiteX67" fmla="*/ 1358132 w 3904006"/>
                      <a:gd name="connsiteY67" fmla="*/ 630711 h 2605088"/>
                      <a:gd name="connsiteX68" fmla="*/ 1378533 w 3904006"/>
                      <a:gd name="connsiteY68" fmla="*/ 661988 h 2605088"/>
                      <a:gd name="connsiteX69" fmla="*/ 1392820 w 3904006"/>
                      <a:gd name="connsiteY69" fmla="*/ 704850 h 2605088"/>
                      <a:gd name="connsiteX70" fmla="*/ 1421395 w 3904006"/>
                      <a:gd name="connsiteY70" fmla="*/ 723900 h 2605088"/>
                      <a:gd name="connsiteX71" fmla="*/ 1473783 w 3904006"/>
                      <a:gd name="connsiteY71" fmla="*/ 847725 h 2605088"/>
                      <a:gd name="connsiteX72" fmla="*/ 1530933 w 3904006"/>
                      <a:gd name="connsiteY72" fmla="*/ 938213 h 2605088"/>
                      <a:gd name="connsiteX73" fmla="*/ 1583320 w 3904006"/>
                      <a:gd name="connsiteY73" fmla="*/ 1071563 h 2605088"/>
                      <a:gd name="connsiteX74" fmla="*/ 1640470 w 3904006"/>
                      <a:gd name="connsiteY74" fmla="*/ 1147763 h 2605088"/>
                      <a:gd name="connsiteX75" fmla="*/ 1649995 w 3904006"/>
                      <a:gd name="connsiteY75" fmla="*/ 1171575 h 2605088"/>
                      <a:gd name="connsiteX76" fmla="*/ 1669045 w 3904006"/>
                      <a:gd name="connsiteY76" fmla="*/ 1204913 h 2605088"/>
                      <a:gd name="connsiteX77" fmla="*/ 1678570 w 3904006"/>
                      <a:gd name="connsiteY77" fmla="*/ 1219200 h 2605088"/>
                      <a:gd name="connsiteX78" fmla="*/ 1702383 w 3904006"/>
                      <a:gd name="connsiteY78" fmla="*/ 1266825 h 2605088"/>
                      <a:gd name="connsiteX79" fmla="*/ 1707145 w 3904006"/>
                      <a:gd name="connsiteY79" fmla="*/ 1290638 h 2605088"/>
                      <a:gd name="connsiteX80" fmla="*/ 1759533 w 3904006"/>
                      <a:gd name="connsiteY80" fmla="*/ 1376363 h 2605088"/>
                      <a:gd name="connsiteX81" fmla="*/ 1783345 w 3904006"/>
                      <a:gd name="connsiteY81" fmla="*/ 1414463 h 2605088"/>
                      <a:gd name="connsiteX82" fmla="*/ 1797633 w 3904006"/>
                      <a:gd name="connsiteY82" fmla="*/ 1428750 h 2605088"/>
                      <a:gd name="connsiteX83" fmla="*/ 1826208 w 3904006"/>
                      <a:gd name="connsiteY83" fmla="*/ 1457325 h 2605088"/>
                      <a:gd name="connsiteX84" fmla="*/ 1845258 w 3904006"/>
                      <a:gd name="connsiteY84" fmla="*/ 1509713 h 2605088"/>
                      <a:gd name="connsiteX85" fmla="*/ 1888120 w 3904006"/>
                      <a:gd name="connsiteY85" fmla="*/ 1590675 h 2605088"/>
                      <a:gd name="connsiteX86" fmla="*/ 1921458 w 3904006"/>
                      <a:gd name="connsiteY86" fmla="*/ 1657350 h 2605088"/>
                      <a:gd name="connsiteX87" fmla="*/ 1953445 w 3904006"/>
                      <a:gd name="connsiteY87" fmla="*/ 1696802 h 2605088"/>
                      <a:gd name="connsiteX88" fmla="*/ 1964320 w 3904006"/>
                      <a:gd name="connsiteY88" fmla="*/ 1728788 h 2605088"/>
                      <a:gd name="connsiteX89" fmla="*/ 1983370 w 3904006"/>
                      <a:gd name="connsiteY89" fmla="*/ 1747838 h 2605088"/>
                      <a:gd name="connsiteX90" fmla="*/ 2059571 w 3904006"/>
                      <a:gd name="connsiteY90" fmla="*/ 1824037 h 2605088"/>
                      <a:gd name="connsiteX91" fmla="*/ 2073858 w 3904006"/>
                      <a:gd name="connsiteY91" fmla="*/ 1862138 h 2605088"/>
                      <a:gd name="connsiteX92" fmla="*/ 2121483 w 3904006"/>
                      <a:gd name="connsiteY92" fmla="*/ 1938338 h 2605088"/>
                      <a:gd name="connsiteX93" fmla="*/ 2169108 w 3904006"/>
                      <a:gd name="connsiteY93" fmla="*/ 1962150 h 2605088"/>
                      <a:gd name="connsiteX94" fmla="*/ 2186167 w 3904006"/>
                      <a:gd name="connsiteY94" fmla="*/ 1997478 h 2605088"/>
                      <a:gd name="connsiteX95" fmla="*/ 2192921 w 3904006"/>
                      <a:gd name="connsiteY95" fmla="*/ 2005012 h 2605088"/>
                      <a:gd name="connsiteX96" fmla="*/ 2223557 w 3904006"/>
                      <a:gd name="connsiteY96" fmla="*/ 2037640 h 2605088"/>
                      <a:gd name="connsiteX97" fmla="*/ 2254833 w 3904006"/>
                      <a:gd name="connsiteY97" fmla="*/ 2081213 h 2605088"/>
                      <a:gd name="connsiteX98" fmla="*/ 2267770 w 3904006"/>
                      <a:gd name="connsiteY98" fmla="*/ 2092088 h 2605088"/>
                      <a:gd name="connsiteX99" fmla="*/ 2316745 w 3904006"/>
                      <a:gd name="connsiteY99" fmla="*/ 2138363 h 2605088"/>
                      <a:gd name="connsiteX100" fmla="*/ 2337857 w 3904006"/>
                      <a:gd name="connsiteY100" fmla="*/ 2143765 h 2605088"/>
                      <a:gd name="connsiteX101" fmla="*/ 2378658 w 3904006"/>
                      <a:gd name="connsiteY101" fmla="*/ 2195513 h 2605088"/>
                      <a:gd name="connsiteX102" fmla="*/ 2440570 w 3904006"/>
                      <a:gd name="connsiteY102" fmla="*/ 2238375 h 2605088"/>
                      <a:gd name="connsiteX103" fmla="*/ 2483433 w 3904006"/>
                      <a:gd name="connsiteY103" fmla="*/ 2257425 h 2605088"/>
                      <a:gd name="connsiteX104" fmla="*/ 2550108 w 3904006"/>
                      <a:gd name="connsiteY104" fmla="*/ 2305050 h 2605088"/>
                      <a:gd name="connsiteX105" fmla="*/ 2607258 w 3904006"/>
                      <a:gd name="connsiteY105" fmla="*/ 2347912 h 2605088"/>
                      <a:gd name="connsiteX106" fmla="*/ 2626308 w 3904006"/>
                      <a:gd name="connsiteY106" fmla="*/ 2357438 h 2605088"/>
                      <a:gd name="connsiteX107" fmla="*/ 2692983 w 3904006"/>
                      <a:gd name="connsiteY107" fmla="*/ 2376488 h 2605088"/>
                      <a:gd name="connsiteX108" fmla="*/ 2712033 w 3904006"/>
                      <a:gd name="connsiteY108" fmla="*/ 2381250 h 2605088"/>
                      <a:gd name="connsiteX109" fmla="*/ 2840620 w 3904006"/>
                      <a:gd name="connsiteY109" fmla="*/ 2433638 h 2605088"/>
                      <a:gd name="connsiteX110" fmla="*/ 2850145 w 3904006"/>
                      <a:gd name="connsiteY110" fmla="*/ 2447925 h 2605088"/>
                      <a:gd name="connsiteX111" fmla="*/ 2883483 w 3904006"/>
                      <a:gd name="connsiteY111" fmla="*/ 2452688 h 2605088"/>
                      <a:gd name="connsiteX112" fmla="*/ 2916820 w 3904006"/>
                      <a:gd name="connsiteY112" fmla="*/ 2462213 h 2605088"/>
                      <a:gd name="connsiteX113" fmla="*/ 2940633 w 3904006"/>
                      <a:gd name="connsiteY113" fmla="*/ 2476500 h 2605088"/>
                      <a:gd name="connsiteX114" fmla="*/ 3016833 w 3904006"/>
                      <a:gd name="connsiteY114" fmla="*/ 2495550 h 2605088"/>
                      <a:gd name="connsiteX115" fmla="*/ 3088270 w 3904006"/>
                      <a:gd name="connsiteY115" fmla="*/ 2519362 h 2605088"/>
                      <a:gd name="connsiteX116" fmla="*/ 3264483 w 3904006"/>
                      <a:gd name="connsiteY116" fmla="*/ 2543175 h 2605088"/>
                      <a:gd name="connsiteX117" fmla="*/ 3469270 w 3904006"/>
                      <a:gd name="connsiteY117" fmla="*/ 2566988 h 2605088"/>
                      <a:gd name="connsiteX118" fmla="*/ 3526420 w 3904006"/>
                      <a:gd name="connsiteY118" fmla="*/ 2581275 h 2605088"/>
                      <a:gd name="connsiteX119" fmla="*/ 3554995 w 3904006"/>
                      <a:gd name="connsiteY119" fmla="*/ 2576513 h 2605088"/>
                      <a:gd name="connsiteX120" fmla="*/ 3626433 w 3904006"/>
                      <a:gd name="connsiteY120" fmla="*/ 2600325 h 2605088"/>
                      <a:gd name="connsiteX121" fmla="*/ 3883608 w 3904006"/>
                      <a:gd name="connsiteY121" fmla="*/ 2595563 h 2605088"/>
                      <a:gd name="connsiteX122" fmla="*/ 3902658 w 3904006"/>
                      <a:gd name="connsiteY122" fmla="*/ 2590800 h 2605088"/>
                      <a:gd name="connsiteX123" fmla="*/ 3864558 w 3904006"/>
                      <a:gd name="connsiteY123" fmla="*/ 2595563 h 2605088"/>
                      <a:gd name="connsiteX124" fmla="*/ 3697870 w 3904006"/>
                      <a:gd name="connsiteY124" fmla="*/ 2576513 h 2605088"/>
                      <a:gd name="connsiteX125" fmla="*/ 3626433 w 3904006"/>
                      <a:gd name="connsiteY125" fmla="*/ 2581275 h 2605088"/>
                      <a:gd name="connsiteX126" fmla="*/ 3512133 w 3904006"/>
                      <a:gd name="connsiteY126" fmla="*/ 2605088 h 2605088"/>
                      <a:gd name="connsiteX127" fmla="*/ 3340683 w 3904006"/>
                      <a:gd name="connsiteY127" fmla="*/ 2600325 h 2605088"/>
                      <a:gd name="connsiteX128" fmla="*/ 3316870 w 3904006"/>
                      <a:gd name="connsiteY128" fmla="*/ 2595563 h 2605088"/>
                      <a:gd name="connsiteX129" fmla="*/ 3207333 w 3904006"/>
                      <a:gd name="connsiteY129" fmla="*/ 2590800 h 2605088"/>
                      <a:gd name="connsiteX130" fmla="*/ 2969208 w 3904006"/>
                      <a:gd name="connsiteY130" fmla="*/ 2600325 h 2605088"/>
                      <a:gd name="connsiteX131" fmla="*/ 2854908 w 3904006"/>
                      <a:gd name="connsiteY131" fmla="*/ 2595563 h 2605088"/>
                      <a:gd name="connsiteX132" fmla="*/ 1997658 w 3904006"/>
                      <a:gd name="connsiteY132" fmla="*/ 2590800 h 2605088"/>
                      <a:gd name="connsiteX133" fmla="*/ 1859545 w 3904006"/>
                      <a:gd name="connsiteY133" fmla="*/ 2586038 h 2605088"/>
                      <a:gd name="connsiteX134" fmla="*/ 1740483 w 3904006"/>
                      <a:gd name="connsiteY134" fmla="*/ 2590800 h 2605088"/>
                      <a:gd name="connsiteX135" fmla="*/ 1460846 w 3904006"/>
                      <a:gd name="connsiteY135" fmla="*/ 2585398 h 2605088"/>
                      <a:gd name="connsiteX136" fmla="*/ 1237008 w 3904006"/>
                      <a:gd name="connsiteY136" fmla="*/ 2577224 h 2605088"/>
                      <a:gd name="connsiteX137" fmla="*/ 1146521 w 3904006"/>
                      <a:gd name="connsiteY137" fmla="*/ 2566348 h 2605088"/>
                      <a:gd name="connsiteX138" fmla="*/ 1083258 w 3904006"/>
                      <a:gd name="connsiteY138" fmla="*/ 2553411 h 2605088"/>
                      <a:gd name="connsiteX139" fmla="*/ 959433 w 3904006"/>
                      <a:gd name="connsiteY139" fmla="*/ 2538413 h 2605088"/>
                      <a:gd name="connsiteX140" fmla="*/ 902283 w 3904006"/>
                      <a:gd name="connsiteY140" fmla="*/ 2524125 h 2605088"/>
                      <a:gd name="connsiteX141" fmla="*/ 830845 w 3904006"/>
                      <a:gd name="connsiteY141" fmla="*/ 2505075 h 2605088"/>
                      <a:gd name="connsiteX142" fmla="*/ 811795 w 3904006"/>
                      <a:gd name="connsiteY142" fmla="*/ 2495550 h 2605088"/>
                      <a:gd name="connsiteX143" fmla="*/ 773695 w 3904006"/>
                      <a:gd name="connsiteY143" fmla="*/ 2486025 h 2605088"/>
                      <a:gd name="connsiteX144" fmla="*/ 754645 w 3904006"/>
                      <a:gd name="connsiteY144" fmla="*/ 2494271 h 2605088"/>
                      <a:gd name="connsiteX145" fmla="*/ 719887 w 3904006"/>
                      <a:gd name="connsiteY145" fmla="*/ 2482685 h 2605088"/>
                      <a:gd name="connsiteX146" fmla="*/ 621295 w 3904006"/>
                      <a:gd name="connsiteY146" fmla="*/ 2443163 h 2605088"/>
                      <a:gd name="connsiteX147" fmla="*/ 583195 w 3904006"/>
                      <a:gd name="connsiteY147" fmla="*/ 2428875 h 2605088"/>
                      <a:gd name="connsiteX148" fmla="*/ 492708 w 3904006"/>
                      <a:gd name="connsiteY148" fmla="*/ 2352675 h 2605088"/>
                      <a:gd name="connsiteX149" fmla="*/ 478420 w 3904006"/>
                      <a:gd name="connsiteY149" fmla="*/ 2333625 h 2605088"/>
                      <a:gd name="connsiteX150" fmla="*/ 454608 w 3904006"/>
                      <a:gd name="connsiteY150" fmla="*/ 2314575 h 2605088"/>
                      <a:gd name="connsiteX151" fmla="*/ 389924 w 3904006"/>
                      <a:gd name="connsiteY151" fmla="*/ 2266311 h 2605088"/>
                      <a:gd name="connsiteX152" fmla="*/ 383170 w 3904006"/>
                      <a:gd name="connsiteY152" fmla="*/ 2245199 h 2605088"/>
                      <a:gd name="connsiteX153" fmla="*/ 326660 w 3904006"/>
                      <a:gd name="connsiteY153" fmla="*/ 2192812 h 2605088"/>
                      <a:gd name="connsiteX154" fmla="*/ 311733 w 3904006"/>
                      <a:gd name="connsiteY154" fmla="*/ 2177174 h 2605088"/>
                      <a:gd name="connsiteX155" fmla="*/ 277685 w 3904006"/>
                      <a:gd name="connsiteY155" fmla="*/ 2132250 h 2605088"/>
                      <a:gd name="connsiteX156" fmla="*/ 266808 w 3904006"/>
                      <a:gd name="connsiteY156" fmla="*/ 2124075 h 2605088"/>
                      <a:gd name="connsiteX157" fmla="*/ 223946 w 3904006"/>
                      <a:gd name="connsiteY157" fmla="*/ 2073749 h 2605088"/>
                      <a:gd name="connsiteX158" fmla="*/ 191959 w 3904006"/>
                      <a:gd name="connsiteY158" fmla="*/ 2024774 h 2605088"/>
                      <a:gd name="connsiteX159" fmla="*/ 170848 w 3904006"/>
                      <a:gd name="connsiteY159" fmla="*/ 1988023 h 2605088"/>
                      <a:gd name="connsiteX160" fmla="*/ 145045 w 3904006"/>
                      <a:gd name="connsiteY160" fmla="*/ 1943100 h 2605088"/>
                      <a:gd name="connsiteX161" fmla="*/ 125995 w 3904006"/>
                      <a:gd name="connsiteY161" fmla="*/ 1909763 h 2605088"/>
                      <a:gd name="connsiteX162" fmla="*/ 112348 w 3904006"/>
                      <a:gd name="connsiteY162" fmla="*/ 1877777 h 2605088"/>
                      <a:gd name="connsiteX163" fmla="*/ 109647 w 3904006"/>
                      <a:gd name="connsiteY163" fmla="*/ 1865549 h 2605088"/>
                      <a:gd name="connsiteX164" fmla="*/ 83133 w 3904006"/>
                      <a:gd name="connsiteY164" fmla="*/ 1819275 h 2605088"/>
                      <a:gd name="connsiteX165" fmla="*/ 78370 w 3904006"/>
                      <a:gd name="connsiteY165" fmla="*/ 1804988 h 2605088"/>
                      <a:gd name="connsiteX166" fmla="*/ 30745 w 3904006"/>
                      <a:gd name="connsiteY166" fmla="*/ 1733550 h 2605088"/>
                      <a:gd name="connsiteX167" fmla="*/ 2170 w 3904006"/>
                      <a:gd name="connsiteY167" fmla="*/ 1662113 h 2605088"/>
                      <a:gd name="connsiteX168" fmla="*/ 2170 w 3904006"/>
                      <a:gd name="connsiteY168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30832 w 3904006"/>
                      <a:gd name="connsiteY43" fmla="*/ 33338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19065 w 3904006"/>
                      <a:gd name="connsiteY84" fmla="*/ 1452563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19065 w 3904006"/>
                      <a:gd name="connsiteY84" fmla="*/ 1452563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3864 w 3904006"/>
                      <a:gd name="connsiteY93" fmla="*/ 1924051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3864 w 3904006"/>
                      <a:gd name="connsiteY93" fmla="*/ 1924051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5562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316870 w 3904006"/>
                      <a:gd name="connsiteY129" fmla="*/ 2595563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4608 w 3904006"/>
                      <a:gd name="connsiteY151" fmla="*/ 2314575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4608 w 3904006"/>
                      <a:gd name="connsiteY151" fmla="*/ 2314575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06958 w 3904006"/>
                      <a:gd name="connsiteY18" fmla="*/ 1000125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06958 w 3904006"/>
                      <a:gd name="connsiteY18" fmla="*/ 1000125 h 2609270"/>
                      <a:gd name="connsiteX19" fmla="*/ 226009 w 3904006"/>
                      <a:gd name="connsiteY19" fmla="*/ 962026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12975"/>
                      <a:gd name="connsiteX1" fmla="*/ 16458 w 3904006"/>
                      <a:gd name="connsiteY1" fmla="*/ 1571625 h 2612975"/>
                      <a:gd name="connsiteX2" fmla="*/ 21220 w 3904006"/>
                      <a:gd name="connsiteY2" fmla="*/ 1552575 h 2612975"/>
                      <a:gd name="connsiteX3" fmla="*/ 35508 w 3904006"/>
                      <a:gd name="connsiteY3" fmla="*/ 1538288 h 2612975"/>
                      <a:gd name="connsiteX4" fmla="*/ 40270 w 3904006"/>
                      <a:gd name="connsiteY4" fmla="*/ 1495425 h 2612975"/>
                      <a:gd name="connsiteX5" fmla="*/ 64083 w 3904006"/>
                      <a:gd name="connsiteY5" fmla="*/ 1447800 h 2612975"/>
                      <a:gd name="connsiteX6" fmla="*/ 68845 w 3904006"/>
                      <a:gd name="connsiteY6" fmla="*/ 1419225 h 2612975"/>
                      <a:gd name="connsiteX7" fmla="*/ 73608 w 3904006"/>
                      <a:gd name="connsiteY7" fmla="*/ 1381125 h 2612975"/>
                      <a:gd name="connsiteX8" fmla="*/ 83133 w 3904006"/>
                      <a:gd name="connsiteY8" fmla="*/ 1357313 h 2612975"/>
                      <a:gd name="connsiteX9" fmla="*/ 87895 w 3904006"/>
                      <a:gd name="connsiteY9" fmla="*/ 1343025 h 2612975"/>
                      <a:gd name="connsiteX10" fmla="*/ 102183 w 3904006"/>
                      <a:gd name="connsiteY10" fmla="*/ 1309688 h 2612975"/>
                      <a:gd name="connsiteX11" fmla="*/ 106945 w 3904006"/>
                      <a:gd name="connsiteY11" fmla="*/ 1276350 h 2612975"/>
                      <a:gd name="connsiteX12" fmla="*/ 121233 w 3904006"/>
                      <a:gd name="connsiteY12" fmla="*/ 1247775 h 2612975"/>
                      <a:gd name="connsiteX13" fmla="*/ 135520 w 3904006"/>
                      <a:gd name="connsiteY13" fmla="*/ 1214438 h 2612975"/>
                      <a:gd name="connsiteX14" fmla="*/ 149808 w 3904006"/>
                      <a:gd name="connsiteY14" fmla="*/ 1157288 h 2612975"/>
                      <a:gd name="connsiteX15" fmla="*/ 159333 w 3904006"/>
                      <a:gd name="connsiteY15" fmla="*/ 1123950 h 2612975"/>
                      <a:gd name="connsiteX16" fmla="*/ 178383 w 3904006"/>
                      <a:gd name="connsiteY16" fmla="*/ 1085850 h 2612975"/>
                      <a:gd name="connsiteX17" fmla="*/ 192670 w 3904006"/>
                      <a:gd name="connsiteY17" fmla="*/ 1028700 h 2612975"/>
                      <a:gd name="connsiteX18" fmla="*/ 206958 w 3904006"/>
                      <a:gd name="connsiteY18" fmla="*/ 1000125 h 2612975"/>
                      <a:gd name="connsiteX19" fmla="*/ 226009 w 3904006"/>
                      <a:gd name="connsiteY19" fmla="*/ 962026 h 2612975"/>
                      <a:gd name="connsiteX20" fmla="*/ 256769 w 3904006"/>
                      <a:gd name="connsiteY20" fmla="*/ 890198 h 2612975"/>
                      <a:gd name="connsiteX21" fmla="*/ 268870 w 3904006"/>
                      <a:gd name="connsiteY21" fmla="*/ 842963 h 2612975"/>
                      <a:gd name="connsiteX22" fmla="*/ 273633 w 3904006"/>
                      <a:gd name="connsiteY22" fmla="*/ 828675 h 2612975"/>
                      <a:gd name="connsiteX23" fmla="*/ 284459 w 3904006"/>
                      <a:gd name="connsiteY23" fmla="*/ 781964 h 2612975"/>
                      <a:gd name="connsiteX24" fmla="*/ 297445 w 3904006"/>
                      <a:gd name="connsiteY24" fmla="*/ 733425 h 2612975"/>
                      <a:gd name="connsiteX25" fmla="*/ 311733 w 3904006"/>
                      <a:gd name="connsiteY25" fmla="*/ 714375 h 2612975"/>
                      <a:gd name="connsiteX26" fmla="*/ 340308 w 3904006"/>
                      <a:gd name="connsiteY26" fmla="*/ 628650 h 2612975"/>
                      <a:gd name="connsiteX27" fmla="*/ 364120 w 3904006"/>
                      <a:gd name="connsiteY27" fmla="*/ 557213 h 2612975"/>
                      <a:gd name="connsiteX28" fmla="*/ 383170 w 3904006"/>
                      <a:gd name="connsiteY28" fmla="*/ 504825 h 2612975"/>
                      <a:gd name="connsiteX29" fmla="*/ 387933 w 3904006"/>
                      <a:gd name="connsiteY29" fmla="*/ 476250 h 2612975"/>
                      <a:gd name="connsiteX30" fmla="*/ 416508 w 3904006"/>
                      <a:gd name="connsiteY30" fmla="*/ 433388 h 2612975"/>
                      <a:gd name="connsiteX31" fmla="*/ 426033 w 3904006"/>
                      <a:gd name="connsiteY31" fmla="*/ 404813 h 2612975"/>
                      <a:gd name="connsiteX32" fmla="*/ 435558 w 3904006"/>
                      <a:gd name="connsiteY32" fmla="*/ 385763 h 2612975"/>
                      <a:gd name="connsiteX33" fmla="*/ 440320 w 3904006"/>
                      <a:gd name="connsiteY33" fmla="*/ 366713 h 2612975"/>
                      <a:gd name="connsiteX34" fmla="*/ 478420 w 3904006"/>
                      <a:gd name="connsiteY34" fmla="*/ 309563 h 2612975"/>
                      <a:gd name="connsiteX35" fmla="*/ 503400 w 3904006"/>
                      <a:gd name="connsiteY35" fmla="*/ 269385 h 2612975"/>
                      <a:gd name="connsiteX36" fmla="*/ 526045 w 3904006"/>
                      <a:gd name="connsiteY36" fmla="*/ 238125 h 2612975"/>
                      <a:gd name="connsiteX37" fmla="*/ 549858 w 3904006"/>
                      <a:gd name="connsiteY37" fmla="*/ 219075 h 2612975"/>
                      <a:gd name="connsiteX38" fmla="*/ 554620 w 3904006"/>
                      <a:gd name="connsiteY38" fmla="*/ 204788 h 2612975"/>
                      <a:gd name="connsiteX39" fmla="*/ 568908 w 3904006"/>
                      <a:gd name="connsiteY39" fmla="*/ 190500 h 2612975"/>
                      <a:gd name="connsiteX40" fmla="*/ 607007 w 3904006"/>
                      <a:gd name="connsiteY40" fmla="*/ 123825 h 2612975"/>
                      <a:gd name="connsiteX41" fmla="*/ 664158 w 3904006"/>
                      <a:gd name="connsiteY41" fmla="*/ 76200 h 2612975"/>
                      <a:gd name="connsiteX42" fmla="*/ 687970 w 3904006"/>
                      <a:gd name="connsiteY42" fmla="*/ 52388 h 2612975"/>
                      <a:gd name="connsiteX43" fmla="*/ 728451 w 3904006"/>
                      <a:gd name="connsiteY43" fmla="*/ 28576 h 2612975"/>
                      <a:gd name="connsiteX44" fmla="*/ 778458 w 3904006"/>
                      <a:gd name="connsiteY44" fmla="*/ 4763 h 2612975"/>
                      <a:gd name="connsiteX45" fmla="*/ 840370 w 3904006"/>
                      <a:gd name="connsiteY45" fmla="*/ 0 h 2612975"/>
                      <a:gd name="connsiteX46" fmla="*/ 949908 w 3904006"/>
                      <a:gd name="connsiteY46" fmla="*/ 19050 h 2612975"/>
                      <a:gd name="connsiteX47" fmla="*/ 997533 w 3904006"/>
                      <a:gd name="connsiteY47" fmla="*/ 57150 h 2612975"/>
                      <a:gd name="connsiteX48" fmla="*/ 1016583 w 3904006"/>
                      <a:gd name="connsiteY48" fmla="*/ 71438 h 2612975"/>
                      <a:gd name="connsiteX49" fmla="*/ 1040395 w 3904006"/>
                      <a:gd name="connsiteY49" fmla="*/ 90488 h 2612975"/>
                      <a:gd name="connsiteX50" fmla="*/ 1049920 w 3904006"/>
                      <a:gd name="connsiteY50" fmla="*/ 109538 h 2612975"/>
                      <a:gd name="connsiteX51" fmla="*/ 1073093 w 3904006"/>
                      <a:gd name="connsiteY51" fmla="*/ 144226 h 2612975"/>
                      <a:gd name="connsiteX52" fmla="*/ 1090081 w 3904006"/>
                      <a:gd name="connsiteY52" fmla="*/ 175502 h 2612975"/>
                      <a:gd name="connsiteX53" fmla="*/ 1110482 w 3904006"/>
                      <a:gd name="connsiteY53" fmla="*/ 215663 h 2612975"/>
                      <a:gd name="connsiteX54" fmla="*/ 1116595 w 3904006"/>
                      <a:gd name="connsiteY54" fmla="*/ 234713 h 2612975"/>
                      <a:gd name="connsiteX55" fmla="*/ 1135645 w 3904006"/>
                      <a:gd name="connsiteY55" fmla="*/ 257175 h 2612975"/>
                      <a:gd name="connsiteX56" fmla="*/ 1164220 w 3904006"/>
                      <a:gd name="connsiteY56" fmla="*/ 300038 h 2612975"/>
                      <a:gd name="connsiteX57" fmla="*/ 1183270 w 3904006"/>
                      <a:gd name="connsiteY57" fmla="*/ 333375 h 2612975"/>
                      <a:gd name="connsiteX58" fmla="*/ 1202320 w 3904006"/>
                      <a:gd name="connsiteY58" fmla="*/ 352425 h 2612975"/>
                      <a:gd name="connsiteX59" fmla="*/ 1221370 w 3904006"/>
                      <a:gd name="connsiteY59" fmla="*/ 385763 h 2612975"/>
                      <a:gd name="connsiteX60" fmla="*/ 1249945 w 3904006"/>
                      <a:gd name="connsiteY60" fmla="*/ 423863 h 2612975"/>
                      <a:gd name="connsiteX61" fmla="*/ 1273758 w 3904006"/>
                      <a:gd name="connsiteY61" fmla="*/ 466725 h 2612975"/>
                      <a:gd name="connsiteX62" fmla="*/ 1288045 w 3904006"/>
                      <a:gd name="connsiteY62" fmla="*/ 504825 h 2612975"/>
                      <a:gd name="connsiteX63" fmla="*/ 1297570 w 3904006"/>
                      <a:gd name="connsiteY63" fmla="*/ 533400 h 2612975"/>
                      <a:gd name="connsiteX64" fmla="*/ 1316620 w 3904006"/>
                      <a:gd name="connsiteY64" fmla="*/ 542925 h 2612975"/>
                      <a:gd name="connsiteX65" fmla="*/ 1321383 w 3904006"/>
                      <a:gd name="connsiteY65" fmla="*/ 561975 h 2612975"/>
                      <a:gd name="connsiteX66" fmla="*/ 1334106 w 3904006"/>
                      <a:gd name="connsiteY66" fmla="*/ 594029 h 2612975"/>
                      <a:gd name="connsiteX67" fmla="*/ 1340433 w 3904006"/>
                      <a:gd name="connsiteY67" fmla="*/ 590550 h 2612975"/>
                      <a:gd name="connsiteX68" fmla="*/ 1358132 w 3904006"/>
                      <a:gd name="connsiteY68" fmla="*/ 630711 h 2612975"/>
                      <a:gd name="connsiteX69" fmla="*/ 1378533 w 3904006"/>
                      <a:gd name="connsiteY69" fmla="*/ 661988 h 2612975"/>
                      <a:gd name="connsiteX70" fmla="*/ 1392820 w 3904006"/>
                      <a:gd name="connsiteY70" fmla="*/ 704850 h 2612975"/>
                      <a:gd name="connsiteX71" fmla="*/ 1421395 w 3904006"/>
                      <a:gd name="connsiteY71" fmla="*/ 735806 h 2612975"/>
                      <a:gd name="connsiteX72" fmla="*/ 1473783 w 3904006"/>
                      <a:gd name="connsiteY72" fmla="*/ 847725 h 2612975"/>
                      <a:gd name="connsiteX73" fmla="*/ 1530933 w 3904006"/>
                      <a:gd name="connsiteY73" fmla="*/ 938213 h 2612975"/>
                      <a:gd name="connsiteX74" fmla="*/ 1588083 w 3904006"/>
                      <a:gd name="connsiteY74" fmla="*/ 1059657 h 2612975"/>
                      <a:gd name="connsiteX75" fmla="*/ 1640470 w 3904006"/>
                      <a:gd name="connsiteY75" fmla="*/ 1147763 h 2612975"/>
                      <a:gd name="connsiteX76" fmla="*/ 1649995 w 3904006"/>
                      <a:gd name="connsiteY76" fmla="*/ 1171575 h 2612975"/>
                      <a:gd name="connsiteX77" fmla="*/ 1669045 w 3904006"/>
                      <a:gd name="connsiteY77" fmla="*/ 1204913 h 2612975"/>
                      <a:gd name="connsiteX78" fmla="*/ 1678570 w 3904006"/>
                      <a:gd name="connsiteY78" fmla="*/ 1219200 h 2612975"/>
                      <a:gd name="connsiteX79" fmla="*/ 1702383 w 3904006"/>
                      <a:gd name="connsiteY79" fmla="*/ 1266825 h 2612975"/>
                      <a:gd name="connsiteX80" fmla="*/ 1707145 w 3904006"/>
                      <a:gd name="connsiteY80" fmla="*/ 1290638 h 2612975"/>
                      <a:gd name="connsiteX81" fmla="*/ 1759533 w 3904006"/>
                      <a:gd name="connsiteY81" fmla="*/ 1376363 h 2612975"/>
                      <a:gd name="connsiteX82" fmla="*/ 1783345 w 3904006"/>
                      <a:gd name="connsiteY82" fmla="*/ 1414463 h 2612975"/>
                      <a:gd name="connsiteX83" fmla="*/ 1797633 w 3904006"/>
                      <a:gd name="connsiteY83" fmla="*/ 1431131 h 2612975"/>
                      <a:gd name="connsiteX84" fmla="*/ 1828590 w 3904006"/>
                      <a:gd name="connsiteY84" fmla="*/ 1473994 h 2612975"/>
                      <a:gd name="connsiteX85" fmla="*/ 1845258 w 3904006"/>
                      <a:gd name="connsiteY85" fmla="*/ 1509713 h 2612975"/>
                      <a:gd name="connsiteX86" fmla="*/ 1888120 w 3904006"/>
                      <a:gd name="connsiteY86" fmla="*/ 1590675 h 2612975"/>
                      <a:gd name="connsiteX87" fmla="*/ 1921458 w 3904006"/>
                      <a:gd name="connsiteY87" fmla="*/ 1657350 h 2612975"/>
                      <a:gd name="connsiteX88" fmla="*/ 1953445 w 3904006"/>
                      <a:gd name="connsiteY88" fmla="*/ 1696802 h 2612975"/>
                      <a:gd name="connsiteX89" fmla="*/ 1964320 w 3904006"/>
                      <a:gd name="connsiteY89" fmla="*/ 1728788 h 2612975"/>
                      <a:gd name="connsiteX90" fmla="*/ 1983370 w 3904006"/>
                      <a:gd name="connsiteY90" fmla="*/ 1747838 h 2612975"/>
                      <a:gd name="connsiteX91" fmla="*/ 2038139 w 3904006"/>
                      <a:gd name="connsiteY91" fmla="*/ 1807368 h 2612975"/>
                      <a:gd name="connsiteX92" fmla="*/ 2073858 w 3904006"/>
                      <a:gd name="connsiteY92" fmla="*/ 1862138 h 2612975"/>
                      <a:gd name="connsiteX93" fmla="*/ 2123864 w 3904006"/>
                      <a:gd name="connsiteY93" fmla="*/ 1924051 h 2612975"/>
                      <a:gd name="connsiteX94" fmla="*/ 2161965 w 3904006"/>
                      <a:gd name="connsiteY94" fmla="*/ 1964531 h 2612975"/>
                      <a:gd name="connsiteX95" fmla="*/ 2186167 w 3904006"/>
                      <a:gd name="connsiteY95" fmla="*/ 1997478 h 2612975"/>
                      <a:gd name="connsiteX96" fmla="*/ 2192921 w 3904006"/>
                      <a:gd name="connsiteY96" fmla="*/ 2005012 h 2612975"/>
                      <a:gd name="connsiteX97" fmla="*/ 2223557 w 3904006"/>
                      <a:gd name="connsiteY97" fmla="*/ 2037640 h 2612975"/>
                      <a:gd name="connsiteX98" fmla="*/ 2254833 w 3904006"/>
                      <a:gd name="connsiteY98" fmla="*/ 2081213 h 2612975"/>
                      <a:gd name="connsiteX99" fmla="*/ 2267770 w 3904006"/>
                      <a:gd name="connsiteY99" fmla="*/ 2092088 h 2612975"/>
                      <a:gd name="connsiteX100" fmla="*/ 2316745 w 3904006"/>
                      <a:gd name="connsiteY100" fmla="*/ 2138363 h 2612975"/>
                      <a:gd name="connsiteX101" fmla="*/ 2337857 w 3904006"/>
                      <a:gd name="connsiteY101" fmla="*/ 2143765 h 2612975"/>
                      <a:gd name="connsiteX102" fmla="*/ 2378658 w 3904006"/>
                      <a:gd name="connsiteY102" fmla="*/ 2195513 h 2612975"/>
                      <a:gd name="connsiteX103" fmla="*/ 2440570 w 3904006"/>
                      <a:gd name="connsiteY103" fmla="*/ 2238375 h 2612975"/>
                      <a:gd name="connsiteX104" fmla="*/ 2483433 w 3904006"/>
                      <a:gd name="connsiteY104" fmla="*/ 2257425 h 2612975"/>
                      <a:gd name="connsiteX105" fmla="*/ 2550108 w 3904006"/>
                      <a:gd name="connsiteY105" fmla="*/ 2305050 h 2612975"/>
                      <a:gd name="connsiteX106" fmla="*/ 2607258 w 3904006"/>
                      <a:gd name="connsiteY106" fmla="*/ 2347912 h 2612975"/>
                      <a:gd name="connsiteX107" fmla="*/ 2626308 w 3904006"/>
                      <a:gd name="connsiteY107" fmla="*/ 2357438 h 2612975"/>
                      <a:gd name="connsiteX108" fmla="*/ 2692983 w 3904006"/>
                      <a:gd name="connsiteY108" fmla="*/ 2376488 h 2612975"/>
                      <a:gd name="connsiteX109" fmla="*/ 2712033 w 3904006"/>
                      <a:gd name="connsiteY109" fmla="*/ 2381250 h 2612975"/>
                      <a:gd name="connsiteX110" fmla="*/ 2840620 w 3904006"/>
                      <a:gd name="connsiteY110" fmla="*/ 2433638 h 2612975"/>
                      <a:gd name="connsiteX111" fmla="*/ 2850145 w 3904006"/>
                      <a:gd name="connsiteY111" fmla="*/ 2447925 h 2612975"/>
                      <a:gd name="connsiteX112" fmla="*/ 2883483 w 3904006"/>
                      <a:gd name="connsiteY112" fmla="*/ 2452688 h 2612975"/>
                      <a:gd name="connsiteX113" fmla="*/ 2916820 w 3904006"/>
                      <a:gd name="connsiteY113" fmla="*/ 2462213 h 2612975"/>
                      <a:gd name="connsiteX114" fmla="*/ 2940633 w 3904006"/>
                      <a:gd name="connsiteY114" fmla="*/ 2476500 h 2612975"/>
                      <a:gd name="connsiteX115" fmla="*/ 3016833 w 3904006"/>
                      <a:gd name="connsiteY115" fmla="*/ 2495550 h 2612975"/>
                      <a:gd name="connsiteX116" fmla="*/ 3088270 w 3904006"/>
                      <a:gd name="connsiteY116" fmla="*/ 2519362 h 2612975"/>
                      <a:gd name="connsiteX117" fmla="*/ 3264483 w 3904006"/>
                      <a:gd name="connsiteY117" fmla="*/ 2543175 h 2612975"/>
                      <a:gd name="connsiteX118" fmla="*/ 3469270 w 3904006"/>
                      <a:gd name="connsiteY118" fmla="*/ 2566988 h 2612975"/>
                      <a:gd name="connsiteX119" fmla="*/ 3526420 w 3904006"/>
                      <a:gd name="connsiteY119" fmla="*/ 2581275 h 2612975"/>
                      <a:gd name="connsiteX120" fmla="*/ 3554995 w 3904006"/>
                      <a:gd name="connsiteY120" fmla="*/ 2576513 h 2612975"/>
                      <a:gd name="connsiteX121" fmla="*/ 3626433 w 3904006"/>
                      <a:gd name="connsiteY121" fmla="*/ 2600325 h 2612975"/>
                      <a:gd name="connsiteX122" fmla="*/ 3883608 w 3904006"/>
                      <a:gd name="connsiteY122" fmla="*/ 2595563 h 2612975"/>
                      <a:gd name="connsiteX123" fmla="*/ 3902658 w 3904006"/>
                      <a:gd name="connsiteY123" fmla="*/ 2590800 h 2612975"/>
                      <a:gd name="connsiteX124" fmla="*/ 3864558 w 3904006"/>
                      <a:gd name="connsiteY124" fmla="*/ 2595563 h 2612975"/>
                      <a:gd name="connsiteX125" fmla="*/ 3697870 w 3904006"/>
                      <a:gd name="connsiteY125" fmla="*/ 2576513 h 2612975"/>
                      <a:gd name="connsiteX126" fmla="*/ 3633576 w 3904006"/>
                      <a:gd name="connsiteY126" fmla="*/ 2612231 h 2612975"/>
                      <a:gd name="connsiteX127" fmla="*/ 3512133 w 3904006"/>
                      <a:gd name="connsiteY127" fmla="*/ 2605088 h 2612975"/>
                      <a:gd name="connsiteX128" fmla="*/ 3340683 w 3904006"/>
                      <a:gd name="connsiteY128" fmla="*/ 2600325 h 2612975"/>
                      <a:gd name="connsiteX129" fmla="*/ 3293058 w 3904006"/>
                      <a:gd name="connsiteY129" fmla="*/ 2602707 h 2612975"/>
                      <a:gd name="connsiteX130" fmla="*/ 3240670 w 3904006"/>
                      <a:gd name="connsiteY130" fmla="*/ 2607468 h 2612975"/>
                      <a:gd name="connsiteX131" fmla="*/ 2969208 w 3904006"/>
                      <a:gd name="connsiteY131" fmla="*/ 2600325 h 2612975"/>
                      <a:gd name="connsiteX132" fmla="*/ 2854908 w 3904006"/>
                      <a:gd name="connsiteY132" fmla="*/ 2595563 h 2612975"/>
                      <a:gd name="connsiteX133" fmla="*/ 1997658 w 3904006"/>
                      <a:gd name="connsiteY133" fmla="*/ 2590800 h 2612975"/>
                      <a:gd name="connsiteX134" fmla="*/ 1859545 w 3904006"/>
                      <a:gd name="connsiteY134" fmla="*/ 2586038 h 2612975"/>
                      <a:gd name="connsiteX135" fmla="*/ 1740483 w 3904006"/>
                      <a:gd name="connsiteY135" fmla="*/ 2590800 h 2612975"/>
                      <a:gd name="connsiteX136" fmla="*/ 1460846 w 3904006"/>
                      <a:gd name="connsiteY136" fmla="*/ 2585398 h 2612975"/>
                      <a:gd name="connsiteX137" fmla="*/ 1237008 w 3904006"/>
                      <a:gd name="connsiteY137" fmla="*/ 2577224 h 2612975"/>
                      <a:gd name="connsiteX138" fmla="*/ 1146521 w 3904006"/>
                      <a:gd name="connsiteY138" fmla="*/ 2566348 h 2612975"/>
                      <a:gd name="connsiteX139" fmla="*/ 1083258 w 3904006"/>
                      <a:gd name="connsiteY139" fmla="*/ 2553411 h 2612975"/>
                      <a:gd name="connsiteX140" fmla="*/ 959433 w 3904006"/>
                      <a:gd name="connsiteY140" fmla="*/ 2538413 h 2612975"/>
                      <a:gd name="connsiteX141" fmla="*/ 902283 w 3904006"/>
                      <a:gd name="connsiteY141" fmla="*/ 2524125 h 2612975"/>
                      <a:gd name="connsiteX142" fmla="*/ 830845 w 3904006"/>
                      <a:gd name="connsiteY142" fmla="*/ 2505075 h 2612975"/>
                      <a:gd name="connsiteX143" fmla="*/ 811795 w 3904006"/>
                      <a:gd name="connsiteY143" fmla="*/ 2495550 h 2612975"/>
                      <a:gd name="connsiteX144" fmla="*/ 773695 w 3904006"/>
                      <a:gd name="connsiteY144" fmla="*/ 2486025 h 2612975"/>
                      <a:gd name="connsiteX145" fmla="*/ 754645 w 3904006"/>
                      <a:gd name="connsiteY145" fmla="*/ 2494271 h 2612975"/>
                      <a:gd name="connsiteX146" fmla="*/ 719887 w 3904006"/>
                      <a:gd name="connsiteY146" fmla="*/ 2482685 h 2612975"/>
                      <a:gd name="connsiteX147" fmla="*/ 621295 w 3904006"/>
                      <a:gd name="connsiteY147" fmla="*/ 2443163 h 2612975"/>
                      <a:gd name="connsiteX148" fmla="*/ 583195 w 3904006"/>
                      <a:gd name="connsiteY148" fmla="*/ 2428875 h 2612975"/>
                      <a:gd name="connsiteX149" fmla="*/ 492708 w 3904006"/>
                      <a:gd name="connsiteY149" fmla="*/ 2352675 h 2612975"/>
                      <a:gd name="connsiteX150" fmla="*/ 478420 w 3904006"/>
                      <a:gd name="connsiteY150" fmla="*/ 2333625 h 2612975"/>
                      <a:gd name="connsiteX151" fmla="*/ 452227 w 3904006"/>
                      <a:gd name="connsiteY151" fmla="*/ 2319337 h 2612975"/>
                      <a:gd name="connsiteX152" fmla="*/ 389924 w 3904006"/>
                      <a:gd name="connsiteY152" fmla="*/ 2266311 h 2612975"/>
                      <a:gd name="connsiteX153" fmla="*/ 383170 w 3904006"/>
                      <a:gd name="connsiteY153" fmla="*/ 2245199 h 2612975"/>
                      <a:gd name="connsiteX154" fmla="*/ 326660 w 3904006"/>
                      <a:gd name="connsiteY154" fmla="*/ 2192812 h 2612975"/>
                      <a:gd name="connsiteX155" fmla="*/ 311733 w 3904006"/>
                      <a:gd name="connsiteY155" fmla="*/ 2177174 h 2612975"/>
                      <a:gd name="connsiteX156" fmla="*/ 277685 w 3904006"/>
                      <a:gd name="connsiteY156" fmla="*/ 2132250 h 2612975"/>
                      <a:gd name="connsiteX157" fmla="*/ 266808 w 3904006"/>
                      <a:gd name="connsiteY157" fmla="*/ 2124075 h 2612975"/>
                      <a:gd name="connsiteX158" fmla="*/ 223946 w 3904006"/>
                      <a:gd name="connsiteY158" fmla="*/ 2073749 h 2612975"/>
                      <a:gd name="connsiteX159" fmla="*/ 191959 w 3904006"/>
                      <a:gd name="connsiteY159" fmla="*/ 2024774 h 2612975"/>
                      <a:gd name="connsiteX160" fmla="*/ 170848 w 3904006"/>
                      <a:gd name="connsiteY160" fmla="*/ 1988023 h 2612975"/>
                      <a:gd name="connsiteX161" fmla="*/ 145045 w 3904006"/>
                      <a:gd name="connsiteY161" fmla="*/ 1943100 h 2612975"/>
                      <a:gd name="connsiteX162" fmla="*/ 125995 w 3904006"/>
                      <a:gd name="connsiteY162" fmla="*/ 1909763 h 2612975"/>
                      <a:gd name="connsiteX163" fmla="*/ 112348 w 3904006"/>
                      <a:gd name="connsiteY163" fmla="*/ 1877777 h 2612975"/>
                      <a:gd name="connsiteX164" fmla="*/ 109647 w 3904006"/>
                      <a:gd name="connsiteY164" fmla="*/ 1865549 h 2612975"/>
                      <a:gd name="connsiteX165" fmla="*/ 83133 w 3904006"/>
                      <a:gd name="connsiteY165" fmla="*/ 1819275 h 2612975"/>
                      <a:gd name="connsiteX166" fmla="*/ 78370 w 3904006"/>
                      <a:gd name="connsiteY166" fmla="*/ 1804988 h 2612975"/>
                      <a:gd name="connsiteX167" fmla="*/ 30745 w 3904006"/>
                      <a:gd name="connsiteY167" fmla="*/ 1733550 h 2612975"/>
                      <a:gd name="connsiteX168" fmla="*/ 2170 w 3904006"/>
                      <a:gd name="connsiteY168" fmla="*/ 1662113 h 2612975"/>
                      <a:gd name="connsiteX169" fmla="*/ 2170 w 3904006"/>
                      <a:gd name="connsiteY169" fmla="*/ 1609725 h 2612975"/>
                      <a:gd name="connsiteX0" fmla="*/ 2170 w 3912854"/>
                      <a:gd name="connsiteY0" fmla="*/ 1609725 h 2612975"/>
                      <a:gd name="connsiteX1" fmla="*/ 16458 w 3912854"/>
                      <a:gd name="connsiteY1" fmla="*/ 1571625 h 2612975"/>
                      <a:gd name="connsiteX2" fmla="*/ 21220 w 3912854"/>
                      <a:gd name="connsiteY2" fmla="*/ 1552575 h 2612975"/>
                      <a:gd name="connsiteX3" fmla="*/ 35508 w 3912854"/>
                      <a:gd name="connsiteY3" fmla="*/ 1538288 h 2612975"/>
                      <a:gd name="connsiteX4" fmla="*/ 40270 w 3912854"/>
                      <a:gd name="connsiteY4" fmla="*/ 1495425 h 2612975"/>
                      <a:gd name="connsiteX5" fmla="*/ 64083 w 3912854"/>
                      <a:gd name="connsiteY5" fmla="*/ 1447800 h 2612975"/>
                      <a:gd name="connsiteX6" fmla="*/ 68845 w 3912854"/>
                      <a:gd name="connsiteY6" fmla="*/ 1419225 h 2612975"/>
                      <a:gd name="connsiteX7" fmla="*/ 73608 w 3912854"/>
                      <a:gd name="connsiteY7" fmla="*/ 1381125 h 2612975"/>
                      <a:gd name="connsiteX8" fmla="*/ 83133 w 3912854"/>
                      <a:gd name="connsiteY8" fmla="*/ 1357313 h 2612975"/>
                      <a:gd name="connsiteX9" fmla="*/ 87895 w 3912854"/>
                      <a:gd name="connsiteY9" fmla="*/ 1343025 h 2612975"/>
                      <a:gd name="connsiteX10" fmla="*/ 102183 w 3912854"/>
                      <a:gd name="connsiteY10" fmla="*/ 1309688 h 2612975"/>
                      <a:gd name="connsiteX11" fmla="*/ 106945 w 3912854"/>
                      <a:gd name="connsiteY11" fmla="*/ 1276350 h 2612975"/>
                      <a:gd name="connsiteX12" fmla="*/ 121233 w 3912854"/>
                      <a:gd name="connsiteY12" fmla="*/ 1247775 h 2612975"/>
                      <a:gd name="connsiteX13" fmla="*/ 135520 w 3912854"/>
                      <a:gd name="connsiteY13" fmla="*/ 1214438 h 2612975"/>
                      <a:gd name="connsiteX14" fmla="*/ 149808 w 3912854"/>
                      <a:gd name="connsiteY14" fmla="*/ 1157288 h 2612975"/>
                      <a:gd name="connsiteX15" fmla="*/ 159333 w 3912854"/>
                      <a:gd name="connsiteY15" fmla="*/ 1123950 h 2612975"/>
                      <a:gd name="connsiteX16" fmla="*/ 178383 w 3912854"/>
                      <a:gd name="connsiteY16" fmla="*/ 1085850 h 2612975"/>
                      <a:gd name="connsiteX17" fmla="*/ 192670 w 3912854"/>
                      <a:gd name="connsiteY17" fmla="*/ 1028700 h 2612975"/>
                      <a:gd name="connsiteX18" fmla="*/ 206958 w 3912854"/>
                      <a:gd name="connsiteY18" fmla="*/ 1000125 h 2612975"/>
                      <a:gd name="connsiteX19" fmla="*/ 226009 w 3912854"/>
                      <a:gd name="connsiteY19" fmla="*/ 962026 h 2612975"/>
                      <a:gd name="connsiteX20" fmla="*/ 256769 w 3912854"/>
                      <a:gd name="connsiteY20" fmla="*/ 890198 h 2612975"/>
                      <a:gd name="connsiteX21" fmla="*/ 268870 w 3912854"/>
                      <a:gd name="connsiteY21" fmla="*/ 842963 h 2612975"/>
                      <a:gd name="connsiteX22" fmla="*/ 273633 w 3912854"/>
                      <a:gd name="connsiteY22" fmla="*/ 828675 h 2612975"/>
                      <a:gd name="connsiteX23" fmla="*/ 284459 w 3912854"/>
                      <a:gd name="connsiteY23" fmla="*/ 781964 h 2612975"/>
                      <a:gd name="connsiteX24" fmla="*/ 297445 w 3912854"/>
                      <a:gd name="connsiteY24" fmla="*/ 733425 h 2612975"/>
                      <a:gd name="connsiteX25" fmla="*/ 311733 w 3912854"/>
                      <a:gd name="connsiteY25" fmla="*/ 714375 h 2612975"/>
                      <a:gd name="connsiteX26" fmla="*/ 340308 w 3912854"/>
                      <a:gd name="connsiteY26" fmla="*/ 628650 h 2612975"/>
                      <a:gd name="connsiteX27" fmla="*/ 364120 w 3912854"/>
                      <a:gd name="connsiteY27" fmla="*/ 557213 h 2612975"/>
                      <a:gd name="connsiteX28" fmla="*/ 383170 w 3912854"/>
                      <a:gd name="connsiteY28" fmla="*/ 504825 h 2612975"/>
                      <a:gd name="connsiteX29" fmla="*/ 387933 w 3912854"/>
                      <a:gd name="connsiteY29" fmla="*/ 476250 h 2612975"/>
                      <a:gd name="connsiteX30" fmla="*/ 416508 w 3912854"/>
                      <a:gd name="connsiteY30" fmla="*/ 433388 h 2612975"/>
                      <a:gd name="connsiteX31" fmla="*/ 426033 w 3912854"/>
                      <a:gd name="connsiteY31" fmla="*/ 404813 h 2612975"/>
                      <a:gd name="connsiteX32" fmla="*/ 435558 w 3912854"/>
                      <a:gd name="connsiteY32" fmla="*/ 385763 h 2612975"/>
                      <a:gd name="connsiteX33" fmla="*/ 440320 w 3912854"/>
                      <a:gd name="connsiteY33" fmla="*/ 366713 h 2612975"/>
                      <a:gd name="connsiteX34" fmla="*/ 478420 w 3912854"/>
                      <a:gd name="connsiteY34" fmla="*/ 309563 h 2612975"/>
                      <a:gd name="connsiteX35" fmla="*/ 503400 w 3912854"/>
                      <a:gd name="connsiteY35" fmla="*/ 269385 h 2612975"/>
                      <a:gd name="connsiteX36" fmla="*/ 526045 w 3912854"/>
                      <a:gd name="connsiteY36" fmla="*/ 238125 h 2612975"/>
                      <a:gd name="connsiteX37" fmla="*/ 549858 w 3912854"/>
                      <a:gd name="connsiteY37" fmla="*/ 219075 h 2612975"/>
                      <a:gd name="connsiteX38" fmla="*/ 554620 w 3912854"/>
                      <a:gd name="connsiteY38" fmla="*/ 204788 h 2612975"/>
                      <a:gd name="connsiteX39" fmla="*/ 568908 w 3912854"/>
                      <a:gd name="connsiteY39" fmla="*/ 190500 h 2612975"/>
                      <a:gd name="connsiteX40" fmla="*/ 607007 w 3912854"/>
                      <a:gd name="connsiteY40" fmla="*/ 123825 h 2612975"/>
                      <a:gd name="connsiteX41" fmla="*/ 664158 w 3912854"/>
                      <a:gd name="connsiteY41" fmla="*/ 76200 h 2612975"/>
                      <a:gd name="connsiteX42" fmla="*/ 687970 w 3912854"/>
                      <a:gd name="connsiteY42" fmla="*/ 52388 h 2612975"/>
                      <a:gd name="connsiteX43" fmla="*/ 728451 w 3912854"/>
                      <a:gd name="connsiteY43" fmla="*/ 28576 h 2612975"/>
                      <a:gd name="connsiteX44" fmla="*/ 778458 w 3912854"/>
                      <a:gd name="connsiteY44" fmla="*/ 4763 h 2612975"/>
                      <a:gd name="connsiteX45" fmla="*/ 840370 w 3912854"/>
                      <a:gd name="connsiteY45" fmla="*/ 0 h 2612975"/>
                      <a:gd name="connsiteX46" fmla="*/ 949908 w 3912854"/>
                      <a:gd name="connsiteY46" fmla="*/ 19050 h 2612975"/>
                      <a:gd name="connsiteX47" fmla="*/ 997533 w 3912854"/>
                      <a:gd name="connsiteY47" fmla="*/ 57150 h 2612975"/>
                      <a:gd name="connsiteX48" fmla="*/ 1016583 w 3912854"/>
                      <a:gd name="connsiteY48" fmla="*/ 71438 h 2612975"/>
                      <a:gd name="connsiteX49" fmla="*/ 1040395 w 3912854"/>
                      <a:gd name="connsiteY49" fmla="*/ 90488 h 2612975"/>
                      <a:gd name="connsiteX50" fmla="*/ 1049920 w 3912854"/>
                      <a:gd name="connsiteY50" fmla="*/ 109538 h 2612975"/>
                      <a:gd name="connsiteX51" fmla="*/ 1073093 w 3912854"/>
                      <a:gd name="connsiteY51" fmla="*/ 144226 h 2612975"/>
                      <a:gd name="connsiteX52" fmla="*/ 1090081 w 3912854"/>
                      <a:gd name="connsiteY52" fmla="*/ 175502 h 2612975"/>
                      <a:gd name="connsiteX53" fmla="*/ 1110482 w 3912854"/>
                      <a:gd name="connsiteY53" fmla="*/ 215663 h 2612975"/>
                      <a:gd name="connsiteX54" fmla="*/ 1116595 w 3912854"/>
                      <a:gd name="connsiteY54" fmla="*/ 234713 h 2612975"/>
                      <a:gd name="connsiteX55" fmla="*/ 1135645 w 3912854"/>
                      <a:gd name="connsiteY55" fmla="*/ 257175 h 2612975"/>
                      <a:gd name="connsiteX56" fmla="*/ 1164220 w 3912854"/>
                      <a:gd name="connsiteY56" fmla="*/ 300038 h 2612975"/>
                      <a:gd name="connsiteX57" fmla="*/ 1183270 w 3912854"/>
                      <a:gd name="connsiteY57" fmla="*/ 333375 h 2612975"/>
                      <a:gd name="connsiteX58" fmla="*/ 1202320 w 3912854"/>
                      <a:gd name="connsiteY58" fmla="*/ 352425 h 2612975"/>
                      <a:gd name="connsiteX59" fmla="*/ 1221370 w 3912854"/>
                      <a:gd name="connsiteY59" fmla="*/ 385763 h 2612975"/>
                      <a:gd name="connsiteX60" fmla="*/ 1249945 w 3912854"/>
                      <a:gd name="connsiteY60" fmla="*/ 423863 h 2612975"/>
                      <a:gd name="connsiteX61" fmla="*/ 1273758 w 3912854"/>
                      <a:gd name="connsiteY61" fmla="*/ 466725 h 2612975"/>
                      <a:gd name="connsiteX62" fmla="*/ 1288045 w 3912854"/>
                      <a:gd name="connsiteY62" fmla="*/ 504825 h 2612975"/>
                      <a:gd name="connsiteX63" fmla="*/ 1297570 w 3912854"/>
                      <a:gd name="connsiteY63" fmla="*/ 533400 h 2612975"/>
                      <a:gd name="connsiteX64" fmla="*/ 1316620 w 3912854"/>
                      <a:gd name="connsiteY64" fmla="*/ 542925 h 2612975"/>
                      <a:gd name="connsiteX65" fmla="*/ 1321383 w 3912854"/>
                      <a:gd name="connsiteY65" fmla="*/ 561975 h 2612975"/>
                      <a:gd name="connsiteX66" fmla="*/ 1334106 w 3912854"/>
                      <a:gd name="connsiteY66" fmla="*/ 594029 h 2612975"/>
                      <a:gd name="connsiteX67" fmla="*/ 1340433 w 3912854"/>
                      <a:gd name="connsiteY67" fmla="*/ 590550 h 2612975"/>
                      <a:gd name="connsiteX68" fmla="*/ 1358132 w 3912854"/>
                      <a:gd name="connsiteY68" fmla="*/ 630711 h 2612975"/>
                      <a:gd name="connsiteX69" fmla="*/ 1378533 w 3912854"/>
                      <a:gd name="connsiteY69" fmla="*/ 661988 h 2612975"/>
                      <a:gd name="connsiteX70" fmla="*/ 1392820 w 3912854"/>
                      <a:gd name="connsiteY70" fmla="*/ 704850 h 2612975"/>
                      <a:gd name="connsiteX71" fmla="*/ 1421395 w 3912854"/>
                      <a:gd name="connsiteY71" fmla="*/ 735806 h 2612975"/>
                      <a:gd name="connsiteX72" fmla="*/ 1473783 w 3912854"/>
                      <a:gd name="connsiteY72" fmla="*/ 847725 h 2612975"/>
                      <a:gd name="connsiteX73" fmla="*/ 1530933 w 3912854"/>
                      <a:gd name="connsiteY73" fmla="*/ 938213 h 2612975"/>
                      <a:gd name="connsiteX74" fmla="*/ 1588083 w 3912854"/>
                      <a:gd name="connsiteY74" fmla="*/ 1059657 h 2612975"/>
                      <a:gd name="connsiteX75" fmla="*/ 1640470 w 3912854"/>
                      <a:gd name="connsiteY75" fmla="*/ 1147763 h 2612975"/>
                      <a:gd name="connsiteX76" fmla="*/ 1649995 w 3912854"/>
                      <a:gd name="connsiteY76" fmla="*/ 1171575 h 2612975"/>
                      <a:gd name="connsiteX77" fmla="*/ 1669045 w 3912854"/>
                      <a:gd name="connsiteY77" fmla="*/ 1204913 h 2612975"/>
                      <a:gd name="connsiteX78" fmla="*/ 1678570 w 3912854"/>
                      <a:gd name="connsiteY78" fmla="*/ 1219200 h 2612975"/>
                      <a:gd name="connsiteX79" fmla="*/ 1702383 w 3912854"/>
                      <a:gd name="connsiteY79" fmla="*/ 1266825 h 2612975"/>
                      <a:gd name="connsiteX80" fmla="*/ 1707145 w 3912854"/>
                      <a:gd name="connsiteY80" fmla="*/ 1290638 h 2612975"/>
                      <a:gd name="connsiteX81" fmla="*/ 1759533 w 3912854"/>
                      <a:gd name="connsiteY81" fmla="*/ 1376363 h 2612975"/>
                      <a:gd name="connsiteX82" fmla="*/ 1783345 w 3912854"/>
                      <a:gd name="connsiteY82" fmla="*/ 1414463 h 2612975"/>
                      <a:gd name="connsiteX83" fmla="*/ 1797633 w 3912854"/>
                      <a:gd name="connsiteY83" fmla="*/ 1431131 h 2612975"/>
                      <a:gd name="connsiteX84" fmla="*/ 1828590 w 3912854"/>
                      <a:gd name="connsiteY84" fmla="*/ 1473994 h 2612975"/>
                      <a:gd name="connsiteX85" fmla="*/ 1845258 w 3912854"/>
                      <a:gd name="connsiteY85" fmla="*/ 1509713 h 2612975"/>
                      <a:gd name="connsiteX86" fmla="*/ 1888120 w 3912854"/>
                      <a:gd name="connsiteY86" fmla="*/ 1590675 h 2612975"/>
                      <a:gd name="connsiteX87" fmla="*/ 1921458 w 3912854"/>
                      <a:gd name="connsiteY87" fmla="*/ 1657350 h 2612975"/>
                      <a:gd name="connsiteX88" fmla="*/ 1953445 w 3912854"/>
                      <a:gd name="connsiteY88" fmla="*/ 1696802 h 2612975"/>
                      <a:gd name="connsiteX89" fmla="*/ 1964320 w 3912854"/>
                      <a:gd name="connsiteY89" fmla="*/ 1728788 h 2612975"/>
                      <a:gd name="connsiteX90" fmla="*/ 1983370 w 3912854"/>
                      <a:gd name="connsiteY90" fmla="*/ 1747838 h 2612975"/>
                      <a:gd name="connsiteX91" fmla="*/ 2038139 w 3912854"/>
                      <a:gd name="connsiteY91" fmla="*/ 1807368 h 2612975"/>
                      <a:gd name="connsiteX92" fmla="*/ 2073858 w 3912854"/>
                      <a:gd name="connsiteY92" fmla="*/ 1862138 h 2612975"/>
                      <a:gd name="connsiteX93" fmla="*/ 2123864 w 3912854"/>
                      <a:gd name="connsiteY93" fmla="*/ 1924051 h 2612975"/>
                      <a:gd name="connsiteX94" fmla="*/ 2161965 w 3912854"/>
                      <a:gd name="connsiteY94" fmla="*/ 1964531 h 2612975"/>
                      <a:gd name="connsiteX95" fmla="*/ 2186167 w 3912854"/>
                      <a:gd name="connsiteY95" fmla="*/ 1997478 h 2612975"/>
                      <a:gd name="connsiteX96" fmla="*/ 2192921 w 3912854"/>
                      <a:gd name="connsiteY96" fmla="*/ 2005012 h 2612975"/>
                      <a:gd name="connsiteX97" fmla="*/ 2223557 w 3912854"/>
                      <a:gd name="connsiteY97" fmla="*/ 2037640 h 2612975"/>
                      <a:gd name="connsiteX98" fmla="*/ 2254833 w 3912854"/>
                      <a:gd name="connsiteY98" fmla="*/ 2081213 h 2612975"/>
                      <a:gd name="connsiteX99" fmla="*/ 2267770 w 3912854"/>
                      <a:gd name="connsiteY99" fmla="*/ 2092088 h 2612975"/>
                      <a:gd name="connsiteX100" fmla="*/ 2316745 w 3912854"/>
                      <a:gd name="connsiteY100" fmla="*/ 2138363 h 2612975"/>
                      <a:gd name="connsiteX101" fmla="*/ 2337857 w 3912854"/>
                      <a:gd name="connsiteY101" fmla="*/ 2143765 h 2612975"/>
                      <a:gd name="connsiteX102" fmla="*/ 2378658 w 3912854"/>
                      <a:gd name="connsiteY102" fmla="*/ 2195513 h 2612975"/>
                      <a:gd name="connsiteX103" fmla="*/ 2440570 w 3912854"/>
                      <a:gd name="connsiteY103" fmla="*/ 2238375 h 2612975"/>
                      <a:gd name="connsiteX104" fmla="*/ 2483433 w 3912854"/>
                      <a:gd name="connsiteY104" fmla="*/ 2257425 h 2612975"/>
                      <a:gd name="connsiteX105" fmla="*/ 2550108 w 3912854"/>
                      <a:gd name="connsiteY105" fmla="*/ 2305050 h 2612975"/>
                      <a:gd name="connsiteX106" fmla="*/ 2607258 w 3912854"/>
                      <a:gd name="connsiteY106" fmla="*/ 2347912 h 2612975"/>
                      <a:gd name="connsiteX107" fmla="*/ 2626308 w 3912854"/>
                      <a:gd name="connsiteY107" fmla="*/ 2357438 h 2612975"/>
                      <a:gd name="connsiteX108" fmla="*/ 2692983 w 3912854"/>
                      <a:gd name="connsiteY108" fmla="*/ 2376488 h 2612975"/>
                      <a:gd name="connsiteX109" fmla="*/ 2712033 w 3912854"/>
                      <a:gd name="connsiteY109" fmla="*/ 2381250 h 2612975"/>
                      <a:gd name="connsiteX110" fmla="*/ 2840620 w 3912854"/>
                      <a:gd name="connsiteY110" fmla="*/ 2433638 h 2612975"/>
                      <a:gd name="connsiteX111" fmla="*/ 2850145 w 3912854"/>
                      <a:gd name="connsiteY111" fmla="*/ 2447925 h 2612975"/>
                      <a:gd name="connsiteX112" fmla="*/ 2883483 w 3912854"/>
                      <a:gd name="connsiteY112" fmla="*/ 2452688 h 2612975"/>
                      <a:gd name="connsiteX113" fmla="*/ 2916820 w 3912854"/>
                      <a:gd name="connsiteY113" fmla="*/ 2462213 h 2612975"/>
                      <a:gd name="connsiteX114" fmla="*/ 2940633 w 3912854"/>
                      <a:gd name="connsiteY114" fmla="*/ 2476500 h 2612975"/>
                      <a:gd name="connsiteX115" fmla="*/ 3016833 w 3912854"/>
                      <a:gd name="connsiteY115" fmla="*/ 2495550 h 2612975"/>
                      <a:gd name="connsiteX116" fmla="*/ 3088270 w 3912854"/>
                      <a:gd name="connsiteY116" fmla="*/ 2519362 h 2612975"/>
                      <a:gd name="connsiteX117" fmla="*/ 3264483 w 3912854"/>
                      <a:gd name="connsiteY117" fmla="*/ 2543175 h 2612975"/>
                      <a:gd name="connsiteX118" fmla="*/ 3469270 w 3912854"/>
                      <a:gd name="connsiteY118" fmla="*/ 2566988 h 2612975"/>
                      <a:gd name="connsiteX119" fmla="*/ 3526420 w 3912854"/>
                      <a:gd name="connsiteY119" fmla="*/ 2581275 h 2612975"/>
                      <a:gd name="connsiteX120" fmla="*/ 3554995 w 3912854"/>
                      <a:gd name="connsiteY120" fmla="*/ 2576513 h 2612975"/>
                      <a:gd name="connsiteX121" fmla="*/ 3626433 w 3912854"/>
                      <a:gd name="connsiteY121" fmla="*/ 2581275 h 2612975"/>
                      <a:gd name="connsiteX122" fmla="*/ 3883608 w 3912854"/>
                      <a:gd name="connsiteY122" fmla="*/ 2595563 h 2612975"/>
                      <a:gd name="connsiteX123" fmla="*/ 3902658 w 3912854"/>
                      <a:gd name="connsiteY123" fmla="*/ 2590800 h 2612975"/>
                      <a:gd name="connsiteX124" fmla="*/ 3864558 w 3912854"/>
                      <a:gd name="connsiteY124" fmla="*/ 2595563 h 2612975"/>
                      <a:gd name="connsiteX125" fmla="*/ 3697870 w 3912854"/>
                      <a:gd name="connsiteY125" fmla="*/ 2576513 h 2612975"/>
                      <a:gd name="connsiteX126" fmla="*/ 3633576 w 3912854"/>
                      <a:gd name="connsiteY126" fmla="*/ 2612231 h 2612975"/>
                      <a:gd name="connsiteX127" fmla="*/ 3512133 w 3912854"/>
                      <a:gd name="connsiteY127" fmla="*/ 2605088 h 2612975"/>
                      <a:gd name="connsiteX128" fmla="*/ 3340683 w 3912854"/>
                      <a:gd name="connsiteY128" fmla="*/ 2600325 h 2612975"/>
                      <a:gd name="connsiteX129" fmla="*/ 3293058 w 3912854"/>
                      <a:gd name="connsiteY129" fmla="*/ 2602707 h 2612975"/>
                      <a:gd name="connsiteX130" fmla="*/ 3240670 w 3912854"/>
                      <a:gd name="connsiteY130" fmla="*/ 2607468 h 2612975"/>
                      <a:gd name="connsiteX131" fmla="*/ 2969208 w 3912854"/>
                      <a:gd name="connsiteY131" fmla="*/ 2600325 h 2612975"/>
                      <a:gd name="connsiteX132" fmla="*/ 2854908 w 3912854"/>
                      <a:gd name="connsiteY132" fmla="*/ 2595563 h 2612975"/>
                      <a:gd name="connsiteX133" fmla="*/ 1997658 w 3912854"/>
                      <a:gd name="connsiteY133" fmla="*/ 2590800 h 2612975"/>
                      <a:gd name="connsiteX134" fmla="*/ 1859545 w 3912854"/>
                      <a:gd name="connsiteY134" fmla="*/ 2586038 h 2612975"/>
                      <a:gd name="connsiteX135" fmla="*/ 1740483 w 3912854"/>
                      <a:gd name="connsiteY135" fmla="*/ 2590800 h 2612975"/>
                      <a:gd name="connsiteX136" fmla="*/ 1460846 w 3912854"/>
                      <a:gd name="connsiteY136" fmla="*/ 2585398 h 2612975"/>
                      <a:gd name="connsiteX137" fmla="*/ 1237008 w 3912854"/>
                      <a:gd name="connsiteY137" fmla="*/ 2577224 h 2612975"/>
                      <a:gd name="connsiteX138" fmla="*/ 1146521 w 3912854"/>
                      <a:gd name="connsiteY138" fmla="*/ 2566348 h 2612975"/>
                      <a:gd name="connsiteX139" fmla="*/ 1083258 w 3912854"/>
                      <a:gd name="connsiteY139" fmla="*/ 2553411 h 2612975"/>
                      <a:gd name="connsiteX140" fmla="*/ 959433 w 3912854"/>
                      <a:gd name="connsiteY140" fmla="*/ 2538413 h 2612975"/>
                      <a:gd name="connsiteX141" fmla="*/ 902283 w 3912854"/>
                      <a:gd name="connsiteY141" fmla="*/ 2524125 h 2612975"/>
                      <a:gd name="connsiteX142" fmla="*/ 830845 w 3912854"/>
                      <a:gd name="connsiteY142" fmla="*/ 2505075 h 2612975"/>
                      <a:gd name="connsiteX143" fmla="*/ 811795 w 3912854"/>
                      <a:gd name="connsiteY143" fmla="*/ 2495550 h 2612975"/>
                      <a:gd name="connsiteX144" fmla="*/ 773695 w 3912854"/>
                      <a:gd name="connsiteY144" fmla="*/ 2486025 h 2612975"/>
                      <a:gd name="connsiteX145" fmla="*/ 754645 w 3912854"/>
                      <a:gd name="connsiteY145" fmla="*/ 2494271 h 2612975"/>
                      <a:gd name="connsiteX146" fmla="*/ 719887 w 3912854"/>
                      <a:gd name="connsiteY146" fmla="*/ 2482685 h 2612975"/>
                      <a:gd name="connsiteX147" fmla="*/ 621295 w 3912854"/>
                      <a:gd name="connsiteY147" fmla="*/ 2443163 h 2612975"/>
                      <a:gd name="connsiteX148" fmla="*/ 583195 w 3912854"/>
                      <a:gd name="connsiteY148" fmla="*/ 2428875 h 2612975"/>
                      <a:gd name="connsiteX149" fmla="*/ 492708 w 3912854"/>
                      <a:gd name="connsiteY149" fmla="*/ 2352675 h 2612975"/>
                      <a:gd name="connsiteX150" fmla="*/ 478420 w 3912854"/>
                      <a:gd name="connsiteY150" fmla="*/ 2333625 h 2612975"/>
                      <a:gd name="connsiteX151" fmla="*/ 452227 w 3912854"/>
                      <a:gd name="connsiteY151" fmla="*/ 2319337 h 2612975"/>
                      <a:gd name="connsiteX152" fmla="*/ 389924 w 3912854"/>
                      <a:gd name="connsiteY152" fmla="*/ 2266311 h 2612975"/>
                      <a:gd name="connsiteX153" fmla="*/ 383170 w 3912854"/>
                      <a:gd name="connsiteY153" fmla="*/ 2245199 h 2612975"/>
                      <a:gd name="connsiteX154" fmla="*/ 326660 w 3912854"/>
                      <a:gd name="connsiteY154" fmla="*/ 2192812 h 2612975"/>
                      <a:gd name="connsiteX155" fmla="*/ 311733 w 3912854"/>
                      <a:gd name="connsiteY155" fmla="*/ 2177174 h 2612975"/>
                      <a:gd name="connsiteX156" fmla="*/ 277685 w 3912854"/>
                      <a:gd name="connsiteY156" fmla="*/ 2132250 h 2612975"/>
                      <a:gd name="connsiteX157" fmla="*/ 266808 w 3912854"/>
                      <a:gd name="connsiteY157" fmla="*/ 2124075 h 2612975"/>
                      <a:gd name="connsiteX158" fmla="*/ 223946 w 3912854"/>
                      <a:gd name="connsiteY158" fmla="*/ 2073749 h 2612975"/>
                      <a:gd name="connsiteX159" fmla="*/ 191959 w 3912854"/>
                      <a:gd name="connsiteY159" fmla="*/ 2024774 h 2612975"/>
                      <a:gd name="connsiteX160" fmla="*/ 170848 w 3912854"/>
                      <a:gd name="connsiteY160" fmla="*/ 1988023 h 2612975"/>
                      <a:gd name="connsiteX161" fmla="*/ 145045 w 3912854"/>
                      <a:gd name="connsiteY161" fmla="*/ 1943100 h 2612975"/>
                      <a:gd name="connsiteX162" fmla="*/ 125995 w 3912854"/>
                      <a:gd name="connsiteY162" fmla="*/ 1909763 h 2612975"/>
                      <a:gd name="connsiteX163" fmla="*/ 112348 w 3912854"/>
                      <a:gd name="connsiteY163" fmla="*/ 1877777 h 2612975"/>
                      <a:gd name="connsiteX164" fmla="*/ 109647 w 3912854"/>
                      <a:gd name="connsiteY164" fmla="*/ 1865549 h 2612975"/>
                      <a:gd name="connsiteX165" fmla="*/ 83133 w 3912854"/>
                      <a:gd name="connsiteY165" fmla="*/ 1819275 h 2612975"/>
                      <a:gd name="connsiteX166" fmla="*/ 78370 w 3912854"/>
                      <a:gd name="connsiteY166" fmla="*/ 1804988 h 2612975"/>
                      <a:gd name="connsiteX167" fmla="*/ 30745 w 3912854"/>
                      <a:gd name="connsiteY167" fmla="*/ 1733550 h 2612975"/>
                      <a:gd name="connsiteX168" fmla="*/ 2170 w 3912854"/>
                      <a:gd name="connsiteY168" fmla="*/ 1662113 h 2612975"/>
                      <a:gd name="connsiteX169" fmla="*/ 2170 w 3912854"/>
                      <a:gd name="connsiteY169" fmla="*/ 1609725 h 2612975"/>
                      <a:gd name="connsiteX0" fmla="*/ 2170 w 3912854"/>
                      <a:gd name="connsiteY0" fmla="*/ 1609725 h 2638654"/>
                      <a:gd name="connsiteX1" fmla="*/ 16458 w 3912854"/>
                      <a:gd name="connsiteY1" fmla="*/ 1571625 h 2638654"/>
                      <a:gd name="connsiteX2" fmla="*/ 21220 w 3912854"/>
                      <a:gd name="connsiteY2" fmla="*/ 1552575 h 2638654"/>
                      <a:gd name="connsiteX3" fmla="*/ 35508 w 3912854"/>
                      <a:gd name="connsiteY3" fmla="*/ 1538288 h 2638654"/>
                      <a:gd name="connsiteX4" fmla="*/ 40270 w 3912854"/>
                      <a:gd name="connsiteY4" fmla="*/ 1495425 h 2638654"/>
                      <a:gd name="connsiteX5" fmla="*/ 64083 w 3912854"/>
                      <a:gd name="connsiteY5" fmla="*/ 1447800 h 2638654"/>
                      <a:gd name="connsiteX6" fmla="*/ 68845 w 3912854"/>
                      <a:gd name="connsiteY6" fmla="*/ 1419225 h 2638654"/>
                      <a:gd name="connsiteX7" fmla="*/ 73608 w 3912854"/>
                      <a:gd name="connsiteY7" fmla="*/ 1381125 h 2638654"/>
                      <a:gd name="connsiteX8" fmla="*/ 83133 w 3912854"/>
                      <a:gd name="connsiteY8" fmla="*/ 1357313 h 2638654"/>
                      <a:gd name="connsiteX9" fmla="*/ 87895 w 3912854"/>
                      <a:gd name="connsiteY9" fmla="*/ 1343025 h 2638654"/>
                      <a:gd name="connsiteX10" fmla="*/ 102183 w 3912854"/>
                      <a:gd name="connsiteY10" fmla="*/ 1309688 h 2638654"/>
                      <a:gd name="connsiteX11" fmla="*/ 106945 w 3912854"/>
                      <a:gd name="connsiteY11" fmla="*/ 1276350 h 2638654"/>
                      <a:gd name="connsiteX12" fmla="*/ 121233 w 3912854"/>
                      <a:gd name="connsiteY12" fmla="*/ 1247775 h 2638654"/>
                      <a:gd name="connsiteX13" fmla="*/ 135520 w 3912854"/>
                      <a:gd name="connsiteY13" fmla="*/ 1214438 h 2638654"/>
                      <a:gd name="connsiteX14" fmla="*/ 149808 w 3912854"/>
                      <a:gd name="connsiteY14" fmla="*/ 1157288 h 2638654"/>
                      <a:gd name="connsiteX15" fmla="*/ 159333 w 3912854"/>
                      <a:gd name="connsiteY15" fmla="*/ 1123950 h 2638654"/>
                      <a:gd name="connsiteX16" fmla="*/ 178383 w 3912854"/>
                      <a:gd name="connsiteY16" fmla="*/ 1085850 h 2638654"/>
                      <a:gd name="connsiteX17" fmla="*/ 192670 w 3912854"/>
                      <a:gd name="connsiteY17" fmla="*/ 1028700 h 2638654"/>
                      <a:gd name="connsiteX18" fmla="*/ 206958 w 3912854"/>
                      <a:gd name="connsiteY18" fmla="*/ 1000125 h 2638654"/>
                      <a:gd name="connsiteX19" fmla="*/ 226009 w 3912854"/>
                      <a:gd name="connsiteY19" fmla="*/ 962026 h 2638654"/>
                      <a:gd name="connsiteX20" fmla="*/ 256769 w 3912854"/>
                      <a:gd name="connsiteY20" fmla="*/ 890198 h 2638654"/>
                      <a:gd name="connsiteX21" fmla="*/ 268870 w 3912854"/>
                      <a:gd name="connsiteY21" fmla="*/ 842963 h 2638654"/>
                      <a:gd name="connsiteX22" fmla="*/ 273633 w 3912854"/>
                      <a:gd name="connsiteY22" fmla="*/ 828675 h 2638654"/>
                      <a:gd name="connsiteX23" fmla="*/ 284459 w 3912854"/>
                      <a:gd name="connsiteY23" fmla="*/ 781964 h 2638654"/>
                      <a:gd name="connsiteX24" fmla="*/ 297445 w 3912854"/>
                      <a:gd name="connsiteY24" fmla="*/ 733425 h 2638654"/>
                      <a:gd name="connsiteX25" fmla="*/ 311733 w 3912854"/>
                      <a:gd name="connsiteY25" fmla="*/ 714375 h 2638654"/>
                      <a:gd name="connsiteX26" fmla="*/ 340308 w 3912854"/>
                      <a:gd name="connsiteY26" fmla="*/ 628650 h 2638654"/>
                      <a:gd name="connsiteX27" fmla="*/ 364120 w 3912854"/>
                      <a:gd name="connsiteY27" fmla="*/ 557213 h 2638654"/>
                      <a:gd name="connsiteX28" fmla="*/ 383170 w 3912854"/>
                      <a:gd name="connsiteY28" fmla="*/ 504825 h 2638654"/>
                      <a:gd name="connsiteX29" fmla="*/ 387933 w 3912854"/>
                      <a:gd name="connsiteY29" fmla="*/ 476250 h 2638654"/>
                      <a:gd name="connsiteX30" fmla="*/ 416508 w 3912854"/>
                      <a:gd name="connsiteY30" fmla="*/ 433388 h 2638654"/>
                      <a:gd name="connsiteX31" fmla="*/ 426033 w 3912854"/>
                      <a:gd name="connsiteY31" fmla="*/ 404813 h 2638654"/>
                      <a:gd name="connsiteX32" fmla="*/ 435558 w 3912854"/>
                      <a:gd name="connsiteY32" fmla="*/ 385763 h 2638654"/>
                      <a:gd name="connsiteX33" fmla="*/ 440320 w 3912854"/>
                      <a:gd name="connsiteY33" fmla="*/ 366713 h 2638654"/>
                      <a:gd name="connsiteX34" fmla="*/ 478420 w 3912854"/>
                      <a:gd name="connsiteY34" fmla="*/ 309563 h 2638654"/>
                      <a:gd name="connsiteX35" fmla="*/ 503400 w 3912854"/>
                      <a:gd name="connsiteY35" fmla="*/ 269385 h 2638654"/>
                      <a:gd name="connsiteX36" fmla="*/ 526045 w 3912854"/>
                      <a:gd name="connsiteY36" fmla="*/ 238125 h 2638654"/>
                      <a:gd name="connsiteX37" fmla="*/ 549858 w 3912854"/>
                      <a:gd name="connsiteY37" fmla="*/ 219075 h 2638654"/>
                      <a:gd name="connsiteX38" fmla="*/ 554620 w 3912854"/>
                      <a:gd name="connsiteY38" fmla="*/ 204788 h 2638654"/>
                      <a:gd name="connsiteX39" fmla="*/ 568908 w 3912854"/>
                      <a:gd name="connsiteY39" fmla="*/ 190500 h 2638654"/>
                      <a:gd name="connsiteX40" fmla="*/ 607007 w 3912854"/>
                      <a:gd name="connsiteY40" fmla="*/ 123825 h 2638654"/>
                      <a:gd name="connsiteX41" fmla="*/ 664158 w 3912854"/>
                      <a:gd name="connsiteY41" fmla="*/ 76200 h 2638654"/>
                      <a:gd name="connsiteX42" fmla="*/ 687970 w 3912854"/>
                      <a:gd name="connsiteY42" fmla="*/ 52388 h 2638654"/>
                      <a:gd name="connsiteX43" fmla="*/ 728451 w 3912854"/>
                      <a:gd name="connsiteY43" fmla="*/ 28576 h 2638654"/>
                      <a:gd name="connsiteX44" fmla="*/ 778458 w 3912854"/>
                      <a:gd name="connsiteY44" fmla="*/ 4763 h 2638654"/>
                      <a:gd name="connsiteX45" fmla="*/ 840370 w 3912854"/>
                      <a:gd name="connsiteY45" fmla="*/ 0 h 2638654"/>
                      <a:gd name="connsiteX46" fmla="*/ 949908 w 3912854"/>
                      <a:gd name="connsiteY46" fmla="*/ 19050 h 2638654"/>
                      <a:gd name="connsiteX47" fmla="*/ 997533 w 3912854"/>
                      <a:gd name="connsiteY47" fmla="*/ 57150 h 2638654"/>
                      <a:gd name="connsiteX48" fmla="*/ 1016583 w 3912854"/>
                      <a:gd name="connsiteY48" fmla="*/ 71438 h 2638654"/>
                      <a:gd name="connsiteX49" fmla="*/ 1040395 w 3912854"/>
                      <a:gd name="connsiteY49" fmla="*/ 90488 h 2638654"/>
                      <a:gd name="connsiteX50" fmla="*/ 1049920 w 3912854"/>
                      <a:gd name="connsiteY50" fmla="*/ 109538 h 2638654"/>
                      <a:gd name="connsiteX51" fmla="*/ 1073093 w 3912854"/>
                      <a:gd name="connsiteY51" fmla="*/ 144226 h 2638654"/>
                      <a:gd name="connsiteX52" fmla="*/ 1090081 w 3912854"/>
                      <a:gd name="connsiteY52" fmla="*/ 175502 h 2638654"/>
                      <a:gd name="connsiteX53" fmla="*/ 1110482 w 3912854"/>
                      <a:gd name="connsiteY53" fmla="*/ 215663 h 2638654"/>
                      <a:gd name="connsiteX54" fmla="*/ 1116595 w 3912854"/>
                      <a:gd name="connsiteY54" fmla="*/ 234713 h 2638654"/>
                      <a:gd name="connsiteX55" fmla="*/ 1135645 w 3912854"/>
                      <a:gd name="connsiteY55" fmla="*/ 257175 h 2638654"/>
                      <a:gd name="connsiteX56" fmla="*/ 1164220 w 3912854"/>
                      <a:gd name="connsiteY56" fmla="*/ 300038 h 2638654"/>
                      <a:gd name="connsiteX57" fmla="*/ 1183270 w 3912854"/>
                      <a:gd name="connsiteY57" fmla="*/ 333375 h 2638654"/>
                      <a:gd name="connsiteX58" fmla="*/ 1202320 w 3912854"/>
                      <a:gd name="connsiteY58" fmla="*/ 352425 h 2638654"/>
                      <a:gd name="connsiteX59" fmla="*/ 1221370 w 3912854"/>
                      <a:gd name="connsiteY59" fmla="*/ 385763 h 2638654"/>
                      <a:gd name="connsiteX60" fmla="*/ 1249945 w 3912854"/>
                      <a:gd name="connsiteY60" fmla="*/ 423863 h 2638654"/>
                      <a:gd name="connsiteX61" fmla="*/ 1273758 w 3912854"/>
                      <a:gd name="connsiteY61" fmla="*/ 466725 h 2638654"/>
                      <a:gd name="connsiteX62" fmla="*/ 1288045 w 3912854"/>
                      <a:gd name="connsiteY62" fmla="*/ 504825 h 2638654"/>
                      <a:gd name="connsiteX63" fmla="*/ 1297570 w 3912854"/>
                      <a:gd name="connsiteY63" fmla="*/ 533400 h 2638654"/>
                      <a:gd name="connsiteX64" fmla="*/ 1316620 w 3912854"/>
                      <a:gd name="connsiteY64" fmla="*/ 542925 h 2638654"/>
                      <a:gd name="connsiteX65" fmla="*/ 1321383 w 3912854"/>
                      <a:gd name="connsiteY65" fmla="*/ 561975 h 2638654"/>
                      <a:gd name="connsiteX66" fmla="*/ 1334106 w 3912854"/>
                      <a:gd name="connsiteY66" fmla="*/ 594029 h 2638654"/>
                      <a:gd name="connsiteX67" fmla="*/ 1340433 w 3912854"/>
                      <a:gd name="connsiteY67" fmla="*/ 590550 h 2638654"/>
                      <a:gd name="connsiteX68" fmla="*/ 1358132 w 3912854"/>
                      <a:gd name="connsiteY68" fmla="*/ 630711 h 2638654"/>
                      <a:gd name="connsiteX69" fmla="*/ 1378533 w 3912854"/>
                      <a:gd name="connsiteY69" fmla="*/ 661988 h 2638654"/>
                      <a:gd name="connsiteX70" fmla="*/ 1392820 w 3912854"/>
                      <a:gd name="connsiteY70" fmla="*/ 704850 h 2638654"/>
                      <a:gd name="connsiteX71" fmla="*/ 1421395 w 3912854"/>
                      <a:gd name="connsiteY71" fmla="*/ 735806 h 2638654"/>
                      <a:gd name="connsiteX72" fmla="*/ 1473783 w 3912854"/>
                      <a:gd name="connsiteY72" fmla="*/ 847725 h 2638654"/>
                      <a:gd name="connsiteX73" fmla="*/ 1530933 w 3912854"/>
                      <a:gd name="connsiteY73" fmla="*/ 938213 h 2638654"/>
                      <a:gd name="connsiteX74" fmla="*/ 1588083 w 3912854"/>
                      <a:gd name="connsiteY74" fmla="*/ 1059657 h 2638654"/>
                      <a:gd name="connsiteX75" fmla="*/ 1640470 w 3912854"/>
                      <a:gd name="connsiteY75" fmla="*/ 1147763 h 2638654"/>
                      <a:gd name="connsiteX76" fmla="*/ 1649995 w 3912854"/>
                      <a:gd name="connsiteY76" fmla="*/ 1171575 h 2638654"/>
                      <a:gd name="connsiteX77" fmla="*/ 1669045 w 3912854"/>
                      <a:gd name="connsiteY77" fmla="*/ 1204913 h 2638654"/>
                      <a:gd name="connsiteX78" fmla="*/ 1678570 w 3912854"/>
                      <a:gd name="connsiteY78" fmla="*/ 1219200 h 2638654"/>
                      <a:gd name="connsiteX79" fmla="*/ 1702383 w 3912854"/>
                      <a:gd name="connsiteY79" fmla="*/ 1266825 h 2638654"/>
                      <a:gd name="connsiteX80" fmla="*/ 1707145 w 3912854"/>
                      <a:gd name="connsiteY80" fmla="*/ 1290638 h 2638654"/>
                      <a:gd name="connsiteX81" fmla="*/ 1759533 w 3912854"/>
                      <a:gd name="connsiteY81" fmla="*/ 1376363 h 2638654"/>
                      <a:gd name="connsiteX82" fmla="*/ 1783345 w 3912854"/>
                      <a:gd name="connsiteY82" fmla="*/ 1414463 h 2638654"/>
                      <a:gd name="connsiteX83" fmla="*/ 1797633 w 3912854"/>
                      <a:gd name="connsiteY83" fmla="*/ 1431131 h 2638654"/>
                      <a:gd name="connsiteX84" fmla="*/ 1828590 w 3912854"/>
                      <a:gd name="connsiteY84" fmla="*/ 1473994 h 2638654"/>
                      <a:gd name="connsiteX85" fmla="*/ 1845258 w 3912854"/>
                      <a:gd name="connsiteY85" fmla="*/ 1509713 h 2638654"/>
                      <a:gd name="connsiteX86" fmla="*/ 1888120 w 3912854"/>
                      <a:gd name="connsiteY86" fmla="*/ 1590675 h 2638654"/>
                      <a:gd name="connsiteX87" fmla="*/ 1921458 w 3912854"/>
                      <a:gd name="connsiteY87" fmla="*/ 1657350 h 2638654"/>
                      <a:gd name="connsiteX88" fmla="*/ 1953445 w 3912854"/>
                      <a:gd name="connsiteY88" fmla="*/ 1696802 h 2638654"/>
                      <a:gd name="connsiteX89" fmla="*/ 1964320 w 3912854"/>
                      <a:gd name="connsiteY89" fmla="*/ 1728788 h 2638654"/>
                      <a:gd name="connsiteX90" fmla="*/ 1983370 w 3912854"/>
                      <a:gd name="connsiteY90" fmla="*/ 1747838 h 2638654"/>
                      <a:gd name="connsiteX91" fmla="*/ 2038139 w 3912854"/>
                      <a:gd name="connsiteY91" fmla="*/ 1807368 h 2638654"/>
                      <a:gd name="connsiteX92" fmla="*/ 2073858 w 3912854"/>
                      <a:gd name="connsiteY92" fmla="*/ 1862138 h 2638654"/>
                      <a:gd name="connsiteX93" fmla="*/ 2123864 w 3912854"/>
                      <a:gd name="connsiteY93" fmla="*/ 1924051 h 2638654"/>
                      <a:gd name="connsiteX94" fmla="*/ 2161965 w 3912854"/>
                      <a:gd name="connsiteY94" fmla="*/ 1964531 h 2638654"/>
                      <a:gd name="connsiteX95" fmla="*/ 2186167 w 3912854"/>
                      <a:gd name="connsiteY95" fmla="*/ 1997478 h 2638654"/>
                      <a:gd name="connsiteX96" fmla="*/ 2192921 w 3912854"/>
                      <a:gd name="connsiteY96" fmla="*/ 2005012 h 2638654"/>
                      <a:gd name="connsiteX97" fmla="*/ 2223557 w 3912854"/>
                      <a:gd name="connsiteY97" fmla="*/ 2037640 h 2638654"/>
                      <a:gd name="connsiteX98" fmla="*/ 2254833 w 3912854"/>
                      <a:gd name="connsiteY98" fmla="*/ 2081213 h 2638654"/>
                      <a:gd name="connsiteX99" fmla="*/ 2267770 w 3912854"/>
                      <a:gd name="connsiteY99" fmla="*/ 2092088 h 2638654"/>
                      <a:gd name="connsiteX100" fmla="*/ 2316745 w 3912854"/>
                      <a:gd name="connsiteY100" fmla="*/ 2138363 h 2638654"/>
                      <a:gd name="connsiteX101" fmla="*/ 2337857 w 3912854"/>
                      <a:gd name="connsiteY101" fmla="*/ 2143765 h 2638654"/>
                      <a:gd name="connsiteX102" fmla="*/ 2378658 w 3912854"/>
                      <a:gd name="connsiteY102" fmla="*/ 2195513 h 2638654"/>
                      <a:gd name="connsiteX103" fmla="*/ 2440570 w 3912854"/>
                      <a:gd name="connsiteY103" fmla="*/ 2238375 h 2638654"/>
                      <a:gd name="connsiteX104" fmla="*/ 2483433 w 3912854"/>
                      <a:gd name="connsiteY104" fmla="*/ 2257425 h 2638654"/>
                      <a:gd name="connsiteX105" fmla="*/ 2550108 w 3912854"/>
                      <a:gd name="connsiteY105" fmla="*/ 2305050 h 2638654"/>
                      <a:gd name="connsiteX106" fmla="*/ 2607258 w 3912854"/>
                      <a:gd name="connsiteY106" fmla="*/ 2347912 h 2638654"/>
                      <a:gd name="connsiteX107" fmla="*/ 2626308 w 3912854"/>
                      <a:gd name="connsiteY107" fmla="*/ 2357438 h 2638654"/>
                      <a:gd name="connsiteX108" fmla="*/ 2692983 w 3912854"/>
                      <a:gd name="connsiteY108" fmla="*/ 2376488 h 2638654"/>
                      <a:gd name="connsiteX109" fmla="*/ 2712033 w 3912854"/>
                      <a:gd name="connsiteY109" fmla="*/ 2381250 h 2638654"/>
                      <a:gd name="connsiteX110" fmla="*/ 2840620 w 3912854"/>
                      <a:gd name="connsiteY110" fmla="*/ 2433638 h 2638654"/>
                      <a:gd name="connsiteX111" fmla="*/ 2850145 w 3912854"/>
                      <a:gd name="connsiteY111" fmla="*/ 2447925 h 2638654"/>
                      <a:gd name="connsiteX112" fmla="*/ 2883483 w 3912854"/>
                      <a:gd name="connsiteY112" fmla="*/ 2452688 h 2638654"/>
                      <a:gd name="connsiteX113" fmla="*/ 2916820 w 3912854"/>
                      <a:gd name="connsiteY113" fmla="*/ 2462213 h 2638654"/>
                      <a:gd name="connsiteX114" fmla="*/ 2940633 w 3912854"/>
                      <a:gd name="connsiteY114" fmla="*/ 2476500 h 2638654"/>
                      <a:gd name="connsiteX115" fmla="*/ 3016833 w 3912854"/>
                      <a:gd name="connsiteY115" fmla="*/ 2495550 h 2638654"/>
                      <a:gd name="connsiteX116" fmla="*/ 3088270 w 3912854"/>
                      <a:gd name="connsiteY116" fmla="*/ 2519362 h 2638654"/>
                      <a:gd name="connsiteX117" fmla="*/ 3264483 w 3912854"/>
                      <a:gd name="connsiteY117" fmla="*/ 2543175 h 2638654"/>
                      <a:gd name="connsiteX118" fmla="*/ 3469270 w 3912854"/>
                      <a:gd name="connsiteY118" fmla="*/ 2566988 h 2638654"/>
                      <a:gd name="connsiteX119" fmla="*/ 3526420 w 3912854"/>
                      <a:gd name="connsiteY119" fmla="*/ 2581275 h 2638654"/>
                      <a:gd name="connsiteX120" fmla="*/ 3554995 w 3912854"/>
                      <a:gd name="connsiteY120" fmla="*/ 2576513 h 2638654"/>
                      <a:gd name="connsiteX121" fmla="*/ 3626433 w 3912854"/>
                      <a:gd name="connsiteY121" fmla="*/ 2581275 h 2638654"/>
                      <a:gd name="connsiteX122" fmla="*/ 3883608 w 3912854"/>
                      <a:gd name="connsiteY122" fmla="*/ 2595563 h 2638654"/>
                      <a:gd name="connsiteX123" fmla="*/ 3902658 w 3912854"/>
                      <a:gd name="connsiteY123" fmla="*/ 2590800 h 2638654"/>
                      <a:gd name="connsiteX124" fmla="*/ 3864558 w 3912854"/>
                      <a:gd name="connsiteY124" fmla="*/ 2595563 h 2638654"/>
                      <a:gd name="connsiteX125" fmla="*/ 3702633 w 3912854"/>
                      <a:gd name="connsiteY125" fmla="*/ 2638426 h 2638654"/>
                      <a:gd name="connsiteX126" fmla="*/ 3633576 w 3912854"/>
                      <a:gd name="connsiteY126" fmla="*/ 2612231 h 2638654"/>
                      <a:gd name="connsiteX127" fmla="*/ 3512133 w 3912854"/>
                      <a:gd name="connsiteY127" fmla="*/ 2605088 h 2638654"/>
                      <a:gd name="connsiteX128" fmla="*/ 3340683 w 3912854"/>
                      <a:gd name="connsiteY128" fmla="*/ 2600325 h 2638654"/>
                      <a:gd name="connsiteX129" fmla="*/ 3293058 w 3912854"/>
                      <a:gd name="connsiteY129" fmla="*/ 2602707 h 2638654"/>
                      <a:gd name="connsiteX130" fmla="*/ 3240670 w 3912854"/>
                      <a:gd name="connsiteY130" fmla="*/ 2607468 h 2638654"/>
                      <a:gd name="connsiteX131" fmla="*/ 2969208 w 3912854"/>
                      <a:gd name="connsiteY131" fmla="*/ 2600325 h 2638654"/>
                      <a:gd name="connsiteX132" fmla="*/ 2854908 w 3912854"/>
                      <a:gd name="connsiteY132" fmla="*/ 2595563 h 2638654"/>
                      <a:gd name="connsiteX133" fmla="*/ 1997658 w 3912854"/>
                      <a:gd name="connsiteY133" fmla="*/ 2590800 h 2638654"/>
                      <a:gd name="connsiteX134" fmla="*/ 1859545 w 3912854"/>
                      <a:gd name="connsiteY134" fmla="*/ 2586038 h 2638654"/>
                      <a:gd name="connsiteX135" fmla="*/ 1740483 w 3912854"/>
                      <a:gd name="connsiteY135" fmla="*/ 2590800 h 2638654"/>
                      <a:gd name="connsiteX136" fmla="*/ 1460846 w 3912854"/>
                      <a:gd name="connsiteY136" fmla="*/ 2585398 h 2638654"/>
                      <a:gd name="connsiteX137" fmla="*/ 1237008 w 3912854"/>
                      <a:gd name="connsiteY137" fmla="*/ 2577224 h 2638654"/>
                      <a:gd name="connsiteX138" fmla="*/ 1146521 w 3912854"/>
                      <a:gd name="connsiteY138" fmla="*/ 2566348 h 2638654"/>
                      <a:gd name="connsiteX139" fmla="*/ 1083258 w 3912854"/>
                      <a:gd name="connsiteY139" fmla="*/ 2553411 h 2638654"/>
                      <a:gd name="connsiteX140" fmla="*/ 959433 w 3912854"/>
                      <a:gd name="connsiteY140" fmla="*/ 2538413 h 2638654"/>
                      <a:gd name="connsiteX141" fmla="*/ 902283 w 3912854"/>
                      <a:gd name="connsiteY141" fmla="*/ 2524125 h 2638654"/>
                      <a:gd name="connsiteX142" fmla="*/ 830845 w 3912854"/>
                      <a:gd name="connsiteY142" fmla="*/ 2505075 h 2638654"/>
                      <a:gd name="connsiteX143" fmla="*/ 811795 w 3912854"/>
                      <a:gd name="connsiteY143" fmla="*/ 2495550 h 2638654"/>
                      <a:gd name="connsiteX144" fmla="*/ 773695 w 3912854"/>
                      <a:gd name="connsiteY144" fmla="*/ 2486025 h 2638654"/>
                      <a:gd name="connsiteX145" fmla="*/ 754645 w 3912854"/>
                      <a:gd name="connsiteY145" fmla="*/ 2494271 h 2638654"/>
                      <a:gd name="connsiteX146" fmla="*/ 719887 w 3912854"/>
                      <a:gd name="connsiteY146" fmla="*/ 2482685 h 2638654"/>
                      <a:gd name="connsiteX147" fmla="*/ 621295 w 3912854"/>
                      <a:gd name="connsiteY147" fmla="*/ 2443163 h 2638654"/>
                      <a:gd name="connsiteX148" fmla="*/ 583195 w 3912854"/>
                      <a:gd name="connsiteY148" fmla="*/ 2428875 h 2638654"/>
                      <a:gd name="connsiteX149" fmla="*/ 492708 w 3912854"/>
                      <a:gd name="connsiteY149" fmla="*/ 2352675 h 2638654"/>
                      <a:gd name="connsiteX150" fmla="*/ 478420 w 3912854"/>
                      <a:gd name="connsiteY150" fmla="*/ 2333625 h 2638654"/>
                      <a:gd name="connsiteX151" fmla="*/ 452227 w 3912854"/>
                      <a:gd name="connsiteY151" fmla="*/ 2319337 h 2638654"/>
                      <a:gd name="connsiteX152" fmla="*/ 389924 w 3912854"/>
                      <a:gd name="connsiteY152" fmla="*/ 2266311 h 2638654"/>
                      <a:gd name="connsiteX153" fmla="*/ 383170 w 3912854"/>
                      <a:gd name="connsiteY153" fmla="*/ 2245199 h 2638654"/>
                      <a:gd name="connsiteX154" fmla="*/ 326660 w 3912854"/>
                      <a:gd name="connsiteY154" fmla="*/ 2192812 h 2638654"/>
                      <a:gd name="connsiteX155" fmla="*/ 311733 w 3912854"/>
                      <a:gd name="connsiteY155" fmla="*/ 2177174 h 2638654"/>
                      <a:gd name="connsiteX156" fmla="*/ 277685 w 3912854"/>
                      <a:gd name="connsiteY156" fmla="*/ 2132250 h 2638654"/>
                      <a:gd name="connsiteX157" fmla="*/ 266808 w 3912854"/>
                      <a:gd name="connsiteY157" fmla="*/ 2124075 h 2638654"/>
                      <a:gd name="connsiteX158" fmla="*/ 223946 w 3912854"/>
                      <a:gd name="connsiteY158" fmla="*/ 2073749 h 2638654"/>
                      <a:gd name="connsiteX159" fmla="*/ 191959 w 3912854"/>
                      <a:gd name="connsiteY159" fmla="*/ 2024774 h 2638654"/>
                      <a:gd name="connsiteX160" fmla="*/ 170848 w 3912854"/>
                      <a:gd name="connsiteY160" fmla="*/ 1988023 h 2638654"/>
                      <a:gd name="connsiteX161" fmla="*/ 145045 w 3912854"/>
                      <a:gd name="connsiteY161" fmla="*/ 1943100 h 2638654"/>
                      <a:gd name="connsiteX162" fmla="*/ 125995 w 3912854"/>
                      <a:gd name="connsiteY162" fmla="*/ 1909763 h 2638654"/>
                      <a:gd name="connsiteX163" fmla="*/ 112348 w 3912854"/>
                      <a:gd name="connsiteY163" fmla="*/ 1877777 h 2638654"/>
                      <a:gd name="connsiteX164" fmla="*/ 109647 w 3912854"/>
                      <a:gd name="connsiteY164" fmla="*/ 1865549 h 2638654"/>
                      <a:gd name="connsiteX165" fmla="*/ 83133 w 3912854"/>
                      <a:gd name="connsiteY165" fmla="*/ 1819275 h 2638654"/>
                      <a:gd name="connsiteX166" fmla="*/ 78370 w 3912854"/>
                      <a:gd name="connsiteY166" fmla="*/ 1804988 h 2638654"/>
                      <a:gd name="connsiteX167" fmla="*/ 30745 w 3912854"/>
                      <a:gd name="connsiteY167" fmla="*/ 1733550 h 2638654"/>
                      <a:gd name="connsiteX168" fmla="*/ 2170 w 3912854"/>
                      <a:gd name="connsiteY168" fmla="*/ 1662113 h 2638654"/>
                      <a:gd name="connsiteX169" fmla="*/ 2170 w 3912854"/>
                      <a:gd name="connsiteY169" fmla="*/ 1609725 h 2638654"/>
                      <a:gd name="connsiteX0" fmla="*/ 2170 w 3912854"/>
                      <a:gd name="connsiteY0" fmla="*/ 1609725 h 2612231"/>
                      <a:gd name="connsiteX1" fmla="*/ 16458 w 3912854"/>
                      <a:gd name="connsiteY1" fmla="*/ 1571625 h 2612231"/>
                      <a:gd name="connsiteX2" fmla="*/ 21220 w 3912854"/>
                      <a:gd name="connsiteY2" fmla="*/ 1552575 h 2612231"/>
                      <a:gd name="connsiteX3" fmla="*/ 35508 w 3912854"/>
                      <a:gd name="connsiteY3" fmla="*/ 1538288 h 2612231"/>
                      <a:gd name="connsiteX4" fmla="*/ 40270 w 3912854"/>
                      <a:gd name="connsiteY4" fmla="*/ 1495425 h 2612231"/>
                      <a:gd name="connsiteX5" fmla="*/ 64083 w 3912854"/>
                      <a:gd name="connsiteY5" fmla="*/ 1447800 h 2612231"/>
                      <a:gd name="connsiteX6" fmla="*/ 68845 w 3912854"/>
                      <a:gd name="connsiteY6" fmla="*/ 1419225 h 2612231"/>
                      <a:gd name="connsiteX7" fmla="*/ 73608 w 3912854"/>
                      <a:gd name="connsiteY7" fmla="*/ 1381125 h 2612231"/>
                      <a:gd name="connsiteX8" fmla="*/ 83133 w 3912854"/>
                      <a:gd name="connsiteY8" fmla="*/ 1357313 h 2612231"/>
                      <a:gd name="connsiteX9" fmla="*/ 87895 w 3912854"/>
                      <a:gd name="connsiteY9" fmla="*/ 1343025 h 2612231"/>
                      <a:gd name="connsiteX10" fmla="*/ 102183 w 3912854"/>
                      <a:gd name="connsiteY10" fmla="*/ 1309688 h 2612231"/>
                      <a:gd name="connsiteX11" fmla="*/ 106945 w 3912854"/>
                      <a:gd name="connsiteY11" fmla="*/ 1276350 h 2612231"/>
                      <a:gd name="connsiteX12" fmla="*/ 121233 w 3912854"/>
                      <a:gd name="connsiteY12" fmla="*/ 1247775 h 2612231"/>
                      <a:gd name="connsiteX13" fmla="*/ 135520 w 3912854"/>
                      <a:gd name="connsiteY13" fmla="*/ 1214438 h 2612231"/>
                      <a:gd name="connsiteX14" fmla="*/ 149808 w 3912854"/>
                      <a:gd name="connsiteY14" fmla="*/ 1157288 h 2612231"/>
                      <a:gd name="connsiteX15" fmla="*/ 159333 w 3912854"/>
                      <a:gd name="connsiteY15" fmla="*/ 1123950 h 2612231"/>
                      <a:gd name="connsiteX16" fmla="*/ 178383 w 3912854"/>
                      <a:gd name="connsiteY16" fmla="*/ 1085850 h 2612231"/>
                      <a:gd name="connsiteX17" fmla="*/ 192670 w 3912854"/>
                      <a:gd name="connsiteY17" fmla="*/ 1028700 h 2612231"/>
                      <a:gd name="connsiteX18" fmla="*/ 206958 w 3912854"/>
                      <a:gd name="connsiteY18" fmla="*/ 1000125 h 2612231"/>
                      <a:gd name="connsiteX19" fmla="*/ 226009 w 3912854"/>
                      <a:gd name="connsiteY19" fmla="*/ 962026 h 2612231"/>
                      <a:gd name="connsiteX20" fmla="*/ 256769 w 3912854"/>
                      <a:gd name="connsiteY20" fmla="*/ 890198 h 2612231"/>
                      <a:gd name="connsiteX21" fmla="*/ 268870 w 3912854"/>
                      <a:gd name="connsiteY21" fmla="*/ 842963 h 2612231"/>
                      <a:gd name="connsiteX22" fmla="*/ 273633 w 3912854"/>
                      <a:gd name="connsiteY22" fmla="*/ 828675 h 2612231"/>
                      <a:gd name="connsiteX23" fmla="*/ 284459 w 3912854"/>
                      <a:gd name="connsiteY23" fmla="*/ 781964 h 2612231"/>
                      <a:gd name="connsiteX24" fmla="*/ 297445 w 3912854"/>
                      <a:gd name="connsiteY24" fmla="*/ 733425 h 2612231"/>
                      <a:gd name="connsiteX25" fmla="*/ 311733 w 3912854"/>
                      <a:gd name="connsiteY25" fmla="*/ 714375 h 2612231"/>
                      <a:gd name="connsiteX26" fmla="*/ 340308 w 3912854"/>
                      <a:gd name="connsiteY26" fmla="*/ 628650 h 2612231"/>
                      <a:gd name="connsiteX27" fmla="*/ 364120 w 3912854"/>
                      <a:gd name="connsiteY27" fmla="*/ 557213 h 2612231"/>
                      <a:gd name="connsiteX28" fmla="*/ 383170 w 3912854"/>
                      <a:gd name="connsiteY28" fmla="*/ 504825 h 2612231"/>
                      <a:gd name="connsiteX29" fmla="*/ 387933 w 3912854"/>
                      <a:gd name="connsiteY29" fmla="*/ 476250 h 2612231"/>
                      <a:gd name="connsiteX30" fmla="*/ 416508 w 3912854"/>
                      <a:gd name="connsiteY30" fmla="*/ 433388 h 2612231"/>
                      <a:gd name="connsiteX31" fmla="*/ 426033 w 3912854"/>
                      <a:gd name="connsiteY31" fmla="*/ 404813 h 2612231"/>
                      <a:gd name="connsiteX32" fmla="*/ 435558 w 3912854"/>
                      <a:gd name="connsiteY32" fmla="*/ 385763 h 2612231"/>
                      <a:gd name="connsiteX33" fmla="*/ 440320 w 3912854"/>
                      <a:gd name="connsiteY33" fmla="*/ 366713 h 2612231"/>
                      <a:gd name="connsiteX34" fmla="*/ 478420 w 3912854"/>
                      <a:gd name="connsiteY34" fmla="*/ 309563 h 2612231"/>
                      <a:gd name="connsiteX35" fmla="*/ 503400 w 3912854"/>
                      <a:gd name="connsiteY35" fmla="*/ 269385 h 2612231"/>
                      <a:gd name="connsiteX36" fmla="*/ 526045 w 3912854"/>
                      <a:gd name="connsiteY36" fmla="*/ 238125 h 2612231"/>
                      <a:gd name="connsiteX37" fmla="*/ 549858 w 3912854"/>
                      <a:gd name="connsiteY37" fmla="*/ 219075 h 2612231"/>
                      <a:gd name="connsiteX38" fmla="*/ 554620 w 3912854"/>
                      <a:gd name="connsiteY38" fmla="*/ 204788 h 2612231"/>
                      <a:gd name="connsiteX39" fmla="*/ 568908 w 3912854"/>
                      <a:gd name="connsiteY39" fmla="*/ 190500 h 2612231"/>
                      <a:gd name="connsiteX40" fmla="*/ 607007 w 3912854"/>
                      <a:gd name="connsiteY40" fmla="*/ 123825 h 2612231"/>
                      <a:gd name="connsiteX41" fmla="*/ 664158 w 3912854"/>
                      <a:gd name="connsiteY41" fmla="*/ 76200 h 2612231"/>
                      <a:gd name="connsiteX42" fmla="*/ 687970 w 3912854"/>
                      <a:gd name="connsiteY42" fmla="*/ 52388 h 2612231"/>
                      <a:gd name="connsiteX43" fmla="*/ 728451 w 3912854"/>
                      <a:gd name="connsiteY43" fmla="*/ 28576 h 2612231"/>
                      <a:gd name="connsiteX44" fmla="*/ 778458 w 3912854"/>
                      <a:gd name="connsiteY44" fmla="*/ 4763 h 2612231"/>
                      <a:gd name="connsiteX45" fmla="*/ 840370 w 3912854"/>
                      <a:gd name="connsiteY45" fmla="*/ 0 h 2612231"/>
                      <a:gd name="connsiteX46" fmla="*/ 949908 w 3912854"/>
                      <a:gd name="connsiteY46" fmla="*/ 19050 h 2612231"/>
                      <a:gd name="connsiteX47" fmla="*/ 997533 w 3912854"/>
                      <a:gd name="connsiteY47" fmla="*/ 57150 h 2612231"/>
                      <a:gd name="connsiteX48" fmla="*/ 1016583 w 3912854"/>
                      <a:gd name="connsiteY48" fmla="*/ 71438 h 2612231"/>
                      <a:gd name="connsiteX49" fmla="*/ 1040395 w 3912854"/>
                      <a:gd name="connsiteY49" fmla="*/ 90488 h 2612231"/>
                      <a:gd name="connsiteX50" fmla="*/ 1049920 w 3912854"/>
                      <a:gd name="connsiteY50" fmla="*/ 109538 h 2612231"/>
                      <a:gd name="connsiteX51" fmla="*/ 1073093 w 3912854"/>
                      <a:gd name="connsiteY51" fmla="*/ 144226 h 2612231"/>
                      <a:gd name="connsiteX52" fmla="*/ 1090081 w 3912854"/>
                      <a:gd name="connsiteY52" fmla="*/ 175502 h 2612231"/>
                      <a:gd name="connsiteX53" fmla="*/ 1110482 w 3912854"/>
                      <a:gd name="connsiteY53" fmla="*/ 215663 h 2612231"/>
                      <a:gd name="connsiteX54" fmla="*/ 1116595 w 3912854"/>
                      <a:gd name="connsiteY54" fmla="*/ 234713 h 2612231"/>
                      <a:gd name="connsiteX55" fmla="*/ 1135645 w 3912854"/>
                      <a:gd name="connsiteY55" fmla="*/ 257175 h 2612231"/>
                      <a:gd name="connsiteX56" fmla="*/ 1164220 w 3912854"/>
                      <a:gd name="connsiteY56" fmla="*/ 300038 h 2612231"/>
                      <a:gd name="connsiteX57" fmla="*/ 1183270 w 3912854"/>
                      <a:gd name="connsiteY57" fmla="*/ 333375 h 2612231"/>
                      <a:gd name="connsiteX58" fmla="*/ 1202320 w 3912854"/>
                      <a:gd name="connsiteY58" fmla="*/ 352425 h 2612231"/>
                      <a:gd name="connsiteX59" fmla="*/ 1221370 w 3912854"/>
                      <a:gd name="connsiteY59" fmla="*/ 385763 h 2612231"/>
                      <a:gd name="connsiteX60" fmla="*/ 1249945 w 3912854"/>
                      <a:gd name="connsiteY60" fmla="*/ 423863 h 2612231"/>
                      <a:gd name="connsiteX61" fmla="*/ 1273758 w 3912854"/>
                      <a:gd name="connsiteY61" fmla="*/ 466725 h 2612231"/>
                      <a:gd name="connsiteX62" fmla="*/ 1288045 w 3912854"/>
                      <a:gd name="connsiteY62" fmla="*/ 504825 h 2612231"/>
                      <a:gd name="connsiteX63" fmla="*/ 1297570 w 3912854"/>
                      <a:gd name="connsiteY63" fmla="*/ 533400 h 2612231"/>
                      <a:gd name="connsiteX64" fmla="*/ 1316620 w 3912854"/>
                      <a:gd name="connsiteY64" fmla="*/ 542925 h 2612231"/>
                      <a:gd name="connsiteX65" fmla="*/ 1321383 w 3912854"/>
                      <a:gd name="connsiteY65" fmla="*/ 561975 h 2612231"/>
                      <a:gd name="connsiteX66" fmla="*/ 1334106 w 3912854"/>
                      <a:gd name="connsiteY66" fmla="*/ 594029 h 2612231"/>
                      <a:gd name="connsiteX67" fmla="*/ 1340433 w 3912854"/>
                      <a:gd name="connsiteY67" fmla="*/ 590550 h 2612231"/>
                      <a:gd name="connsiteX68" fmla="*/ 1358132 w 3912854"/>
                      <a:gd name="connsiteY68" fmla="*/ 630711 h 2612231"/>
                      <a:gd name="connsiteX69" fmla="*/ 1378533 w 3912854"/>
                      <a:gd name="connsiteY69" fmla="*/ 661988 h 2612231"/>
                      <a:gd name="connsiteX70" fmla="*/ 1392820 w 3912854"/>
                      <a:gd name="connsiteY70" fmla="*/ 704850 h 2612231"/>
                      <a:gd name="connsiteX71" fmla="*/ 1421395 w 3912854"/>
                      <a:gd name="connsiteY71" fmla="*/ 735806 h 2612231"/>
                      <a:gd name="connsiteX72" fmla="*/ 1473783 w 3912854"/>
                      <a:gd name="connsiteY72" fmla="*/ 847725 h 2612231"/>
                      <a:gd name="connsiteX73" fmla="*/ 1530933 w 3912854"/>
                      <a:gd name="connsiteY73" fmla="*/ 938213 h 2612231"/>
                      <a:gd name="connsiteX74" fmla="*/ 1588083 w 3912854"/>
                      <a:gd name="connsiteY74" fmla="*/ 1059657 h 2612231"/>
                      <a:gd name="connsiteX75" fmla="*/ 1640470 w 3912854"/>
                      <a:gd name="connsiteY75" fmla="*/ 1147763 h 2612231"/>
                      <a:gd name="connsiteX76" fmla="*/ 1649995 w 3912854"/>
                      <a:gd name="connsiteY76" fmla="*/ 1171575 h 2612231"/>
                      <a:gd name="connsiteX77" fmla="*/ 1669045 w 3912854"/>
                      <a:gd name="connsiteY77" fmla="*/ 1204913 h 2612231"/>
                      <a:gd name="connsiteX78" fmla="*/ 1678570 w 3912854"/>
                      <a:gd name="connsiteY78" fmla="*/ 1219200 h 2612231"/>
                      <a:gd name="connsiteX79" fmla="*/ 1702383 w 3912854"/>
                      <a:gd name="connsiteY79" fmla="*/ 1266825 h 2612231"/>
                      <a:gd name="connsiteX80" fmla="*/ 1707145 w 3912854"/>
                      <a:gd name="connsiteY80" fmla="*/ 1290638 h 2612231"/>
                      <a:gd name="connsiteX81" fmla="*/ 1759533 w 3912854"/>
                      <a:gd name="connsiteY81" fmla="*/ 1376363 h 2612231"/>
                      <a:gd name="connsiteX82" fmla="*/ 1783345 w 3912854"/>
                      <a:gd name="connsiteY82" fmla="*/ 1414463 h 2612231"/>
                      <a:gd name="connsiteX83" fmla="*/ 1797633 w 3912854"/>
                      <a:gd name="connsiteY83" fmla="*/ 1431131 h 2612231"/>
                      <a:gd name="connsiteX84" fmla="*/ 1828590 w 3912854"/>
                      <a:gd name="connsiteY84" fmla="*/ 1473994 h 2612231"/>
                      <a:gd name="connsiteX85" fmla="*/ 1845258 w 3912854"/>
                      <a:gd name="connsiteY85" fmla="*/ 1509713 h 2612231"/>
                      <a:gd name="connsiteX86" fmla="*/ 1888120 w 3912854"/>
                      <a:gd name="connsiteY86" fmla="*/ 1590675 h 2612231"/>
                      <a:gd name="connsiteX87" fmla="*/ 1921458 w 3912854"/>
                      <a:gd name="connsiteY87" fmla="*/ 1657350 h 2612231"/>
                      <a:gd name="connsiteX88" fmla="*/ 1953445 w 3912854"/>
                      <a:gd name="connsiteY88" fmla="*/ 1696802 h 2612231"/>
                      <a:gd name="connsiteX89" fmla="*/ 1964320 w 3912854"/>
                      <a:gd name="connsiteY89" fmla="*/ 1728788 h 2612231"/>
                      <a:gd name="connsiteX90" fmla="*/ 1983370 w 3912854"/>
                      <a:gd name="connsiteY90" fmla="*/ 1747838 h 2612231"/>
                      <a:gd name="connsiteX91" fmla="*/ 2038139 w 3912854"/>
                      <a:gd name="connsiteY91" fmla="*/ 1807368 h 2612231"/>
                      <a:gd name="connsiteX92" fmla="*/ 2073858 w 3912854"/>
                      <a:gd name="connsiteY92" fmla="*/ 1862138 h 2612231"/>
                      <a:gd name="connsiteX93" fmla="*/ 2123864 w 3912854"/>
                      <a:gd name="connsiteY93" fmla="*/ 1924051 h 2612231"/>
                      <a:gd name="connsiteX94" fmla="*/ 2161965 w 3912854"/>
                      <a:gd name="connsiteY94" fmla="*/ 1964531 h 2612231"/>
                      <a:gd name="connsiteX95" fmla="*/ 2186167 w 3912854"/>
                      <a:gd name="connsiteY95" fmla="*/ 1997478 h 2612231"/>
                      <a:gd name="connsiteX96" fmla="*/ 2192921 w 3912854"/>
                      <a:gd name="connsiteY96" fmla="*/ 2005012 h 2612231"/>
                      <a:gd name="connsiteX97" fmla="*/ 2223557 w 3912854"/>
                      <a:gd name="connsiteY97" fmla="*/ 2037640 h 2612231"/>
                      <a:gd name="connsiteX98" fmla="*/ 2254833 w 3912854"/>
                      <a:gd name="connsiteY98" fmla="*/ 2081213 h 2612231"/>
                      <a:gd name="connsiteX99" fmla="*/ 2267770 w 3912854"/>
                      <a:gd name="connsiteY99" fmla="*/ 2092088 h 2612231"/>
                      <a:gd name="connsiteX100" fmla="*/ 2316745 w 3912854"/>
                      <a:gd name="connsiteY100" fmla="*/ 2138363 h 2612231"/>
                      <a:gd name="connsiteX101" fmla="*/ 2337857 w 3912854"/>
                      <a:gd name="connsiteY101" fmla="*/ 2143765 h 2612231"/>
                      <a:gd name="connsiteX102" fmla="*/ 2378658 w 3912854"/>
                      <a:gd name="connsiteY102" fmla="*/ 2195513 h 2612231"/>
                      <a:gd name="connsiteX103" fmla="*/ 2440570 w 3912854"/>
                      <a:gd name="connsiteY103" fmla="*/ 2238375 h 2612231"/>
                      <a:gd name="connsiteX104" fmla="*/ 2483433 w 3912854"/>
                      <a:gd name="connsiteY104" fmla="*/ 2257425 h 2612231"/>
                      <a:gd name="connsiteX105" fmla="*/ 2550108 w 3912854"/>
                      <a:gd name="connsiteY105" fmla="*/ 2305050 h 2612231"/>
                      <a:gd name="connsiteX106" fmla="*/ 2607258 w 3912854"/>
                      <a:gd name="connsiteY106" fmla="*/ 2347912 h 2612231"/>
                      <a:gd name="connsiteX107" fmla="*/ 2626308 w 3912854"/>
                      <a:gd name="connsiteY107" fmla="*/ 2357438 h 2612231"/>
                      <a:gd name="connsiteX108" fmla="*/ 2692983 w 3912854"/>
                      <a:gd name="connsiteY108" fmla="*/ 2376488 h 2612231"/>
                      <a:gd name="connsiteX109" fmla="*/ 2712033 w 3912854"/>
                      <a:gd name="connsiteY109" fmla="*/ 2381250 h 2612231"/>
                      <a:gd name="connsiteX110" fmla="*/ 2840620 w 3912854"/>
                      <a:gd name="connsiteY110" fmla="*/ 2433638 h 2612231"/>
                      <a:gd name="connsiteX111" fmla="*/ 2850145 w 3912854"/>
                      <a:gd name="connsiteY111" fmla="*/ 2447925 h 2612231"/>
                      <a:gd name="connsiteX112" fmla="*/ 2883483 w 3912854"/>
                      <a:gd name="connsiteY112" fmla="*/ 2452688 h 2612231"/>
                      <a:gd name="connsiteX113" fmla="*/ 2916820 w 3912854"/>
                      <a:gd name="connsiteY113" fmla="*/ 2462213 h 2612231"/>
                      <a:gd name="connsiteX114" fmla="*/ 2940633 w 3912854"/>
                      <a:gd name="connsiteY114" fmla="*/ 2476500 h 2612231"/>
                      <a:gd name="connsiteX115" fmla="*/ 3016833 w 3912854"/>
                      <a:gd name="connsiteY115" fmla="*/ 2495550 h 2612231"/>
                      <a:gd name="connsiteX116" fmla="*/ 3088270 w 3912854"/>
                      <a:gd name="connsiteY116" fmla="*/ 2519362 h 2612231"/>
                      <a:gd name="connsiteX117" fmla="*/ 3264483 w 3912854"/>
                      <a:gd name="connsiteY117" fmla="*/ 2543175 h 2612231"/>
                      <a:gd name="connsiteX118" fmla="*/ 3469270 w 3912854"/>
                      <a:gd name="connsiteY118" fmla="*/ 2566988 h 2612231"/>
                      <a:gd name="connsiteX119" fmla="*/ 3526420 w 3912854"/>
                      <a:gd name="connsiteY119" fmla="*/ 2581275 h 2612231"/>
                      <a:gd name="connsiteX120" fmla="*/ 3554995 w 3912854"/>
                      <a:gd name="connsiteY120" fmla="*/ 2576513 h 2612231"/>
                      <a:gd name="connsiteX121" fmla="*/ 3626433 w 3912854"/>
                      <a:gd name="connsiteY121" fmla="*/ 2581275 h 2612231"/>
                      <a:gd name="connsiteX122" fmla="*/ 3883608 w 3912854"/>
                      <a:gd name="connsiteY122" fmla="*/ 2595563 h 2612231"/>
                      <a:gd name="connsiteX123" fmla="*/ 3902658 w 3912854"/>
                      <a:gd name="connsiteY123" fmla="*/ 2590800 h 2612231"/>
                      <a:gd name="connsiteX124" fmla="*/ 3864558 w 3912854"/>
                      <a:gd name="connsiteY124" fmla="*/ 2595563 h 2612231"/>
                      <a:gd name="connsiteX125" fmla="*/ 3719302 w 3912854"/>
                      <a:gd name="connsiteY125" fmla="*/ 2605089 h 2612231"/>
                      <a:gd name="connsiteX126" fmla="*/ 3633576 w 3912854"/>
                      <a:gd name="connsiteY126" fmla="*/ 2612231 h 2612231"/>
                      <a:gd name="connsiteX127" fmla="*/ 3512133 w 3912854"/>
                      <a:gd name="connsiteY127" fmla="*/ 2605088 h 2612231"/>
                      <a:gd name="connsiteX128" fmla="*/ 3340683 w 3912854"/>
                      <a:gd name="connsiteY128" fmla="*/ 2600325 h 2612231"/>
                      <a:gd name="connsiteX129" fmla="*/ 3293058 w 3912854"/>
                      <a:gd name="connsiteY129" fmla="*/ 2602707 h 2612231"/>
                      <a:gd name="connsiteX130" fmla="*/ 3240670 w 3912854"/>
                      <a:gd name="connsiteY130" fmla="*/ 2607468 h 2612231"/>
                      <a:gd name="connsiteX131" fmla="*/ 2969208 w 3912854"/>
                      <a:gd name="connsiteY131" fmla="*/ 2600325 h 2612231"/>
                      <a:gd name="connsiteX132" fmla="*/ 2854908 w 3912854"/>
                      <a:gd name="connsiteY132" fmla="*/ 2595563 h 2612231"/>
                      <a:gd name="connsiteX133" fmla="*/ 1997658 w 3912854"/>
                      <a:gd name="connsiteY133" fmla="*/ 2590800 h 2612231"/>
                      <a:gd name="connsiteX134" fmla="*/ 1859545 w 3912854"/>
                      <a:gd name="connsiteY134" fmla="*/ 2586038 h 2612231"/>
                      <a:gd name="connsiteX135" fmla="*/ 1740483 w 3912854"/>
                      <a:gd name="connsiteY135" fmla="*/ 2590800 h 2612231"/>
                      <a:gd name="connsiteX136" fmla="*/ 1460846 w 3912854"/>
                      <a:gd name="connsiteY136" fmla="*/ 2585398 h 2612231"/>
                      <a:gd name="connsiteX137" fmla="*/ 1237008 w 3912854"/>
                      <a:gd name="connsiteY137" fmla="*/ 2577224 h 2612231"/>
                      <a:gd name="connsiteX138" fmla="*/ 1146521 w 3912854"/>
                      <a:gd name="connsiteY138" fmla="*/ 2566348 h 2612231"/>
                      <a:gd name="connsiteX139" fmla="*/ 1083258 w 3912854"/>
                      <a:gd name="connsiteY139" fmla="*/ 2553411 h 2612231"/>
                      <a:gd name="connsiteX140" fmla="*/ 959433 w 3912854"/>
                      <a:gd name="connsiteY140" fmla="*/ 2538413 h 2612231"/>
                      <a:gd name="connsiteX141" fmla="*/ 902283 w 3912854"/>
                      <a:gd name="connsiteY141" fmla="*/ 2524125 h 2612231"/>
                      <a:gd name="connsiteX142" fmla="*/ 830845 w 3912854"/>
                      <a:gd name="connsiteY142" fmla="*/ 2505075 h 2612231"/>
                      <a:gd name="connsiteX143" fmla="*/ 811795 w 3912854"/>
                      <a:gd name="connsiteY143" fmla="*/ 2495550 h 2612231"/>
                      <a:gd name="connsiteX144" fmla="*/ 773695 w 3912854"/>
                      <a:gd name="connsiteY144" fmla="*/ 2486025 h 2612231"/>
                      <a:gd name="connsiteX145" fmla="*/ 754645 w 3912854"/>
                      <a:gd name="connsiteY145" fmla="*/ 2494271 h 2612231"/>
                      <a:gd name="connsiteX146" fmla="*/ 719887 w 3912854"/>
                      <a:gd name="connsiteY146" fmla="*/ 2482685 h 2612231"/>
                      <a:gd name="connsiteX147" fmla="*/ 621295 w 3912854"/>
                      <a:gd name="connsiteY147" fmla="*/ 2443163 h 2612231"/>
                      <a:gd name="connsiteX148" fmla="*/ 583195 w 3912854"/>
                      <a:gd name="connsiteY148" fmla="*/ 2428875 h 2612231"/>
                      <a:gd name="connsiteX149" fmla="*/ 492708 w 3912854"/>
                      <a:gd name="connsiteY149" fmla="*/ 2352675 h 2612231"/>
                      <a:gd name="connsiteX150" fmla="*/ 478420 w 3912854"/>
                      <a:gd name="connsiteY150" fmla="*/ 2333625 h 2612231"/>
                      <a:gd name="connsiteX151" fmla="*/ 452227 w 3912854"/>
                      <a:gd name="connsiteY151" fmla="*/ 2319337 h 2612231"/>
                      <a:gd name="connsiteX152" fmla="*/ 389924 w 3912854"/>
                      <a:gd name="connsiteY152" fmla="*/ 2266311 h 2612231"/>
                      <a:gd name="connsiteX153" fmla="*/ 383170 w 3912854"/>
                      <a:gd name="connsiteY153" fmla="*/ 2245199 h 2612231"/>
                      <a:gd name="connsiteX154" fmla="*/ 326660 w 3912854"/>
                      <a:gd name="connsiteY154" fmla="*/ 2192812 h 2612231"/>
                      <a:gd name="connsiteX155" fmla="*/ 311733 w 3912854"/>
                      <a:gd name="connsiteY155" fmla="*/ 2177174 h 2612231"/>
                      <a:gd name="connsiteX156" fmla="*/ 277685 w 3912854"/>
                      <a:gd name="connsiteY156" fmla="*/ 2132250 h 2612231"/>
                      <a:gd name="connsiteX157" fmla="*/ 266808 w 3912854"/>
                      <a:gd name="connsiteY157" fmla="*/ 2124075 h 2612231"/>
                      <a:gd name="connsiteX158" fmla="*/ 223946 w 3912854"/>
                      <a:gd name="connsiteY158" fmla="*/ 2073749 h 2612231"/>
                      <a:gd name="connsiteX159" fmla="*/ 191959 w 3912854"/>
                      <a:gd name="connsiteY159" fmla="*/ 2024774 h 2612231"/>
                      <a:gd name="connsiteX160" fmla="*/ 170848 w 3912854"/>
                      <a:gd name="connsiteY160" fmla="*/ 1988023 h 2612231"/>
                      <a:gd name="connsiteX161" fmla="*/ 145045 w 3912854"/>
                      <a:gd name="connsiteY161" fmla="*/ 1943100 h 2612231"/>
                      <a:gd name="connsiteX162" fmla="*/ 125995 w 3912854"/>
                      <a:gd name="connsiteY162" fmla="*/ 1909763 h 2612231"/>
                      <a:gd name="connsiteX163" fmla="*/ 112348 w 3912854"/>
                      <a:gd name="connsiteY163" fmla="*/ 1877777 h 2612231"/>
                      <a:gd name="connsiteX164" fmla="*/ 109647 w 3912854"/>
                      <a:gd name="connsiteY164" fmla="*/ 1865549 h 2612231"/>
                      <a:gd name="connsiteX165" fmla="*/ 83133 w 3912854"/>
                      <a:gd name="connsiteY165" fmla="*/ 1819275 h 2612231"/>
                      <a:gd name="connsiteX166" fmla="*/ 78370 w 3912854"/>
                      <a:gd name="connsiteY166" fmla="*/ 1804988 h 2612231"/>
                      <a:gd name="connsiteX167" fmla="*/ 30745 w 3912854"/>
                      <a:gd name="connsiteY167" fmla="*/ 1733550 h 2612231"/>
                      <a:gd name="connsiteX168" fmla="*/ 2170 w 3912854"/>
                      <a:gd name="connsiteY168" fmla="*/ 1662113 h 2612231"/>
                      <a:gd name="connsiteX169" fmla="*/ 2170 w 3912854"/>
                      <a:gd name="connsiteY169" fmla="*/ 1609725 h 2612231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840620 w 3912854"/>
                      <a:gd name="connsiteY110" fmla="*/ 2433638 h 2609270"/>
                      <a:gd name="connsiteX111" fmla="*/ 2850145 w 3912854"/>
                      <a:gd name="connsiteY111" fmla="*/ 2447925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840620 w 3912854"/>
                      <a:gd name="connsiteY110" fmla="*/ 2433638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66573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62772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</a:cxnLst>
                    <a:rect l="l" t="t" r="r" b="b"/>
                    <a:pathLst>
                      <a:path w="3912854" h="2609270">
                        <a:moveTo>
                          <a:pt x="2170" y="1609725"/>
                        </a:moveTo>
                        <a:cubicBezTo>
                          <a:pt x="4551" y="1594644"/>
                          <a:pt x="12726" y="1584686"/>
                          <a:pt x="16458" y="1571625"/>
                        </a:cubicBezTo>
                        <a:cubicBezTo>
                          <a:pt x="18256" y="1565331"/>
                          <a:pt x="17973" y="1558258"/>
                          <a:pt x="21220" y="1552575"/>
                        </a:cubicBezTo>
                        <a:cubicBezTo>
                          <a:pt x="24562" y="1546727"/>
                          <a:pt x="30745" y="1543050"/>
                          <a:pt x="35508" y="1538288"/>
                        </a:cubicBezTo>
                        <a:cubicBezTo>
                          <a:pt x="37095" y="1524000"/>
                          <a:pt x="37258" y="1509481"/>
                          <a:pt x="40270" y="1495425"/>
                        </a:cubicBezTo>
                        <a:cubicBezTo>
                          <a:pt x="43870" y="1478622"/>
                          <a:pt x="55535" y="1462047"/>
                          <a:pt x="64083" y="1447800"/>
                        </a:cubicBezTo>
                        <a:cubicBezTo>
                          <a:pt x="65670" y="1438275"/>
                          <a:pt x="67479" y="1428784"/>
                          <a:pt x="68845" y="1419225"/>
                        </a:cubicBezTo>
                        <a:cubicBezTo>
                          <a:pt x="70655" y="1406555"/>
                          <a:pt x="70730" y="1393596"/>
                          <a:pt x="73608" y="1381125"/>
                        </a:cubicBezTo>
                        <a:cubicBezTo>
                          <a:pt x="75530" y="1372795"/>
                          <a:pt x="80131" y="1365318"/>
                          <a:pt x="83133" y="1357313"/>
                        </a:cubicBezTo>
                        <a:cubicBezTo>
                          <a:pt x="84896" y="1352612"/>
                          <a:pt x="85918" y="1347639"/>
                          <a:pt x="87895" y="1343025"/>
                        </a:cubicBezTo>
                        <a:cubicBezTo>
                          <a:pt x="105557" y="1301812"/>
                          <a:pt x="91009" y="1343207"/>
                          <a:pt x="102183" y="1309688"/>
                        </a:cubicBezTo>
                        <a:cubicBezTo>
                          <a:pt x="103770" y="1298575"/>
                          <a:pt x="104744" y="1287357"/>
                          <a:pt x="106945" y="1276350"/>
                        </a:cubicBezTo>
                        <a:cubicBezTo>
                          <a:pt x="110934" y="1256403"/>
                          <a:pt x="111870" y="1266502"/>
                          <a:pt x="121233" y="1247775"/>
                        </a:cubicBezTo>
                        <a:cubicBezTo>
                          <a:pt x="126640" y="1236961"/>
                          <a:pt x="130758" y="1225550"/>
                          <a:pt x="135520" y="1214438"/>
                        </a:cubicBezTo>
                        <a:cubicBezTo>
                          <a:pt x="143580" y="1174143"/>
                          <a:pt x="136589" y="1205760"/>
                          <a:pt x="149808" y="1157288"/>
                        </a:cubicBezTo>
                        <a:cubicBezTo>
                          <a:pt x="152290" y="1148187"/>
                          <a:pt x="155183" y="1133081"/>
                          <a:pt x="159333" y="1123950"/>
                        </a:cubicBezTo>
                        <a:cubicBezTo>
                          <a:pt x="165209" y="1111024"/>
                          <a:pt x="178383" y="1085850"/>
                          <a:pt x="178383" y="1085850"/>
                        </a:cubicBezTo>
                        <a:cubicBezTo>
                          <a:pt x="183145" y="1066800"/>
                          <a:pt x="187907" y="1042988"/>
                          <a:pt x="192670" y="1028700"/>
                        </a:cubicBezTo>
                        <a:cubicBezTo>
                          <a:pt x="197433" y="1014412"/>
                          <a:pt x="202195" y="1013619"/>
                          <a:pt x="206958" y="1000125"/>
                        </a:cubicBezTo>
                        <a:cubicBezTo>
                          <a:pt x="211721" y="986631"/>
                          <a:pt x="213309" y="973932"/>
                          <a:pt x="226009" y="962026"/>
                        </a:cubicBezTo>
                        <a:cubicBezTo>
                          <a:pt x="249224" y="907855"/>
                          <a:pt x="235550" y="925562"/>
                          <a:pt x="256769" y="890198"/>
                        </a:cubicBezTo>
                        <a:cubicBezTo>
                          <a:pt x="258356" y="872736"/>
                          <a:pt x="266059" y="853217"/>
                          <a:pt x="268870" y="842963"/>
                        </a:cubicBezTo>
                        <a:cubicBezTo>
                          <a:pt x="271681" y="832709"/>
                          <a:pt x="271035" y="838841"/>
                          <a:pt x="273633" y="828675"/>
                        </a:cubicBezTo>
                        <a:cubicBezTo>
                          <a:pt x="276231" y="818509"/>
                          <a:pt x="280490" y="797839"/>
                          <a:pt x="284459" y="781964"/>
                        </a:cubicBezTo>
                        <a:cubicBezTo>
                          <a:pt x="288428" y="766089"/>
                          <a:pt x="292899" y="744690"/>
                          <a:pt x="297445" y="733425"/>
                        </a:cubicBezTo>
                        <a:cubicBezTo>
                          <a:pt x="301991" y="722160"/>
                          <a:pt x="306970" y="720725"/>
                          <a:pt x="311733" y="714375"/>
                        </a:cubicBezTo>
                        <a:cubicBezTo>
                          <a:pt x="332733" y="640874"/>
                          <a:pt x="320446" y="668374"/>
                          <a:pt x="340308" y="628650"/>
                        </a:cubicBezTo>
                        <a:cubicBezTo>
                          <a:pt x="352765" y="578821"/>
                          <a:pt x="344676" y="602582"/>
                          <a:pt x="364120" y="557213"/>
                        </a:cubicBezTo>
                        <a:cubicBezTo>
                          <a:pt x="377101" y="479333"/>
                          <a:pt x="357496" y="575430"/>
                          <a:pt x="383170" y="504825"/>
                        </a:cubicBezTo>
                        <a:cubicBezTo>
                          <a:pt x="386470" y="495750"/>
                          <a:pt x="385158" y="485499"/>
                          <a:pt x="387933" y="476250"/>
                        </a:cubicBezTo>
                        <a:cubicBezTo>
                          <a:pt x="392999" y="459364"/>
                          <a:pt x="405916" y="446628"/>
                          <a:pt x="416508" y="433388"/>
                        </a:cubicBezTo>
                        <a:cubicBezTo>
                          <a:pt x="419683" y="423863"/>
                          <a:pt x="422304" y="414135"/>
                          <a:pt x="426033" y="404813"/>
                        </a:cubicBezTo>
                        <a:cubicBezTo>
                          <a:pt x="428670" y="398221"/>
                          <a:pt x="433065" y="392411"/>
                          <a:pt x="435558" y="385763"/>
                        </a:cubicBezTo>
                        <a:cubicBezTo>
                          <a:pt x="437856" y="379634"/>
                          <a:pt x="437662" y="372694"/>
                          <a:pt x="440320" y="366713"/>
                        </a:cubicBezTo>
                        <a:cubicBezTo>
                          <a:pt x="448309" y="348737"/>
                          <a:pt x="467907" y="325784"/>
                          <a:pt x="478420" y="309563"/>
                        </a:cubicBezTo>
                        <a:cubicBezTo>
                          <a:pt x="488933" y="293342"/>
                          <a:pt x="495463" y="281291"/>
                          <a:pt x="503400" y="269385"/>
                        </a:cubicBezTo>
                        <a:cubicBezTo>
                          <a:pt x="511337" y="257479"/>
                          <a:pt x="518302" y="246510"/>
                          <a:pt x="526045" y="238125"/>
                        </a:cubicBezTo>
                        <a:cubicBezTo>
                          <a:pt x="533788" y="229740"/>
                          <a:pt x="541920" y="225425"/>
                          <a:pt x="549858" y="219075"/>
                        </a:cubicBezTo>
                        <a:cubicBezTo>
                          <a:pt x="551445" y="214313"/>
                          <a:pt x="551835" y="208965"/>
                          <a:pt x="554620" y="204788"/>
                        </a:cubicBezTo>
                        <a:cubicBezTo>
                          <a:pt x="558356" y="199184"/>
                          <a:pt x="560177" y="203994"/>
                          <a:pt x="568908" y="190500"/>
                        </a:cubicBezTo>
                        <a:cubicBezTo>
                          <a:pt x="577639" y="177006"/>
                          <a:pt x="591132" y="142875"/>
                          <a:pt x="607007" y="123825"/>
                        </a:cubicBezTo>
                        <a:cubicBezTo>
                          <a:pt x="622882" y="104775"/>
                          <a:pt x="650664" y="88106"/>
                          <a:pt x="664158" y="76200"/>
                        </a:cubicBezTo>
                        <a:cubicBezTo>
                          <a:pt x="677652" y="64294"/>
                          <a:pt x="677255" y="60325"/>
                          <a:pt x="687970" y="52388"/>
                        </a:cubicBezTo>
                        <a:cubicBezTo>
                          <a:pt x="698685" y="44451"/>
                          <a:pt x="713370" y="36514"/>
                          <a:pt x="728451" y="28576"/>
                        </a:cubicBezTo>
                        <a:cubicBezTo>
                          <a:pt x="743532" y="20639"/>
                          <a:pt x="759805" y="9526"/>
                          <a:pt x="778458" y="4763"/>
                        </a:cubicBezTo>
                        <a:cubicBezTo>
                          <a:pt x="797111" y="0"/>
                          <a:pt x="819733" y="1588"/>
                          <a:pt x="840370" y="0"/>
                        </a:cubicBezTo>
                        <a:cubicBezTo>
                          <a:pt x="906420" y="6605"/>
                          <a:pt x="915330" y="-7548"/>
                          <a:pt x="949908" y="19050"/>
                        </a:cubicBezTo>
                        <a:cubicBezTo>
                          <a:pt x="966022" y="31445"/>
                          <a:pt x="981547" y="44590"/>
                          <a:pt x="997533" y="57150"/>
                        </a:cubicBezTo>
                        <a:cubicBezTo>
                          <a:pt x="1003774" y="62054"/>
                          <a:pt x="1010318" y="66565"/>
                          <a:pt x="1016583" y="71438"/>
                        </a:cubicBezTo>
                        <a:cubicBezTo>
                          <a:pt x="1024607" y="77679"/>
                          <a:pt x="1040395" y="90488"/>
                          <a:pt x="1040395" y="90488"/>
                        </a:cubicBezTo>
                        <a:cubicBezTo>
                          <a:pt x="1043570" y="96838"/>
                          <a:pt x="1044470" y="100582"/>
                          <a:pt x="1049920" y="109538"/>
                        </a:cubicBezTo>
                        <a:cubicBezTo>
                          <a:pt x="1055370" y="118494"/>
                          <a:pt x="1066400" y="133232"/>
                          <a:pt x="1073093" y="144226"/>
                        </a:cubicBezTo>
                        <a:cubicBezTo>
                          <a:pt x="1079786" y="155220"/>
                          <a:pt x="1082143" y="162802"/>
                          <a:pt x="1090081" y="175502"/>
                        </a:cubicBezTo>
                        <a:cubicBezTo>
                          <a:pt x="1099982" y="225009"/>
                          <a:pt x="1106063" y="205795"/>
                          <a:pt x="1110482" y="215663"/>
                        </a:cubicBezTo>
                        <a:cubicBezTo>
                          <a:pt x="1114901" y="225531"/>
                          <a:pt x="1112401" y="227794"/>
                          <a:pt x="1116595" y="234713"/>
                        </a:cubicBezTo>
                        <a:cubicBezTo>
                          <a:pt x="1120789" y="241632"/>
                          <a:pt x="1127708" y="246288"/>
                          <a:pt x="1135645" y="257175"/>
                        </a:cubicBezTo>
                        <a:cubicBezTo>
                          <a:pt x="1143582" y="268062"/>
                          <a:pt x="1155119" y="285477"/>
                          <a:pt x="1164220" y="300038"/>
                        </a:cubicBezTo>
                        <a:cubicBezTo>
                          <a:pt x="1171003" y="310891"/>
                          <a:pt x="1175742" y="323024"/>
                          <a:pt x="1183270" y="333375"/>
                        </a:cubicBezTo>
                        <a:cubicBezTo>
                          <a:pt x="1188552" y="340638"/>
                          <a:pt x="1197038" y="345162"/>
                          <a:pt x="1202320" y="352425"/>
                        </a:cubicBezTo>
                        <a:cubicBezTo>
                          <a:pt x="1209848" y="362776"/>
                          <a:pt x="1214270" y="375114"/>
                          <a:pt x="1221370" y="385763"/>
                        </a:cubicBezTo>
                        <a:cubicBezTo>
                          <a:pt x="1235931" y="407604"/>
                          <a:pt x="1239323" y="404744"/>
                          <a:pt x="1249945" y="423863"/>
                        </a:cubicBezTo>
                        <a:cubicBezTo>
                          <a:pt x="1278020" y="474398"/>
                          <a:pt x="1252291" y="434526"/>
                          <a:pt x="1273758" y="466725"/>
                        </a:cubicBezTo>
                        <a:cubicBezTo>
                          <a:pt x="1285047" y="523178"/>
                          <a:pt x="1270208" y="464692"/>
                          <a:pt x="1288045" y="504825"/>
                        </a:cubicBezTo>
                        <a:cubicBezTo>
                          <a:pt x="1292123" y="514000"/>
                          <a:pt x="1291546" y="525368"/>
                          <a:pt x="1297570" y="533400"/>
                        </a:cubicBezTo>
                        <a:cubicBezTo>
                          <a:pt x="1301830" y="539080"/>
                          <a:pt x="1310270" y="539750"/>
                          <a:pt x="1316620" y="542925"/>
                        </a:cubicBezTo>
                        <a:cubicBezTo>
                          <a:pt x="1318208" y="549275"/>
                          <a:pt x="1318469" y="553458"/>
                          <a:pt x="1321383" y="561975"/>
                        </a:cubicBezTo>
                        <a:cubicBezTo>
                          <a:pt x="1324297" y="570492"/>
                          <a:pt x="1330931" y="589267"/>
                          <a:pt x="1334106" y="594029"/>
                        </a:cubicBezTo>
                        <a:cubicBezTo>
                          <a:pt x="1337281" y="598791"/>
                          <a:pt x="1344390" y="586711"/>
                          <a:pt x="1340433" y="590550"/>
                        </a:cubicBezTo>
                        <a:cubicBezTo>
                          <a:pt x="1345195" y="601663"/>
                          <a:pt x="1351782" y="618805"/>
                          <a:pt x="1358132" y="630711"/>
                        </a:cubicBezTo>
                        <a:cubicBezTo>
                          <a:pt x="1364482" y="642617"/>
                          <a:pt x="1372183" y="648494"/>
                          <a:pt x="1378533" y="661988"/>
                        </a:cubicBezTo>
                        <a:cubicBezTo>
                          <a:pt x="1384883" y="675482"/>
                          <a:pt x="1385676" y="692547"/>
                          <a:pt x="1392820" y="704850"/>
                        </a:cubicBezTo>
                        <a:cubicBezTo>
                          <a:pt x="1399964" y="717153"/>
                          <a:pt x="1421395" y="735806"/>
                          <a:pt x="1421395" y="735806"/>
                        </a:cubicBezTo>
                        <a:cubicBezTo>
                          <a:pt x="1442297" y="791543"/>
                          <a:pt x="1455527" y="813991"/>
                          <a:pt x="1473783" y="847725"/>
                        </a:cubicBezTo>
                        <a:cubicBezTo>
                          <a:pt x="1492039" y="881460"/>
                          <a:pt x="1504510" y="895774"/>
                          <a:pt x="1530933" y="938213"/>
                        </a:cubicBezTo>
                        <a:cubicBezTo>
                          <a:pt x="1540486" y="964483"/>
                          <a:pt x="1569827" y="1024732"/>
                          <a:pt x="1588083" y="1059657"/>
                        </a:cubicBezTo>
                        <a:cubicBezTo>
                          <a:pt x="1606339" y="1094582"/>
                          <a:pt x="1604253" y="1104301"/>
                          <a:pt x="1640470" y="1147763"/>
                        </a:cubicBezTo>
                        <a:cubicBezTo>
                          <a:pt x="1643645" y="1155700"/>
                          <a:pt x="1646172" y="1163929"/>
                          <a:pt x="1649995" y="1171575"/>
                        </a:cubicBezTo>
                        <a:cubicBezTo>
                          <a:pt x="1655719" y="1183023"/>
                          <a:pt x="1662460" y="1193938"/>
                          <a:pt x="1669045" y="1204913"/>
                        </a:cubicBezTo>
                        <a:cubicBezTo>
                          <a:pt x="1671990" y="1209821"/>
                          <a:pt x="1675856" y="1214160"/>
                          <a:pt x="1678570" y="1219200"/>
                        </a:cubicBezTo>
                        <a:cubicBezTo>
                          <a:pt x="1686985" y="1234827"/>
                          <a:pt x="1694445" y="1250950"/>
                          <a:pt x="1702383" y="1266825"/>
                        </a:cubicBezTo>
                        <a:cubicBezTo>
                          <a:pt x="1703970" y="1274763"/>
                          <a:pt x="1703401" y="1283461"/>
                          <a:pt x="1707145" y="1290638"/>
                        </a:cubicBezTo>
                        <a:cubicBezTo>
                          <a:pt x="1722636" y="1320328"/>
                          <a:pt x="1741982" y="1347842"/>
                          <a:pt x="1759533" y="1376363"/>
                        </a:cubicBezTo>
                        <a:cubicBezTo>
                          <a:pt x="1767382" y="1389118"/>
                          <a:pt x="1776995" y="1405335"/>
                          <a:pt x="1783345" y="1414463"/>
                        </a:cubicBezTo>
                        <a:cubicBezTo>
                          <a:pt x="1789695" y="1423591"/>
                          <a:pt x="1790092" y="1421209"/>
                          <a:pt x="1797633" y="1431131"/>
                        </a:cubicBezTo>
                        <a:cubicBezTo>
                          <a:pt x="1805174" y="1441053"/>
                          <a:pt x="1809613" y="1458145"/>
                          <a:pt x="1828590" y="1473994"/>
                        </a:cubicBezTo>
                        <a:cubicBezTo>
                          <a:pt x="1864431" y="1545676"/>
                          <a:pt x="1835336" y="1490266"/>
                          <a:pt x="1845258" y="1509713"/>
                        </a:cubicBezTo>
                        <a:cubicBezTo>
                          <a:pt x="1855180" y="1529160"/>
                          <a:pt x="1861701" y="1540479"/>
                          <a:pt x="1888120" y="1590675"/>
                        </a:cubicBezTo>
                        <a:cubicBezTo>
                          <a:pt x="1899693" y="1612664"/>
                          <a:pt x="1910571" y="1639662"/>
                          <a:pt x="1921458" y="1657350"/>
                        </a:cubicBezTo>
                        <a:cubicBezTo>
                          <a:pt x="1932345" y="1675038"/>
                          <a:pt x="1945766" y="1681443"/>
                          <a:pt x="1953445" y="1696802"/>
                        </a:cubicBezTo>
                        <a:cubicBezTo>
                          <a:pt x="1958207" y="1706327"/>
                          <a:pt x="1959333" y="1720282"/>
                          <a:pt x="1964320" y="1728788"/>
                        </a:cubicBezTo>
                        <a:cubicBezTo>
                          <a:pt x="1969307" y="1737294"/>
                          <a:pt x="1971067" y="1734741"/>
                          <a:pt x="1983370" y="1747838"/>
                        </a:cubicBezTo>
                        <a:cubicBezTo>
                          <a:pt x="1995673" y="1760935"/>
                          <a:pt x="2023058" y="1788318"/>
                          <a:pt x="2038139" y="1807368"/>
                        </a:cubicBezTo>
                        <a:cubicBezTo>
                          <a:pt x="2053220" y="1826418"/>
                          <a:pt x="2059571" y="1842691"/>
                          <a:pt x="2073858" y="1862138"/>
                        </a:cubicBezTo>
                        <a:cubicBezTo>
                          <a:pt x="2088146" y="1881585"/>
                          <a:pt x="2109180" y="1906986"/>
                          <a:pt x="2123864" y="1924051"/>
                        </a:cubicBezTo>
                        <a:cubicBezTo>
                          <a:pt x="2138548" y="1941116"/>
                          <a:pt x="2154028" y="1951831"/>
                          <a:pt x="2161965" y="1964531"/>
                        </a:cubicBezTo>
                        <a:cubicBezTo>
                          <a:pt x="2169902" y="1977231"/>
                          <a:pt x="2181008" y="1990731"/>
                          <a:pt x="2186167" y="1997478"/>
                        </a:cubicBezTo>
                        <a:cubicBezTo>
                          <a:pt x="2191326" y="2004225"/>
                          <a:pt x="2186689" y="1998318"/>
                          <a:pt x="2192921" y="2005012"/>
                        </a:cubicBezTo>
                        <a:cubicBezTo>
                          <a:pt x="2199153" y="2011706"/>
                          <a:pt x="2213238" y="2024940"/>
                          <a:pt x="2223557" y="2037640"/>
                        </a:cubicBezTo>
                        <a:cubicBezTo>
                          <a:pt x="2233876" y="2050340"/>
                          <a:pt x="2247464" y="2072138"/>
                          <a:pt x="2254833" y="2081213"/>
                        </a:cubicBezTo>
                        <a:cubicBezTo>
                          <a:pt x="2262202" y="2090288"/>
                          <a:pt x="2257451" y="2082563"/>
                          <a:pt x="2267770" y="2092088"/>
                        </a:cubicBezTo>
                        <a:cubicBezTo>
                          <a:pt x="2278089" y="2101613"/>
                          <a:pt x="2305064" y="2126582"/>
                          <a:pt x="2316745" y="2138363"/>
                        </a:cubicBezTo>
                        <a:cubicBezTo>
                          <a:pt x="2328426" y="2150144"/>
                          <a:pt x="2327538" y="2153247"/>
                          <a:pt x="2337857" y="2162772"/>
                        </a:cubicBezTo>
                        <a:cubicBezTo>
                          <a:pt x="2348176" y="2172297"/>
                          <a:pt x="2361539" y="2182913"/>
                          <a:pt x="2378658" y="2195513"/>
                        </a:cubicBezTo>
                        <a:cubicBezTo>
                          <a:pt x="2395777" y="2208113"/>
                          <a:pt x="2423108" y="2228056"/>
                          <a:pt x="2440570" y="2238375"/>
                        </a:cubicBezTo>
                        <a:cubicBezTo>
                          <a:pt x="2458032" y="2248694"/>
                          <a:pt x="2465177" y="2246313"/>
                          <a:pt x="2483433" y="2257425"/>
                        </a:cubicBezTo>
                        <a:cubicBezTo>
                          <a:pt x="2501689" y="2268538"/>
                          <a:pt x="2529471" y="2289969"/>
                          <a:pt x="2550108" y="2305050"/>
                        </a:cubicBezTo>
                        <a:cubicBezTo>
                          <a:pt x="2570746" y="2320131"/>
                          <a:pt x="2594558" y="2339181"/>
                          <a:pt x="2607258" y="2347912"/>
                        </a:cubicBezTo>
                        <a:cubicBezTo>
                          <a:pt x="2619958" y="2356643"/>
                          <a:pt x="2612021" y="2352675"/>
                          <a:pt x="2626308" y="2357438"/>
                        </a:cubicBezTo>
                        <a:cubicBezTo>
                          <a:pt x="2640596" y="2362201"/>
                          <a:pt x="2670712" y="2370302"/>
                          <a:pt x="2692983" y="2376488"/>
                        </a:cubicBezTo>
                        <a:cubicBezTo>
                          <a:pt x="2699290" y="2378240"/>
                          <a:pt x="2694890" y="2373626"/>
                          <a:pt x="2712033" y="2381250"/>
                        </a:cubicBezTo>
                        <a:cubicBezTo>
                          <a:pt x="2729176" y="2388874"/>
                          <a:pt x="2744393" y="2397838"/>
                          <a:pt x="2795842" y="2422235"/>
                        </a:cubicBezTo>
                        <a:cubicBezTo>
                          <a:pt x="2799017" y="2426997"/>
                          <a:pt x="2849318" y="2435247"/>
                          <a:pt x="2863925" y="2440322"/>
                        </a:cubicBezTo>
                        <a:cubicBezTo>
                          <a:pt x="2878532" y="2445397"/>
                          <a:pt x="2874667" y="2449040"/>
                          <a:pt x="2883483" y="2452688"/>
                        </a:cubicBezTo>
                        <a:cubicBezTo>
                          <a:pt x="2892299" y="2456336"/>
                          <a:pt x="2905708" y="2459038"/>
                          <a:pt x="2916820" y="2462213"/>
                        </a:cubicBezTo>
                        <a:cubicBezTo>
                          <a:pt x="2924758" y="2466975"/>
                          <a:pt x="2923964" y="2470944"/>
                          <a:pt x="2940633" y="2476500"/>
                        </a:cubicBezTo>
                        <a:cubicBezTo>
                          <a:pt x="2957302" y="2482056"/>
                          <a:pt x="2992227" y="2488406"/>
                          <a:pt x="3016833" y="2495550"/>
                        </a:cubicBezTo>
                        <a:cubicBezTo>
                          <a:pt x="3041439" y="2502694"/>
                          <a:pt x="3046995" y="2511425"/>
                          <a:pt x="3088270" y="2519362"/>
                        </a:cubicBezTo>
                        <a:cubicBezTo>
                          <a:pt x="3129545" y="2527299"/>
                          <a:pt x="3195620" y="2536915"/>
                          <a:pt x="3264483" y="2543175"/>
                        </a:cubicBezTo>
                        <a:cubicBezTo>
                          <a:pt x="3379618" y="2566203"/>
                          <a:pt x="3311698" y="2555733"/>
                          <a:pt x="3469270" y="2566988"/>
                        </a:cubicBezTo>
                        <a:cubicBezTo>
                          <a:pt x="3488320" y="2571750"/>
                          <a:pt x="3512133" y="2579688"/>
                          <a:pt x="3526420" y="2581275"/>
                        </a:cubicBezTo>
                        <a:cubicBezTo>
                          <a:pt x="3540707" y="2582862"/>
                          <a:pt x="3538326" y="2576513"/>
                          <a:pt x="3554995" y="2576513"/>
                        </a:cubicBezTo>
                        <a:cubicBezTo>
                          <a:pt x="3571664" y="2576513"/>
                          <a:pt x="3571664" y="2578100"/>
                          <a:pt x="3626433" y="2581275"/>
                        </a:cubicBezTo>
                        <a:lnTo>
                          <a:pt x="3883608" y="2595563"/>
                        </a:lnTo>
                        <a:cubicBezTo>
                          <a:pt x="3929645" y="2597150"/>
                          <a:pt x="3909203" y="2590800"/>
                          <a:pt x="3902658" y="2590800"/>
                        </a:cubicBezTo>
                        <a:cubicBezTo>
                          <a:pt x="3889859" y="2590800"/>
                          <a:pt x="3877258" y="2593975"/>
                          <a:pt x="3864558" y="2595563"/>
                        </a:cubicBezTo>
                        <a:cubicBezTo>
                          <a:pt x="3808995" y="2589213"/>
                          <a:pt x="3759386" y="2603105"/>
                          <a:pt x="3719302" y="2605089"/>
                        </a:cubicBezTo>
                        <a:cubicBezTo>
                          <a:pt x="3679218" y="2607073"/>
                          <a:pt x="3658579" y="2607468"/>
                          <a:pt x="3624051" y="2607468"/>
                        </a:cubicBezTo>
                        <a:cubicBezTo>
                          <a:pt x="3589523" y="2607468"/>
                          <a:pt x="3560531" y="2597021"/>
                          <a:pt x="3512133" y="2605088"/>
                        </a:cubicBezTo>
                        <a:lnTo>
                          <a:pt x="3340683" y="2600325"/>
                        </a:lnTo>
                        <a:cubicBezTo>
                          <a:pt x="3304171" y="2599928"/>
                          <a:pt x="3309727" y="2601517"/>
                          <a:pt x="3293058" y="2602707"/>
                        </a:cubicBezTo>
                        <a:cubicBezTo>
                          <a:pt x="3276389" y="2603897"/>
                          <a:pt x="3277182" y="2609056"/>
                          <a:pt x="3240670" y="2607468"/>
                        </a:cubicBezTo>
                        <a:cubicBezTo>
                          <a:pt x="3148825" y="2613592"/>
                          <a:pt x="3033502" y="2602309"/>
                          <a:pt x="2969208" y="2600325"/>
                        </a:cubicBezTo>
                        <a:cubicBezTo>
                          <a:pt x="2904914" y="2598341"/>
                          <a:pt x="2893039" y="2595937"/>
                          <a:pt x="2854908" y="2595563"/>
                        </a:cubicBezTo>
                        <a:lnTo>
                          <a:pt x="1997658" y="2590800"/>
                        </a:lnTo>
                        <a:cubicBezTo>
                          <a:pt x="1951620" y="2589213"/>
                          <a:pt x="1905610" y="2586038"/>
                          <a:pt x="1859545" y="2586038"/>
                        </a:cubicBezTo>
                        <a:cubicBezTo>
                          <a:pt x="1819826" y="2586038"/>
                          <a:pt x="1806933" y="2590907"/>
                          <a:pt x="1740483" y="2590800"/>
                        </a:cubicBezTo>
                        <a:cubicBezTo>
                          <a:pt x="1674033" y="2590693"/>
                          <a:pt x="1544758" y="2587661"/>
                          <a:pt x="1460846" y="2585398"/>
                        </a:cubicBezTo>
                        <a:lnTo>
                          <a:pt x="1237008" y="2577224"/>
                        </a:lnTo>
                        <a:cubicBezTo>
                          <a:pt x="1136647" y="2558976"/>
                          <a:pt x="1172146" y="2570317"/>
                          <a:pt x="1146521" y="2566348"/>
                        </a:cubicBezTo>
                        <a:cubicBezTo>
                          <a:pt x="1120896" y="2562379"/>
                          <a:pt x="1114439" y="2558067"/>
                          <a:pt x="1083258" y="2553411"/>
                        </a:cubicBezTo>
                        <a:cubicBezTo>
                          <a:pt x="1052077" y="2548755"/>
                          <a:pt x="1000708" y="2540000"/>
                          <a:pt x="959433" y="2538413"/>
                        </a:cubicBezTo>
                        <a:cubicBezTo>
                          <a:pt x="916416" y="2516904"/>
                          <a:pt x="969998" y="2541054"/>
                          <a:pt x="902283" y="2524125"/>
                        </a:cubicBezTo>
                        <a:cubicBezTo>
                          <a:pt x="796959" y="2497794"/>
                          <a:pt x="924548" y="2518462"/>
                          <a:pt x="830845" y="2505075"/>
                        </a:cubicBezTo>
                        <a:cubicBezTo>
                          <a:pt x="824495" y="2501900"/>
                          <a:pt x="818530" y="2497795"/>
                          <a:pt x="811795" y="2495550"/>
                        </a:cubicBezTo>
                        <a:cubicBezTo>
                          <a:pt x="799376" y="2491410"/>
                          <a:pt x="783220" y="2486238"/>
                          <a:pt x="773695" y="2486025"/>
                        </a:cubicBezTo>
                        <a:cubicBezTo>
                          <a:pt x="764170" y="2485812"/>
                          <a:pt x="763613" y="2494828"/>
                          <a:pt x="754645" y="2494271"/>
                        </a:cubicBezTo>
                        <a:cubicBezTo>
                          <a:pt x="745677" y="2493714"/>
                          <a:pt x="742112" y="2491203"/>
                          <a:pt x="719887" y="2482685"/>
                        </a:cubicBezTo>
                        <a:cubicBezTo>
                          <a:pt x="697662" y="2474167"/>
                          <a:pt x="660983" y="2449513"/>
                          <a:pt x="621295" y="2443163"/>
                        </a:cubicBezTo>
                        <a:cubicBezTo>
                          <a:pt x="608595" y="2438400"/>
                          <a:pt x="594886" y="2435752"/>
                          <a:pt x="583195" y="2428875"/>
                        </a:cubicBezTo>
                        <a:cubicBezTo>
                          <a:pt x="563534" y="2417309"/>
                          <a:pt x="506517" y="2366484"/>
                          <a:pt x="492708" y="2352675"/>
                        </a:cubicBezTo>
                        <a:cubicBezTo>
                          <a:pt x="487095" y="2347062"/>
                          <a:pt x="485167" y="2339181"/>
                          <a:pt x="478420" y="2333625"/>
                        </a:cubicBezTo>
                        <a:cubicBezTo>
                          <a:pt x="471673" y="2328069"/>
                          <a:pt x="466976" y="2330556"/>
                          <a:pt x="452227" y="2319337"/>
                        </a:cubicBezTo>
                        <a:cubicBezTo>
                          <a:pt x="437478" y="2308118"/>
                          <a:pt x="401433" y="2278667"/>
                          <a:pt x="389924" y="2266311"/>
                        </a:cubicBezTo>
                        <a:cubicBezTo>
                          <a:pt x="378415" y="2253955"/>
                          <a:pt x="393714" y="2257449"/>
                          <a:pt x="383170" y="2245199"/>
                        </a:cubicBezTo>
                        <a:cubicBezTo>
                          <a:pt x="372626" y="2232949"/>
                          <a:pt x="338566" y="2204150"/>
                          <a:pt x="326660" y="2192812"/>
                        </a:cubicBezTo>
                        <a:cubicBezTo>
                          <a:pt x="314754" y="2181475"/>
                          <a:pt x="318083" y="2186699"/>
                          <a:pt x="311733" y="2177174"/>
                        </a:cubicBezTo>
                        <a:cubicBezTo>
                          <a:pt x="305383" y="2167649"/>
                          <a:pt x="285173" y="2141100"/>
                          <a:pt x="277685" y="2132250"/>
                        </a:cubicBezTo>
                        <a:cubicBezTo>
                          <a:pt x="270197" y="2123400"/>
                          <a:pt x="275765" y="2133825"/>
                          <a:pt x="266808" y="2124075"/>
                        </a:cubicBezTo>
                        <a:cubicBezTo>
                          <a:pt x="257852" y="2114325"/>
                          <a:pt x="236421" y="2090299"/>
                          <a:pt x="223946" y="2073749"/>
                        </a:cubicBezTo>
                        <a:cubicBezTo>
                          <a:pt x="211471" y="2057199"/>
                          <a:pt x="200809" y="2039062"/>
                          <a:pt x="191959" y="2024774"/>
                        </a:cubicBezTo>
                        <a:cubicBezTo>
                          <a:pt x="183109" y="2010486"/>
                          <a:pt x="178667" y="2001635"/>
                          <a:pt x="170848" y="1988023"/>
                        </a:cubicBezTo>
                        <a:lnTo>
                          <a:pt x="145045" y="1943100"/>
                        </a:lnTo>
                        <a:cubicBezTo>
                          <a:pt x="137570" y="1930057"/>
                          <a:pt x="131444" y="1920650"/>
                          <a:pt x="125995" y="1909763"/>
                        </a:cubicBezTo>
                        <a:cubicBezTo>
                          <a:pt x="120546" y="1898876"/>
                          <a:pt x="115073" y="1885146"/>
                          <a:pt x="112348" y="1877777"/>
                        </a:cubicBezTo>
                        <a:cubicBezTo>
                          <a:pt x="109623" y="1870408"/>
                          <a:pt x="114516" y="1875299"/>
                          <a:pt x="109647" y="1865549"/>
                        </a:cubicBezTo>
                        <a:cubicBezTo>
                          <a:pt x="104778" y="1855799"/>
                          <a:pt x="94245" y="1833563"/>
                          <a:pt x="83133" y="1819275"/>
                        </a:cubicBezTo>
                        <a:cubicBezTo>
                          <a:pt x="81545" y="1814513"/>
                          <a:pt x="80988" y="1809271"/>
                          <a:pt x="78370" y="1804988"/>
                        </a:cubicBezTo>
                        <a:cubicBezTo>
                          <a:pt x="63446" y="1780568"/>
                          <a:pt x="30745" y="1733550"/>
                          <a:pt x="30745" y="1733550"/>
                        </a:cubicBezTo>
                        <a:cubicBezTo>
                          <a:pt x="23064" y="1687459"/>
                          <a:pt x="31066" y="1715775"/>
                          <a:pt x="2170" y="1662113"/>
                        </a:cubicBezTo>
                        <a:cubicBezTo>
                          <a:pt x="-1196" y="1655862"/>
                          <a:pt x="-211" y="1624806"/>
                          <a:pt x="2170" y="1609725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Frihåndsform 61">
                    <a:extLst>
                      <a:ext uri="{FF2B5EF4-FFF2-40B4-BE49-F238E27FC236}">
                        <a16:creationId xmlns:a16="http://schemas.microsoft.com/office/drawing/2014/main" id="{B6A89CEA-515A-948F-303C-50C03C6A4D24}"/>
                      </a:ext>
                    </a:extLst>
                  </p:cNvPr>
                  <p:cNvSpPr/>
                  <p:nvPr/>
                </p:nvSpPr>
                <p:spPr>
                  <a:xfrm>
                    <a:off x="4335493" y="4819731"/>
                    <a:ext cx="2342385" cy="959892"/>
                  </a:xfrm>
                  <a:custGeom>
                    <a:avLst/>
                    <a:gdLst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18407 w 2314681"/>
                      <a:gd name="connsiteY96" fmla="*/ 733567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5467 w 2314681"/>
                      <a:gd name="connsiteY96" fmla="*/ 743803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8879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8879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45703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10780 w 2314681"/>
                      <a:gd name="connsiteY74" fmla="*/ 65080 h 950631"/>
                      <a:gd name="connsiteX75" fmla="*/ 610780 w 2314681"/>
                      <a:gd name="connsiteY75" fmla="*/ 112847 h 950631"/>
                      <a:gd name="connsiteX76" fmla="*/ 597133 w 2314681"/>
                      <a:gd name="connsiteY76" fmla="*/ 181086 h 950631"/>
                      <a:gd name="connsiteX77" fmla="*/ 593721 w 2314681"/>
                      <a:gd name="connsiteY77" fmla="*/ 194734 h 950631"/>
                      <a:gd name="connsiteX78" fmla="*/ 590309 w 2314681"/>
                      <a:gd name="connsiteY78" fmla="*/ 215206 h 950631"/>
                      <a:gd name="connsiteX79" fmla="*/ 583485 w 2314681"/>
                      <a:gd name="connsiteY79" fmla="*/ 239089 h 950631"/>
                      <a:gd name="connsiteX80" fmla="*/ 569837 w 2314681"/>
                      <a:gd name="connsiteY80" fmla="*/ 252737 h 950631"/>
                      <a:gd name="connsiteX81" fmla="*/ 556189 w 2314681"/>
                      <a:gd name="connsiteY81" fmla="*/ 280033 h 950631"/>
                      <a:gd name="connsiteX82" fmla="*/ 549366 w 2314681"/>
                      <a:gd name="connsiteY82" fmla="*/ 290268 h 950631"/>
                      <a:gd name="connsiteX83" fmla="*/ 545954 w 2314681"/>
                      <a:gd name="connsiteY83" fmla="*/ 310740 h 950631"/>
                      <a:gd name="connsiteX84" fmla="*/ 542542 w 2314681"/>
                      <a:gd name="connsiteY84" fmla="*/ 320976 h 950631"/>
                      <a:gd name="connsiteX85" fmla="*/ 535718 w 2314681"/>
                      <a:gd name="connsiteY85" fmla="*/ 355095 h 950631"/>
                      <a:gd name="connsiteX86" fmla="*/ 522070 w 2314681"/>
                      <a:gd name="connsiteY86" fmla="*/ 368743 h 950631"/>
                      <a:gd name="connsiteX87" fmla="*/ 511834 w 2314681"/>
                      <a:gd name="connsiteY87" fmla="*/ 372155 h 950631"/>
                      <a:gd name="connsiteX88" fmla="*/ 484539 w 2314681"/>
                      <a:gd name="connsiteY88" fmla="*/ 436982 h 950631"/>
                      <a:gd name="connsiteX89" fmla="*/ 481127 w 2314681"/>
                      <a:gd name="connsiteY89" fmla="*/ 457453 h 950631"/>
                      <a:gd name="connsiteX90" fmla="*/ 467479 w 2314681"/>
                      <a:gd name="connsiteY90" fmla="*/ 484749 h 950631"/>
                      <a:gd name="connsiteX91" fmla="*/ 429948 w 2314681"/>
                      <a:gd name="connsiteY91" fmla="*/ 559812 h 950631"/>
                      <a:gd name="connsiteX92" fmla="*/ 412888 w 2314681"/>
                      <a:gd name="connsiteY92" fmla="*/ 573459 h 950631"/>
                      <a:gd name="connsiteX93" fmla="*/ 389004 w 2314681"/>
                      <a:gd name="connsiteY93" fmla="*/ 614403 h 950631"/>
                      <a:gd name="connsiteX94" fmla="*/ 317354 w 2314681"/>
                      <a:gd name="connsiteY94" fmla="*/ 686053 h 950631"/>
                      <a:gd name="connsiteX95" fmla="*/ 307118 w 2314681"/>
                      <a:gd name="connsiteY95" fmla="*/ 703113 h 950631"/>
                      <a:gd name="connsiteX96" fmla="*/ 245703 w 2314681"/>
                      <a:gd name="connsiteY96" fmla="*/ 761116 h 950631"/>
                      <a:gd name="connsiteX97" fmla="*/ 211583 w 2314681"/>
                      <a:gd name="connsiteY97" fmla="*/ 822531 h 950631"/>
                      <a:gd name="connsiteX98" fmla="*/ 197936 w 2314681"/>
                      <a:gd name="connsiteY98" fmla="*/ 829355 h 950631"/>
                      <a:gd name="connsiteX99" fmla="*/ 180876 w 2314681"/>
                      <a:gd name="connsiteY99" fmla="*/ 839591 h 950631"/>
                      <a:gd name="connsiteX100" fmla="*/ 139933 w 2314681"/>
                      <a:gd name="connsiteY100" fmla="*/ 877122 h 950631"/>
                      <a:gd name="connsiteX101" fmla="*/ 129697 w 2314681"/>
                      <a:gd name="connsiteY101" fmla="*/ 880534 h 950631"/>
                      <a:gd name="connsiteX102" fmla="*/ 116049 w 2314681"/>
                      <a:gd name="connsiteY102" fmla="*/ 887358 h 950631"/>
                      <a:gd name="connsiteX103" fmla="*/ 37575 w 2314681"/>
                      <a:gd name="connsiteY103" fmla="*/ 914653 h 950631"/>
                      <a:gd name="connsiteX104" fmla="*/ 43 w 2314681"/>
                      <a:gd name="connsiteY104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597133 w 2314681"/>
                      <a:gd name="connsiteY76" fmla="*/ 181086 h 950631"/>
                      <a:gd name="connsiteX77" fmla="*/ 593721 w 2314681"/>
                      <a:gd name="connsiteY77" fmla="*/ 194734 h 950631"/>
                      <a:gd name="connsiteX78" fmla="*/ 590309 w 2314681"/>
                      <a:gd name="connsiteY78" fmla="*/ 215206 h 950631"/>
                      <a:gd name="connsiteX79" fmla="*/ 583485 w 2314681"/>
                      <a:gd name="connsiteY79" fmla="*/ 239089 h 950631"/>
                      <a:gd name="connsiteX80" fmla="*/ 569837 w 2314681"/>
                      <a:gd name="connsiteY80" fmla="*/ 252737 h 950631"/>
                      <a:gd name="connsiteX81" fmla="*/ 556189 w 2314681"/>
                      <a:gd name="connsiteY81" fmla="*/ 280033 h 950631"/>
                      <a:gd name="connsiteX82" fmla="*/ 549366 w 2314681"/>
                      <a:gd name="connsiteY82" fmla="*/ 290268 h 950631"/>
                      <a:gd name="connsiteX83" fmla="*/ 545954 w 2314681"/>
                      <a:gd name="connsiteY83" fmla="*/ 310740 h 950631"/>
                      <a:gd name="connsiteX84" fmla="*/ 542542 w 2314681"/>
                      <a:gd name="connsiteY84" fmla="*/ 320976 h 950631"/>
                      <a:gd name="connsiteX85" fmla="*/ 535718 w 2314681"/>
                      <a:gd name="connsiteY85" fmla="*/ 355095 h 950631"/>
                      <a:gd name="connsiteX86" fmla="*/ 522070 w 2314681"/>
                      <a:gd name="connsiteY86" fmla="*/ 368743 h 950631"/>
                      <a:gd name="connsiteX87" fmla="*/ 511834 w 2314681"/>
                      <a:gd name="connsiteY87" fmla="*/ 372155 h 950631"/>
                      <a:gd name="connsiteX88" fmla="*/ 484539 w 2314681"/>
                      <a:gd name="connsiteY88" fmla="*/ 436982 h 950631"/>
                      <a:gd name="connsiteX89" fmla="*/ 481127 w 2314681"/>
                      <a:gd name="connsiteY89" fmla="*/ 457453 h 950631"/>
                      <a:gd name="connsiteX90" fmla="*/ 467479 w 2314681"/>
                      <a:gd name="connsiteY90" fmla="*/ 484749 h 950631"/>
                      <a:gd name="connsiteX91" fmla="*/ 429948 w 2314681"/>
                      <a:gd name="connsiteY91" fmla="*/ 559812 h 950631"/>
                      <a:gd name="connsiteX92" fmla="*/ 412888 w 2314681"/>
                      <a:gd name="connsiteY92" fmla="*/ 573459 h 950631"/>
                      <a:gd name="connsiteX93" fmla="*/ 389004 w 2314681"/>
                      <a:gd name="connsiteY93" fmla="*/ 614403 h 950631"/>
                      <a:gd name="connsiteX94" fmla="*/ 317354 w 2314681"/>
                      <a:gd name="connsiteY94" fmla="*/ 686053 h 950631"/>
                      <a:gd name="connsiteX95" fmla="*/ 307118 w 2314681"/>
                      <a:gd name="connsiteY95" fmla="*/ 703113 h 950631"/>
                      <a:gd name="connsiteX96" fmla="*/ 245703 w 2314681"/>
                      <a:gd name="connsiteY96" fmla="*/ 761116 h 950631"/>
                      <a:gd name="connsiteX97" fmla="*/ 211583 w 2314681"/>
                      <a:gd name="connsiteY97" fmla="*/ 822531 h 950631"/>
                      <a:gd name="connsiteX98" fmla="*/ 197936 w 2314681"/>
                      <a:gd name="connsiteY98" fmla="*/ 829355 h 950631"/>
                      <a:gd name="connsiteX99" fmla="*/ 180876 w 2314681"/>
                      <a:gd name="connsiteY99" fmla="*/ 839591 h 950631"/>
                      <a:gd name="connsiteX100" fmla="*/ 139933 w 2314681"/>
                      <a:gd name="connsiteY100" fmla="*/ 877122 h 950631"/>
                      <a:gd name="connsiteX101" fmla="*/ 129697 w 2314681"/>
                      <a:gd name="connsiteY101" fmla="*/ 880534 h 950631"/>
                      <a:gd name="connsiteX102" fmla="*/ 116049 w 2314681"/>
                      <a:gd name="connsiteY102" fmla="*/ 887358 h 950631"/>
                      <a:gd name="connsiteX103" fmla="*/ 37575 w 2314681"/>
                      <a:gd name="connsiteY103" fmla="*/ 914653 h 950631"/>
                      <a:gd name="connsiteX104" fmla="*/ 43 w 2314681"/>
                      <a:gd name="connsiteY104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926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926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03907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8529 w 2314681"/>
                      <a:gd name="connsiteY14" fmla="*/ 925400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03907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53589 w 2314690"/>
                      <a:gd name="connsiteY3" fmla="*/ 938537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29957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29957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51848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51848 w 2314690"/>
                      <a:gd name="connsiteY54" fmla="*/ 513978 h 950546"/>
                      <a:gd name="connsiteX55" fmla="*/ 937359 w 2314690"/>
                      <a:gd name="connsiteY55" fmla="*/ 490159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75616 w 2314690"/>
                      <a:gd name="connsiteY69" fmla="*/ 60779 h 959892"/>
                      <a:gd name="connsiteX70" fmla="*/ 665381 w 2314690"/>
                      <a:gd name="connsiteY70" fmla="*/ 36895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75616 w 2314690"/>
                      <a:gd name="connsiteY69" fmla="*/ 60779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80378 w 2314690"/>
                      <a:gd name="connsiteY69" fmla="*/ 63160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2753 h 959892"/>
                      <a:gd name="connsiteX69" fmla="*/ 680378 w 2314690"/>
                      <a:gd name="connsiteY69" fmla="*/ 63160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28856 w 2314690"/>
                      <a:gd name="connsiteY67" fmla="*/ 145437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28856 w 2314690"/>
                      <a:gd name="connsiteY67" fmla="*/ 145437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03330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03330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32087 w 2314690"/>
                      <a:gd name="connsiteY104" fmla="*/ 875593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13677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81359 w 2314690"/>
                      <a:gd name="connsiteY25" fmla="*/ 943120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81359 w 2314690"/>
                      <a:gd name="connsiteY25" fmla="*/ 943120 h 959892"/>
                      <a:gd name="connsiteX26" fmla="*/ 1941446 w 2314690"/>
                      <a:gd name="connsiteY26" fmla="*/ 944471 h 959892"/>
                      <a:gd name="connsiteX27" fmla="*/ 1926768 w 2314690"/>
                      <a:gd name="connsiteY27" fmla="*/ 936296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5303"/>
                      <a:gd name="connsiteY0" fmla="*/ 958119 h 959892"/>
                      <a:gd name="connsiteX1" fmla="*/ 30760 w 2315303"/>
                      <a:gd name="connsiteY1" fmla="*/ 954707 h 959892"/>
                      <a:gd name="connsiteX2" fmla="*/ 85351 w 2315303"/>
                      <a:gd name="connsiteY2" fmla="*/ 951806 h 959892"/>
                      <a:gd name="connsiteX3" fmla="*/ 143809 w 2315303"/>
                      <a:gd name="connsiteY3" fmla="*/ 950327 h 959892"/>
                      <a:gd name="connsiteX4" fmla="*/ 221828 w 2315303"/>
                      <a:gd name="connsiteY4" fmla="*/ 954707 h 959892"/>
                      <a:gd name="connsiteX5" fmla="*/ 371954 w 2315303"/>
                      <a:gd name="connsiteY5" fmla="*/ 951295 h 959892"/>
                      <a:gd name="connsiteX6" fmla="*/ 409485 w 2315303"/>
                      <a:gd name="connsiteY6" fmla="*/ 947883 h 959892"/>
                      <a:gd name="connsiteX7" fmla="*/ 432402 w 2315303"/>
                      <a:gd name="connsiteY7" fmla="*/ 944471 h 959892"/>
                      <a:gd name="connsiteX8" fmla="*/ 505019 w 2315303"/>
                      <a:gd name="connsiteY8" fmla="*/ 947883 h 959892"/>
                      <a:gd name="connsiteX9" fmla="*/ 713148 w 2315303"/>
                      <a:gd name="connsiteY9" fmla="*/ 944471 h 959892"/>
                      <a:gd name="connsiteX10" fmla="*/ 781387 w 2315303"/>
                      <a:gd name="connsiteY10" fmla="*/ 941059 h 959892"/>
                      <a:gd name="connsiteX11" fmla="*/ 880333 w 2315303"/>
                      <a:gd name="connsiteY11" fmla="*/ 937647 h 959892"/>
                      <a:gd name="connsiteX12" fmla="*/ 1081637 w 2315303"/>
                      <a:gd name="connsiteY12" fmla="*/ 941059 h 959892"/>
                      <a:gd name="connsiteX13" fmla="*/ 1293178 w 2315303"/>
                      <a:gd name="connsiteY13" fmla="*/ 930823 h 959892"/>
                      <a:gd name="connsiteX14" fmla="*/ 1318538 w 2315303"/>
                      <a:gd name="connsiteY14" fmla="*/ 934746 h 959892"/>
                      <a:gd name="connsiteX15" fmla="*/ 1358004 w 2315303"/>
                      <a:gd name="connsiteY15" fmla="*/ 934235 h 959892"/>
                      <a:gd name="connsiteX16" fmla="*/ 1470598 w 2315303"/>
                      <a:gd name="connsiteY16" fmla="*/ 941059 h 959892"/>
                      <a:gd name="connsiteX17" fmla="*/ 1661667 w 2315303"/>
                      <a:gd name="connsiteY17" fmla="*/ 947883 h 959892"/>
                      <a:gd name="connsiteX18" fmla="*/ 1695787 w 2315303"/>
                      <a:gd name="connsiteY18" fmla="*/ 951295 h 959892"/>
                      <a:gd name="connsiteX19" fmla="*/ 1852736 w 2315303"/>
                      <a:gd name="connsiteY19" fmla="*/ 958119 h 959892"/>
                      <a:gd name="connsiteX20" fmla="*/ 2081336 w 2315303"/>
                      <a:gd name="connsiteY20" fmla="*/ 954707 h 959892"/>
                      <a:gd name="connsiteX21" fmla="*/ 2214401 w 2315303"/>
                      <a:gd name="connsiteY21" fmla="*/ 954707 h 959892"/>
                      <a:gd name="connsiteX22" fmla="*/ 2313348 w 2315303"/>
                      <a:gd name="connsiteY22" fmla="*/ 954707 h 959892"/>
                      <a:gd name="connsiteX23" fmla="*/ 2292876 w 2315303"/>
                      <a:gd name="connsiteY23" fmla="*/ 951295 h 959892"/>
                      <a:gd name="connsiteX24" fmla="*/ 2219164 w 2315303"/>
                      <a:gd name="connsiteY24" fmla="*/ 943120 h 959892"/>
                      <a:gd name="connsiteX25" fmla="*/ 1981359 w 2315303"/>
                      <a:gd name="connsiteY25" fmla="*/ 943120 h 959892"/>
                      <a:gd name="connsiteX26" fmla="*/ 1941446 w 2315303"/>
                      <a:gd name="connsiteY26" fmla="*/ 944471 h 959892"/>
                      <a:gd name="connsiteX27" fmla="*/ 1926768 w 2315303"/>
                      <a:gd name="connsiteY27" fmla="*/ 936296 h 959892"/>
                      <a:gd name="connsiteX28" fmla="*/ 1900503 w 2315303"/>
                      <a:gd name="connsiteY28" fmla="*/ 934235 h 959892"/>
                      <a:gd name="connsiteX29" fmla="*/ 1818616 w 2315303"/>
                      <a:gd name="connsiteY29" fmla="*/ 927411 h 959892"/>
                      <a:gd name="connsiteX30" fmla="*/ 1791321 w 2315303"/>
                      <a:gd name="connsiteY30" fmla="*/ 923999 h 959892"/>
                      <a:gd name="connsiteX31" fmla="*/ 1687790 w 2315303"/>
                      <a:gd name="connsiteY31" fmla="*/ 918015 h 959892"/>
                      <a:gd name="connsiteX32" fmla="*/ 1606109 w 2315303"/>
                      <a:gd name="connsiteY32" fmla="*/ 903017 h 959892"/>
                      <a:gd name="connsiteX33" fmla="*/ 1586604 w 2315303"/>
                      <a:gd name="connsiteY33" fmla="*/ 903528 h 959892"/>
                      <a:gd name="connsiteX34" fmla="*/ 1561690 w 2315303"/>
                      <a:gd name="connsiteY34" fmla="*/ 896704 h 959892"/>
                      <a:gd name="connsiteX35" fmla="*/ 1508130 w 2315303"/>
                      <a:gd name="connsiteY35" fmla="*/ 872820 h 959892"/>
                      <a:gd name="connsiteX36" fmla="*/ 1491070 w 2315303"/>
                      <a:gd name="connsiteY36" fmla="*/ 869408 h 959892"/>
                      <a:gd name="connsiteX37" fmla="*/ 1456951 w 2315303"/>
                      <a:gd name="connsiteY37" fmla="*/ 859173 h 959892"/>
                      <a:gd name="connsiteX38" fmla="*/ 1402360 w 2315303"/>
                      <a:gd name="connsiteY38" fmla="*/ 848937 h 959892"/>
                      <a:gd name="connsiteX39" fmla="*/ 1358004 w 2315303"/>
                      <a:gd name="connsiteY39" fmla="*/ 831877 h 959892"/>
                      <a:gd name="connsiteX40" fmla="*/ 1289766 w 2315303"/>
                      <a:gd name="connsiteY40" fmla="*/ 807482 h 959892"/>
                      <a:gd name="connsiteX41" fmla="*/ 1250300 w 2315303"/>
                      <a:gd name="connsiteY41" fmla="*/ 789456 h 959892"/>
                      <a:gd name="connsiteX42" fmla="*/ 1235175 w 2315303"/>
                      <a:gd name="connsiteY42" fmla="*/ 770462 h 959892"/>
                      <a:gd name="connsiteX43" fmla="*/ 1220177 w 2315303"/>
                      <a:gd name="connsiteY43" fmla="*/ 755783 h 959892"/>
                      <a:gd name="connsiteX44" fmla="*/ 1200416 w 2315303"/>
                      <a:gd name="connsiteY44" fmla="*/ 745228 h 959892"/>
                      <a:gd name="connsiteX45" fmla="*/ 1163524 w 2315303"/>
                      <a:gd name="connsiteY45" fmla="*/ 726107 h 959892"/>
                      <a:gd name="connsiteX46" fmla="*/ 1110474 w 2315303"/>
                      <a:gd name="connsiteY46" fmla="*/ 686194 h 959892"/>
                      <a:gd name="connsiteX47" fmla="*/ 1091873 w 2315303"/>
                      <a:gd name="connsiteY47" fmla="*/ 664692 h 959892"/>
                      <a:gd name="connsiteX48" fmla="*/ 1074813 w 2315303"/>
                      <a:gd name="connsiteY48" fmla="*/ 637396 h 959892"/>
                      <a:gd name="connsiteX49" fmla="*/ 1057754 w 2315303"/>
                      <a:gd name="connsiteY49" fmla="*/ 630573 h 959892"/>
                      <a:gd name="connsiteX50" fmla="*/ 1051249 w 2315303"/>
                      <a:gd name="connsiteY50" fmla="*/ 623749 h 959892"/>
                      <a:gd name="connsiteX51" fmla="*/ 1036607 w 2315303"/>
                      <a:gd name="connsiteY51" fmla="*/ 599369 h 959892"/>
                      <a:gd name="connsiteX52" fmla="*/ 1013398 w 2315303"/>
                      <a:gd name="connsiteY52" fmla="*/ 579393 h 959892"/>
                      <a:gd name="connsiteX53" fmla="*/ 999751 w 2315303"/>
                      <a:gd name="connsiteY53" fmla="*/ 562334 h 959892"/>
                      <a:gd name="connsiteX54" fmla="*/ 989515 w 2315303"/>
                      <a:gd name="connsiteY54" fmla="*/ 555510 h 959892"/>
                      <a:gd name="connsiteX55" fmla="*/ 951848 w 2315303"/>
                      <a:gd name="connsiteY55" fmla="*/ 523324 h 959892"/>
                      <a:gd name="connsiteX56" fmla="*/ 937359 w 2315303"/>
                      <a:gd name="connsiteY56" fmla="*/ 499505 h 959892"/>
                      <a:gd name="connsiteX57" fmla="*/ 911040 w 2315303"/>
                      <a:gd name="connsiteY57" fmla="*/ 483859 h 959892"/>
                      <a:gd name="connsiteX58" fmla="*/ 900804 w 2315303"/>
                      <a:gd name="connsiteY58" fmla="*/ 470211 h 959892"/>
                      <a:gd name="connsiteX59" fmla="*/ 890569 w 2315303"/>
                      <a:gd name="connsiteY59" fmla="*/ 449740 h 959892"/>
                      <a:gd name="connsiteX60" fmla="*/ 879877 w 2315303"/>
                      <a:gd name="connsiteY60" fmla="*/ 426823 h 959892"/>
                      <a:gd name="connsiteX61" fmla="*/ 866685 w 2315303"/>
                      <a:gd name="connsiteY61" fmla="*/ 405384 h 959892"/>
                      <a:gd name="connsiteX62" fmla="*/ 839389 w 2315303"/>
                      <a:gd name="connsiteY62" fmla="*/ 378089 h 959892"/>
                      <a:gd name="connsiteX63" fmla="*/ 828698 w 2315303"/>
                      <a:gd name="connsiteY63" fmla="*/ 344936 h 959892"/>
                      <a:gd name="connsiteX64" fmla="*/ 812148 w 2315303"/>
                      <a:gd name="connsiteY64" fmla="*/ 313718 h 959892"/>
                      <a:gd name="connsiteX65" fmla="*/ 784798 w 2315303"/>
                      <a:gd name="connsiteY65" fmla="*/ 255259 h 959892"/>
                      <a:gd name="connsiteX66" fmla="*/ 754091 w 2315303"/>
                      <a:gd name="connsiteY66" fmla="*/ 207492 h 959892"/>
                      <a:gd name="connsiteX67" fmla="*/ 747267 w 2315303"/>
                      <a:gd name="connsiteY67" fmla="*/ 197256 h 959892"/>
                      <a:gd name="connsiteX68" fmla="*/ 728856 w 2315303"/>
                      <a:gd name="connsiteY68" fmla="*/ 145437 h 959892"/>
                      <a:gd name="connsiteX69" fmla="*/ 696088 w 2315303"/>
                      <a:gd name="connsiteY69" fmla="*/ 102753 h 959892"/>
                      <a:gd name="connsiteX70" fmla="*/ 696088 w 2315303"/>
                      <a:gd name="connsiteY70" fmla="*/ 85019 h 959892"/>
                      <a:gd name="connsiteX71" fmla="*/ 680378 w 2315303"/>
                      <a:gd name="connsiteY71" fmla="*/ 63160 h 959892"/>
                      <a:gd name="connsiteX72" fmla="*/ 672525 w 2315303"/>
                      <a:gd name="connsiteY72" fmla="*/ 29752 h 959892"/>
                      <a:gd name="connsiteX73" fmla="*/ 644909 w 2315303"/>
                      <a:gd name="connsiteY73" fmla="*/ 23247 h 959892"/>
                      <a:gd name="connsiteX74" fmla="*/ 657516 w 2315303"/>
                      <a:gd name="connsiteY74" fmla="*/ 476 h 959892"/>
                      <a:gd name="connsiteX75" fmla="*/ 631261 w 2315303"/>
                      <a:gd name="connsiteY75" fmla="*/ 57367 h 959892"/>
                      <a:gd name="connsiteX76" fmla="*/ 623014 w 2315303"/>
                      <a:gd name="connsiteY76" fmla="*/ 79316 h 959892"/>
                      <a:gd name="connsiteX77" fmla="*/ 610789 w 2315303"/>
                      <a:gd name="connsiteY77" fmla="*/ 122193 h 959892"/>
                      <a:gd name="connsiteX78" fmla="*/ 605626 w 2315303"/>
                      <a:gd name="connsiteY78" fmla="*/ 157628 h 959892"/>
                      <a:gd name="connsiteX79" fmla="*/ 597142 w 2315303"/>
                      <a:gd name="connsiteY79" fmla="*/ 190432 h 959892"/>
                      <a:gd name="connsiteX80" fmla="*/ 593730 w 2315303"/>
                      <a:gd name="connsiteY80" fmla="*/ 204080 h 959892"/>
                      <a:gd name="connsiteX81" fmla="*/ 590318 w 2315303"/>
                      <a:gd name="connsiteY81" fmla="*/ 224552 h 959892"/>
                      <a:gd name="connsiteX82" fmla="*/ 583494 w 2315303"/>
                      <a:gd name="connsiteY82" fmla="*/ 248435 h 959892"/>
                      <a:gd name="connsiteX83" fmla="*/ 569846 w 2315303"/>
                      <a:gd name="connsiteY83" fmla="*/ 262083 h 959892"/>
                      <a:gd name="connsiteX84" fmla="*/ 556198 w 2315303"/>
                      <a:gd name="connsiteY84" fmla="*/ 289379 h 959892"/>
                      <a:gd name="connsiteX85" fmla="*/ 549375 w 2315303"/>
                      <a:gd name="connsiteY85" fmla="*/ 299614 h 959892"/>
                      <a:gd name="connsiteX86" fmla="*/ 545963 w 2315303"/>
                      <a:gd name="connsiteY86" fmla="*/ 320086 h 959892"/>
                      <a:gd name="connsiteX87" fmla="*/ 542551 w 2315303"/>
                      <a:gd name="connsiteY87" fmla="*/ 330322 h 959892"/>
                      <a:gd name="connsiteX88" fmla="*/ 535727 w 2315303"/>
                      <a:gd name="connsiteY88" fmla="*/ 364441 h 959892"/>
                      <a:gd name="connsiteX89" fmla="*/ 522079 w 2315303"/>
                      <a:gd name="connsiteY89" fmla="*/ 378089 h 959892"/>
                      <a:gd name="connsiteX90" fmla="*/ 511843 w 2315303"/>
                      <a:gd name="connsiteY90" fmla="*/ 381501 h 959892"/>
                      <a:gd name="connsiteX91" fmla="*/ 484548 w 2315303"/>
                      <a:gd name="connsiteY91" fmla="*/ 446328 h 959892"/>
                      <a:gd name="connsiteX92" fmla="*/ 481136 w 2315303"/>
                      <a:gd name="connsiteY92" fmla="*/ 466799 h 959892"/>
                      <a:gd name="connsiteX93" fmla="*/ 467488 w 2315303"/>
                      <a:gd name="connsiteY93" fmla="*/ 494095 h 959892"/>
                      <a:gd name="connsiteX94" fmla="*/ 429957 w 2315303"/>
                      <a:gd name="connsiteY94" fmla="*/ 569158 h 959892"/>
                      <a:gd name="connsiteX95" fmla="*/ 412897 w 2315303"/>
                      <a:gd name="connsiteY95" fmla="*/ 582805 h 959892"/>
                      <a:gd name="connsiteX96" fmla="*/ 389013 w 2315303"/>
                      <a:gd name="connsiteY96" fmla="*/ 623749 h 959892"/>
                      <a:gd name="connsiteX97" fmla="*/ 317363 w 2315303"/>
                      <a:gd name="connsiteY97" fmla="*/ 695399 h 959892"/>
                      <a:gd name="connsiteX98" fmla="*/ 307127 w 2315303"/>
                      <a:gd name="connsiteY98" fmla="*/ 712459 h 959892"/>
                      <a:gd name="connsiteX99" fmla="*/ 250474 w 2315303"/>
                      <a:gd name="connsiteY99" fmla="*/ 770462 h 959892"/>
                      <a:gd name="connsiteX100" fmla="*/ 211592 w 2315303"/>
                      <a:gd name="connsiteY100" fmla="*/ 831877 h 959892"/>
                      <a:gd name="connsiteX101" fmla="*/ 200326 w 2315303"/>
                      <a:gd name="connsiteY101" fmla="*/ 831557 h 959892"/>
                      <a:gd name="connsiteX102" fmla="*/ 180885 w 2315303"/>
                      <a:gd name="connsiteY102" fmla="*/ 848937 h 959892"/>
                      <a:gd name="connsiteX103" fmla="*/ 154229 w 2315303"/>
                      <a:gd name="connsiteY103" fmla="*/ 867418 h 959892"/>
                      <a:gd name="connsiteX104" fmla="*/ 132087 w 2315303"/>
                      <a:gd name="connsiteY104" fmla="*/ 875593 h 959892"/>
                      <a:gd name="connsiteX105" fmla="*/ 108915 w 2315303"/>
                      <a:gd name="connsiteY105" fmla="*/ 896704 h 959892"/>
                      <a:gd name="connsiteX106" fmla="*/ 37584 w 2315303"/>
                      <a:gd name="connsiteY106" fmla="*/ 923999 h 959892"/>
                      <a:gd name="connsiteX107" fmla="*/ 52 w 2315303"/>
                      <a:gd name="connsiteY107" fmla="*/ 958119 h 959892"/>
                      <a:gd name="connsiteX0" fmla="*/ 52 w 2315303"/>
                      <a:gd name="connsiteY0" fmla="*/ 958119 h 959892"/>
                      <a:gd name="connsiteX1" fmla="*/ 30760 w 2315303"/>
                      <a:gd name="connsiteY1" fmla="*/ 954707 h 959892"/>
                      <a:gd name="connsiteX2" fmla="*/ 85351 w 2315303"/>
                      <a:gd name="connsiteY2" fmla="*/ 951806 h 959892"/>
                      <a:gd name="connsiteX3" fmla="*/ 143809 w 2315303"/>
                      <a:gd name="connsiteY3" fmla="*/ 950327 h 959892"/>
                      <a:gd name="connsiteX4" fmla="*/ 221828 w 2315303"/>
                      <a:gd name="connsiteY4" fmla="*/ 954707 h 959892"/>
                      <a:gd name="connsiteX5" fmla="*/ 371954 w 2315303"/>
                      <a:gd name="connsiteY5" fmla="*/ 951295 h 959892"/>
                      <a:gd name="connsiteX6" fmla="*/ 409485 w 2315303"/>
                      <a:gd name="connsiteY6" fmla="*/ 947883 h 959892"/>
                      <a:gd name="connsiteX7" fmla="*/ 432402 w 2315303"/>
                      <a:gd name="connsiteY7" fmla="*/ 944471 h 959892"/>
                      <a:gd name="connsiteX8" fmla="*/ 505019 w 2315303"/>
                      <a:gd name="connsiteY8" fmla="*/ 947883 h 959892"/>
                      <a:gd name="connsiteX9" fmla="*/ 713148 w 2315303"/>
                      <a:gd name="connsiteY9" fmla="*/ 944471 h 959892"/>
                      <a:gd name="connsiteX10" fmla="*/ 781387 w 2315303"/>
                      <a:gd name="connsiteY10" fmla="*/ 941059 h 959892"/>
                      <a:gd name="connsiteX11" fmla="*/ 880333 w 2315303"/>
                      <a:gd name="connsiteY11" fmla="*/ 937647 h 959892"/>
                      <a:gd name="connsiteX12" fmla="*/ 1081637 w 2315303"/>
                      <a:gd name="connsiteY12" fmla="*/ 941059 h 959892"/>
                      <a:gd name="connsiteX13" fmla="*/ 1293178 w 2315303"/>
                      <a:gd name="connsiteY13" fmla="*/ 930823 h 959892"/>
                      <a:gd name="connsiteX14" fmla="*/ 1318538 w 2315303"/>
                      <a:gd name="connsiteY14" fmla="*/ 934746 h 959892"/>
                      <a:gd name="connsiteX15" fmla="*/ 1358004 w 2315303"/>
                      <a:gd name="connsiteY15" fmla="*/ 934235 h 959892"/>
                      <a:gd name="connsiteX16" fmla="*/ 1470598 w 2315303"/>
                      <a:gd name="connsiteY16" fmla="*/ 941059 h 959892"/>
                      <a:gd name="connsiteX17" fmla="*/ 1661667 w 2315303"/>
                      <a:gd name="connsiteY17" fmla="*/ 947883 h 959892"/>
                      <a:gd name="connsiteX18" fmla="*/ 1695787 w 2315303"/>
                      <a:gd name="connsiteY18" fmla="*/ 951295 h 959892"/>
                      <a:gd name="connsiteX19" fmla="*/ 1852736 w 2315303"/>
                      <a:gd name="connsiteY19" fmla="*/ 958119 h 959892"/>
                      <a:gd name="connsiteX20" fmla="*/ 2081336 w 2315303"/>
                      <a:gd name="connsiteY20" fmla="*/ 954707 h 959892"/>
                      <a:gd name="connsiteX21" fmla="*/ 2214401 w 2315303"/>
                      <a:gd name="connsiteY21" fmla="*/ 954707 h 959892"/>
                      <a:gd name="connsiteX22" fmla="*/ 2313348 w 2315303"/>
                      <a:gd name="connsiteY22" fmla="*/ 954707 h 959892"/>
                      <a:gd name="connsiteX23" fmla="*/ 2292876 w 2315303"/>
                      <a:gd name="connsiteY23" fmla="*/ 951295 h 959892"/>
                      <a:gd name="connsiteX24" fmla="*/ 2219164 w 2315303"/>
                      <a:gd name="connsiteY24" fmla="*/ 943120 h 959892"/>
                      <a:gd name="connsiteX25" fmla="*/ 1981359 w 2315303"/>
                      <a:gd name="connsiteY25" fmla="*/ 943120 h 959892"/>
                      <a:gd name="connsiteX26" fmla="*/ 1941446 w 2315303"/>
                      <a:gd name="connsiteY26" fmla="*/ 944471 h 959892"/>
                      <a:gd name="connsiteX27" fmla="*/ 1926768 w 2315303"/>
                      <a:gd name="connsiteY27" fmla="*/ 936296 h 959892"/>
                      <a:gd name="connsiteX28" fmla="*/ 1900503 w 2315303"/>
                      <a:gd name="connsiteY28" fmla="*/ 934235 h 959892"/>
                      <a:gd name="connsiteX29" fmla="*/ 1818616 w 2315303"/>
                      <a:gd name="connsiteY29" fmla="*/ 927411 h 959892"/>
                      <a:gd name="connsiteX30" fmla="*/ 1791321 w 2315303"/>
                      <a:gd name="connsiteY30" fmla="*/ 923999 h 959892"/>
                      <a:gd name="connsiteX31" fmla="*/ 1687790 w 2315303"/>
                      <a:gd name="connsiteY31" fmla="*/ 918015 h 959892"/>
                      <a:gd name="connsiteX32" fmla="*/ 1606109 w 2315303"/>
                      <a:gd name="connsiteY32" fmla="*/ 903017 h 959892"/>
                      <a:gd name="connsiteX33" fmla="*/ 1586604 w 2315303"/>
                      <a:gd name="connsiteY33" fmla="*/ 903528 h 959892"/>
                      <a:gd name="connsiteX34" fmla="*/ 1561690 w 2315303"/>
                      <a:gd name="connsiteY34" fmla="*/ 896704 h 959892"/>
                      <a:gd name="connsiteX35" fmla="*/ 1508130 w 2315303"/>
                      <a:gd name="connsiteY35" fmla="*/ 872820 h 959892"/>
                      <a:gd name="connsiteX36" fmla="*/ 1491070 w 2315303"/>
                      <a:gd name="connsiteY36" fmla="*/ 869408 h 959892"/>
                      <a:gd name="connsiteX37" fmla="*/ 1456951 w 2315303"/>
                      <a:gd name="connsiteY37" fmla="*/ 859173 h 959892"/>
                      <a:gd name="connsiteX38" fmla="*/ 1402360 w 2315303"/>
                      <a:gd name="connsiteY38" fmla="*/ 848937 h 959892"/>
                      <a:gd name="connsiteX39" fmla="*/ 1358004 w 2315303"/>
                      <a:gd name="connsiteY39" fmla="*/ 831877 h 959892"/>
                      <a:gd name="connsiteX40" fmla="*/ 1289766 w 2315303"/>
                      <a:gd name="connsiteY40" fmla="*/ 807482 h 959892"/>
                      <a:gd name="connsiteX41" fmla="*/ 1250300 w 2315303"/>
                      <a:gd name="connsiteY41" fmla="*/ 789456 h 959892"/>
                      <a:gd name="connsiteX42" fmla="*/ 1235175 w 2315303"/>
                      <a:gd name="connsiteY42" fmla="*/ 770462 h 959892"/>
                      <a:gd name="connsiteX43" fmla="*/ 1220177 w 2315303"/>
                      <a:gd name="connsiteY43" fmla="*/ 755783 h 959892"/>
                      <a:gd name="connsiteX44" fmla="*/ 1200416 w 2315303"/>
                      <a:gd name="connsiteY44" fmla="*/ 745228 h 959892"/>
                      <a:gd name="connsiteX45" fmla="*/ 1163524 w 2315303"/>
                      <a:gd name="connsiteY45" fmla="*/ 726107 h 959892"/>
                      <a:gd name="connsiteX46" fmla="*/ 1110474 w 2315303"/>
                      <a:gd name="connsiteY46" fmla="*/ 686194 h 959892"/>
                      <a:gd name="connsiteX47" fmla="*/ 1091873 w 2315303"/>
                      <a:gd name="connsiteY47" fmla="*/ 664692 h 959892"/>
                      <a:gd name="connsiteX48" fmla="*/ 1074813 w 2315303"/>
                      <a:gd name="connsiteY48" fmla="*/ 637396 h 959892"/>
                      <a:gd name="connsiteX49" fmla="*/ 1057754 w 2315303"/>
                      <a:gd name="connsiteY49" fmla="*/ 630573 h 959892"/>
                      <a:gd name="connsiteX50" fmla="*/ 1051249 w 2315303"/>
                      <a:gd name="connsiteY50" fmla="*/ 623749 h 959892"/>
                      <a:gd name="connsiteX51" fmla="*/ 1036607 w 2315303"/>
                      <a:gd name="connsiteY51" fmla="*/ 599369 h 959892"/>
                      <a:gd name="connsiteX52" fmla="*/ 1013398 w 2315303"/>
                      <a:gd name="connsiteY52" fmla="*/ 579393 h 959892"/>
                      <a:gd name="connsiteX53" fmla="*/ 999751 w 2315303"/>
                      <a:gd name="connsiteY53" fmla="*/ 562334 h 959892"/>
                      <a:gd name="connsiteX54" fmla="*/ 989515 w 2315303"/>
                      <a:gd name="connsiteY54" fmla="*/ 555510 h 959892"/>
                      <a:gd name="connsiteX55" fmla="*/ 951848 w 2315303"/>
                      <a:gd name="connsiteY55" fmla="*/ 523324 h 959892"/>
                      <a:gd name="connsiteX56" fmla="*/ 937359 w 2315303"/>
                      <a:gd name="connsiteY56" fmla="*/ 499505 h 959892"/>
                      <a:gd name="connsiteX57" fmla="*/ 911040 w 2315303"/>
                      <a:gd name="connsiteY57" fmla="*/ 483859 h 959892"/>
                      <a:gd name="connsiteX58" fmla="*/ 900804 w 2315303"/>
                      <a:gd name="connsiteY58" fmla="*/ 470211 h 959892"/>
                      <a:gd name="connsiteX59" fmla="*/ 890569 w 2315303"/>
                      <a:gd name="connsiteY59" fmla="*/ 449740 h 959892"/>
                      <a:gd name="connsiteX60" fmla="*/ 879877 w 2315303"/>
                      <a:gd name="connsiteY60" fmla="*/ 426823 h 959892"/>
                      <a:gd name="connsiteX61" fmla="*/ 866685 w 2315303"/>
                      <a:gd name="connsiteY61" fmla="*/ 405384 h 959892"/>
                      <a:gd name="connsiteX62" fmla="*/ 839389 w 2315303"/>
                      <a:gd name="connsiteY62" fmla="*/ 378089 h 959892"/>
                      <a:gd name="connsiteX63" fmla="*/ 828698 w 2315303"/>
                      <a:gd name="connsiteY63" fmla="*/ 344936 h 959892"/>
                      <a:gd name="connsiteX64" fmla="*/ 812148 w 2315303"/>
                      <a:gd name="connsiteY64" fmla="*/ 313718 h 959892"/>
                      <a:gd name="connsiteX65" fmla="*/ 784798 w 2315303"/>
                      <a:gd name="connsiteY65" fmla="*/ 255259 h 959892"/>
                      <a:gd name="connsiteX66" fmla="*/ 754091 w 2315303"/>
                      <a:gd name="connsiteY66" fmla="*/ 207492 h 959892"/>
                      <a:gd name="connsiteX67" fmla="*/ 747267 w 2315303"/>
                      <a:gd name="connsiteY67" fmla="*/ 197256 h 959892"/>
                      <a:gd name="connsiteX68" fmla="*/ 728856 w 2315303"/>
                      <a:gd name="connsiteY68" fmla="*/ 145437 h 959892"/>
                      <a:gd name="connsiteX69" fmla="*/ 696088 w 2315303"/>
                      <a:gd name="connsiteY69" fmla="*/ 102753 h 959892"/>
                      <a:gd name="connsiteX70" fmla="*/ 696088 w 2315303"/>
                      <a:gd name="connsiteY70" fmla="*/ 85019 h 959892"/>
                      <a:gd name="connsiteX71" fmla="*/ 680378 w 2315303"/>
                      <a:gd name="connsiteY71" fmla="*/ 63160 h 959892"/>
                      <a:gd name="connsiteX72" fmla="*/ 672525 w 2315303"/>
                      <a:gd name="connsiteY72" fmla="*/ 29752 h 959892"/>
                      <a:gd name="connsiteX73" fmla="*/ 644909 w 2315303"/>
                      <a:gd name="connsiteY73" fmla="*/ 23247 h 959892"/>
                      <a:gd name="connsiteX74" fmla="*/ 657516 w 2315303"/>
                      <a:gd name="connsiteY74" fmla="*/ 476 h 959892"/>
                      <a:gd name="connsiteX75" fmla="*/ 631261 w 2315303"/>
                      <a:gd name="connsiteY75" fmla="*/ 57367 h 959892"/>
                      <a:gd name="connsiteX76" fmla="*/ 623014 w 2315303"/>
                      <a:gd name="connsiteY76" fmla="*/ 79316 h 959892"/>
                      <a:gd name="connsiteX77" fmla="*/ 610789 w 2315303"/>
                      <a:gd name="connsiteY77" fmla="*/ 122193 h 959892"/>
                      <a:gd name="connsiteX78" fmla="*/ 605626 w 2315303"/>
                      <a:gd name="connsiteY78" fmla="*/ 157628 h 959892"/>
                      <a:gd name="connsiteX79" fmla="*/ 597142 w 2315303"/>
                      <a:gd name="connsiteY79" fmla="*/ 190432 h 959892"/>
                      <a:gd name="connsiteX80" fmla="*/ 593730 w 2315303"/>
                      <a:gd name="connsiteY80" fmla="*/ 204080 h 959892"/>
                      <a:gd name="connsiteX81" fmla="*/ 590318 w 2315303"/>
                      <a:gd name="connsiteY81" fmla="*/ 224552 h 959892"/>
                      <a:gd name="connsiteX82" fmla="*/ 583494 w 2315303"/>
                      <a:gd name="connsiteY82" fmla="*/ 248435 h 959892"/>
                      <a:gd name="connsiteX83" fmla="*/ 569846 w 2315303"/>
                      <a:gd name="connsiteY83" fmla="*/ 262083 h 959892"/>
                      <a:gd name="connsiteX84" fmla="*/ 556198 w 2315303"/>
                      <a:gd name="connsiteY84" fmla="*/ 289379 h 959892"/>
                      <a:gd name="connsiteX85" fmla="*/ 549375 w 2315303"/>
                      <a:gd name="connsiteY85" fmla="*/ 299614 h 959892"/>
                      <a:gd name="connsiteX86" fmla="*/ 545963 w 2315303"/>
                      <a:gd name="connsiteY86" fmla="*/ 320086 h 959892"/>
                      <a:gd name="connsiteX87" fmla="*/ 542551 w 2315303"/>
                      <a:gd name="connsiteY87" fmla="*/ 330322 h 959892"/>
                      <a:gd name="connsiteX88" fmla="*/ 535727 w 2315303"/>
                      <a:gd name="connsiteY88" fmla="*/ 364441 h 959892"/>
                      <a:gd name="connsiteX89" fmla="*/ 522079 w 2315303"/>
                      <a:gd name="connsiteY89" fmla="*/ 378089 h 959892"/>
                      <a:gd name="connsiteX90" fmla="*/ 511843 w 2315303"/>
                      <a:gd name="connsiteY90" fmla="*/ 381501 h 959892"/>
                      <a:gd name="connsiteX91" fmla="*/ 484548 w 2315303"/>
                      <a:gd name="connsiteY91" fmla="*/ 446328 h 959892"/>
                      <a:gd name="connsiteX92" fmla="*/ 481136 w 2315303"/>
                      <a:gd name="connsiteY92" fmla="*/ 466799 h 959892"/>
                      <a:gd name="connsiteX93" fmla="*/ 467488 w 2315303"/>
                      <a:gd name="connsiteY93" fmla="*/ 494095 h 959892"/>
                      <a:gd name="connsiteX94" fmla="*/ 429957 w 2315303"/>
                      <a:gd name="connsiteY94" fmla="*/ 569158 h 959892"/>
                      <a:gd name="connsiteX95" fmla="*/ 412897 w 2315303"/>
                      <a:gd name="connsiteY95" fmla="*/ 582805 h 959892"/>
                      <a:gd name="connsiteX96" fmla="*/ 389013 w 2315303"/>
                      <a:gd name="connsiteY96" fmla="*/ 623749 h 959892"/>
                      <a:gd name="connsiteX97" fmla="*/ 317363 w 2315303"/>
                      <a:gd name="connsiteY97" fmla="*/ 695399 h 959892"/>
                      <a:gd name="connsiteX98" fmla="*/ 307127 w 2315303"/>
                      <a:gd name="connsiteY98" fmla="*/ 712459 h 959892"/>
                      <a:gd name="connsiteX99" fmla="*/ 250474 w 2315303"/>
                      <a:gd name="connsiteY99" fmla="*/ 770462 h 959892"/>
                      <a:gd name="connsiteX100" fmla="*/ 211592 w 2315303"/>
                      <a:gd name="connsiteY100" fmla="*/ 831877 h 959892"/>
                      <a:gd name="connsiteX101" fmla="*/ 200326 w 2315303"/>
                      <a:gd name="connsiteY101" fmla="*/ 831557 h 959892"/>
                      <a:gd name="connsiteX102" fmla="*/ 180885 w 2315303"/>
                      <a:gd name="connsiteY102" fmla="*/ 848937 h 959892"/>
                      <a:gd name="connsiteX103" fmla="*/ 154229 w 2315303"/>
                      <a:gd name="connsiteY103" fmla="*/ 867418 h 959892"/>
                      <a:gd name="connsiteX104" fmla="*/ 132087 w 2315303"/>
                      <a:gd name="connsiteY104" fmla="*/ 875593 h 959892"/>
                      <a:gd name="connsiteX105" fmla="*/ 108915 w 2315303"/>
                      <a:gd name="connsiteY105" fmla="*/ 896704 h 959892"/>
                      <a:gd name="connsiteX106" fmla="*/ 37584 w 2315303"/>
                      <a:gd name="connsiteY106" fmla="*/ 923999 h 959892"/>
                      <a:gd name="connsiteX107" fmla="*/ 52 w 2315303"/>
                      <a:gd name="connsiteY107" fmla="*/ 958119 h 959892"/>
                      <a:gd name="connsiteX0" fmla="*/ 52 w 2340419"/>
                      <a:gd name="connsiteY0" fmla="*/ 958119 h 959892"/>
                      <a:gd name="connsiteX1" fmla="*/ 30760 w 2340419"/>
                      <a:gd name="connsiteY1" fmla="*/ 954707 h 959892"/>
                      <a:gd name="connsiteX2" fmla="*/ 85351 w 2340419"/>
                      <a:gd name="connsiteY2" fmla="*/ 951806 h 959892"/>
                      <a:gd name="connsiteX3" fmla="*/ 143809 w 2340419"/>
                      <a:gd name="connsiteY3" fmla="*/ 950327 h 959892"/>
                      <a:gd name="connsiteX4" fmla="*/ 221828 w 2340419"/>
                      <a:gd name="connsiteY4" fmla="*/ 954707 h 959892"/>
                      <a:gd name="connsiteX5" fmla="*/ 371954 w 2340419"/>
                      <a:gd name="connsiteY5" fmla="*/ 951295 h 959892"/>
                      <a:gd name="connsiteX6" fmla="*/ 409485 w 2340419"/>
                      <a:gd name="connsiteY6" fmla="*/ 947883 h 959892"/>
                      <a:gd name="connsiteX7" fmla="*/ 432402 w 2340419"/>
                      <a:gd name="connsiteY7" fmla="*/ 944471 h 959892"/>
                      <a:gd name="connsiteX8" fmla="*/ 505019 w 2340419"/>
                      <a:gd name="connsiteY8" fmla="*/ 947883 h 959892"/>
                      <a:gd name="connsiteX9" fmla="*/ 713148 w 2340419"/>
                      <a:gd name="connsiteY9" fmla="*/ 944471 h 959892"/>
                      <a:gd name="connsiteX10" fmla="*/ 781387 w 2340419"/>
                      <a:gd name="connsiteY10" fmla="*/ 941059 h 959892"/>
                      <a:gd name="connsiteX11" fmla="*/ 880333 w 2340419"/>
                      <a:gd name="connsiteY11" fmla="*/ 937647 h 959892"/>
                      <a:gd name="connsiteX12" fmla="*/ 1081637 w 2340419"/>
                      <a:gd name="connsiteY12" fmla="*/ 941059 h 959892"/>
                      <a:gd name="connsiteX13" fmla="*/ 1293178 w 2340419"/>
                      <a:gd name="connsiteY13" fmla="*/ 930823 h 959892"/>
                      <a:gd name="connsiteX14" fmla="*/ 1318538 w 2340419"/>
                      <a:gd name="connsiteY14" fmla="*/ 934746 h 959892"/>
                      <a:gd name="connsiteX15" fmla="*/ 1358004 w 2340419"/>
                      <a:gd name="connsiteY15" fmla="*/ 934235 h 959892"/>
                      <a:gd name="connsiteX16" fmla="*/ 1470598 w 2340419"/>
                      <a:gd name="connsiteY16" fmla="*/ 941059 h 959892"/>
                      <a:gd name="connsiteX17" fmla="*/ 1661667 w 2340419"/>
                      <a:gd name="connsiteY17" fmla="*/ 947883 h 959892"/>
                      <a:gd name="connsiteX18" fmla="*/ 1695787 w 2340419"/>
                      <a:gd name="connsiteY18" fmla="*/ 951295 h 959892"/>
                      <a:gd name="connsiteX19" fmla="*/ 1852736 w 2340419"/>
                      <a:gd name="connsiteY19" fmla="*/ 958119 h 959892"/>
                      <a:gd name="connsiteX20" fmla="*/ 2081336 w 2340419"/>
                      <a:gd name="connsiteY20" fmla="*/ 954707 h 959892"/>
                      <a:gd name="connsiteX21" fmla="*/ 2214401 w 2340419"/>
                      <a:gd name="connsiteY21" fmla="*/ 954707 h 959892"/>
                      <a:gd name="connsiteX22" fmla="*/ 2339541 w 2340419"/>
                      <a:gd name="connsiteY22" fmla="*/ 947564 h 959892"/>
                      <a:gd name="connsiteX23" fmla="*/ 2292876 w 2340419"/>
                      <a:gd name="connsiteY23" fmla="*/ 951295 h 959892"/>
                      <a:gd name="connsiteX24" fmla="*/ 2219164 w 2340419"/>
                      <a:gd name="connsiteY24" fmla="*/ 943120 h 959892"/>
                      <a:gd name="connsiteX25" fmla="*/ 1981359 w 2340419"/>
                      <a:gd name="connsiteY25" fmla="*/ 943120 h 959892"/>
                      <a:gd name="connsiteX26" fmla="*/ 1941446 w 2340419"/>
                      <a:gd name="connsiteY26" fmla="*/ 944471 h 959892"/>
                      <a:gd name="connsiteX27" fmla="*/ 1926768 w 2340419"/>
                      <a:gd name="connsiteY27" fmla="*/ 936296 h 959892"/>
                      <a:gd name="connsiteX28" fmla="*/ 1900503 w 2340419"/>
                      <a:gd name="connsiteY28" fmla="*/ 934235 h 959892"/>
                      <a:gd name="connsiteX29" fmla="*/ 1818616 w 2340419"/>
                      <a:gd name="connsiteY29" fmla="*/ 927411 h 959892"/>
                      <a:gd name="connsiteX30" fmla="*/ 1791321 w 2340419"/>
                      <a:gd name="connsiteY30" fmla="*/ 923999 h 959892"/>
                      <a:gd name="connsiteX31" fmla="*/ 1687790 w 2340419"/>
                      <a:gd name="connsiteY31" fmla="*/ 918015 h 959892"/>
                      <a:gd name="connsiteX32" fmla="*/ 1606109 w 2340419"/>
                      <a:gd name="connsiteY32" fmla="*/ 903017 h 959892"/>
                      <a:gd name="connsiteX33" fmla="*/ 1586604 w 2340419"/>
                      <a:gd name="connsiteY33" fmla="*/ 903528 h 959892"/>
                      <a:gd name="connsiteX34" fmla="*/ 1561690 w 2340419"/>
                      <a:gd name="connsiteY34" fmla="*/ 896704 h 959892"/>
                      <a:gd name="connsiteX35" fmla="*/ 1508130 w 2340419"/>
                      <a:gd name="connsiteY35" fmla="*/ 872820 h 959892"/>
                      <a:gd name="connsiteX36" fmla="*/ 1491070 w 2340419"/>
                      <a:gd name="connsiteY36" fmla="*/ 869408 h 959892"/>
                      <a:gd name="connsiteX37" fmla="*/ 1456951 w 2340419"/>
                      <a:gd name="connsiteY37" fmla="*/ 859173 h 959892"/>
                      <a:gd name="connsiteX38" fmla="*/ 1402360 w 2340419"/>
                      <a:gd name="connsiteY38" fmla="*/ 848937 h 959892"/>
                      <a:gd name="connsiteX39" fmla="*/ 1358004 w 2340419"/>
                      <a:gd name="connsiteY39" fmla="*/ 831877 h 959892"/>
                      <a:gd name="connsiteX40" fmla="*/ 1289766 w 2340419"/>
                      <a:gd name="connsiteY40" fmla="*/ 807482 h 959892"/>
                      <a:gd name="connsiteX41" fmla="*/ 1250300 w 2340419"/>
                      <a:gd name="connsiteY41" fmla="*/ 789456 h 959892"/>
                      <a:gd name="connsiteX42" fmla="*/ 1235175 w 2340419"/>
                      <a:gd name="connsiteY42" fmla="*/ 770462 h 959892"/>
                      <a:gd name="connsiteX43" fmla="*/ 1220177 w 2340419"/>
                      <a:gd name="connsiteY43" fmla="*/ 755783 h 959892"/>
                      <a:gd name="connsiteX44" fmla="*/ 1200416 w 2340419"/>
                      <a:gd name="connsiteY44" fmla="*/ 745228 h 959892"/>
                      <a:gd name="connsiteX45" fmla="*/ 1163524 w 2340419"/>
                      <a:gd name="connsiteY45" fmla="*/ 726107 h 959892"/>
                      <a:gd name="connsiteX46" fmla="*/ 1110474 w 2340419"/>
                      <a:gd name="connsiteY46" fmla="*/ 686194 h 959892"/>
                      <a:gd name="connsiteX47" fmla="*/ 1091873 w 2340419"/>
                      <a:gd name="connsiteY47" fmla="*/ 664692 h 959892"/>
                      <a:gd name="connsiteX48" fmla="*/ 1074813 w 2340419"/>
                      <a:gd name="connsiteY48" fmla="*/ 637396 h 959892"/>
                      <a:gd name="connsiteX49" fmla="*/ 1057754 w 2340419"/>
                      <a:gd name="connsiteY49" fmla="*/ 630573 h 959892"/>
                      <a:gd name="connsiteX50" fmla="*/ 1051249 w 2340419"/>
                      <a:gd name="connsiteY50" fmla="*/ 623749 h 959892"/>
                      <a:gd name="connsiteX51" fmla="*/ 1036607 w 2340419"/>
                      <a:gd name="connsiteY51" fmla="*/ 599369 h 959892"/>
                      <a:gd name="connsiteX52" fmla="*/ 1013398 w 2340419"/>
                      <a:gd name="connsiteY52" fmla="*/ 579393 h 959892"/>
                      <a:gd name="connsiteX53" fmla="*/ 999751 w 2340419"/>
                      <a:gd name="connsiteY53" fmla="*/ 562334 h 959892"/>
                      <a:gd name="connsiteX54" fmla="*/ 989515 w 2340419"/>
                      <a:gd name="connsiteY54" fmla="*/ 555510 h 959892"/>
                      <a:gd name="connsiteX55" fmla="*/ 951848 w 2340419"/>
                      <a:gd name="connsiteY55" fmla="*/ 523324 h 959892"/>
                      <a:gd name="connsiteX56" fmla="*/ 937359 w 2340419"/>
                      <a:gd name="connsiteY56" fmla="*/ 499505 h 959892"/>
                      <a:gd name="connsiteX57" fmla="*/ 911040 w 2340419"/>
                      <a:gd name="connsiteY57" fmla="*/ 483859 h 959892"/>
                      <a:gd name="connsiteX58" fmla="*/ 900804 w 2340419"/>
                      <a:gd name="connsiteY58" fmla="*/ 470211 h 959892"/>
                      <a:gd name="connsiteX59" fmla="*/ 890569 w 2340419"/>
                      <a:gd name="connsiteY59" fmla="*/ 449740 h 959892"/>
                      <a:gd name="connsiteX60" fmla="*/ 879877 w 2340419"/>
                      <a:gd name="connsiteY60" fmla="*/ 426823 h 959892"/>
                      <a:gd name="connsiteX61" fmla="*/ 866685 w 2340419"/>
                      <a:gd name="connsiteY61" fmla="*/ 405384 h 959892"/>
                      <a:gd name="connsiteX62" fmla="*/ 839389 w 2340419"/>
                      <a:gd name="connsiteY62" fmla="*/ 378089 h 959892"/>
                      <a:gd name="connsiteX63" fmla="*/ 828698 w 2340419"/>
                      <a:gd name="connsiteY63" fmla="*/ 344936 h 959892"/>
                      <a:gd name="connsiteX64" fmla="*/ 812148 w 2340419"/>
                      <a:gd name="connsiteY64" fmla="*/ 313718 h 959892"/>
                      <a:gd name="connsiteX65" fmla="*/ 784798 w 2340419"/>
                      <a:gd name="connsiteY65" fmla="*/ 255259 h 959892"/>
                      <a:gd name="connsiteX66" fmla="*/ 754091 w 2340419"/>
                      <a:gd name="connsiteY66" fmla="*/ 207492 h 959892"/>
                      <a:gd name="connsiteX67" fmla="*/ 747267 w 2340419"/>
                      <a:gd name="connsiteY67" fmla="*/ 197256 h 959892"/>
                      <a:gd name="connsiteX68" fmla="*/ 728856 w 2340419"/>
                      <a:gd name="connsiteY68" fmla="*/ 145437 h 959892"/>
                      <a:gd name="connsiteX69" fmla="*/ 696088 w 2340419"/>
                      <a:gd name="connsiteY69" fmla="*/ 102753 h 959892"/>
                      <a:gd name="connsiteX70" fmla="*/ 696088 w 2340419"/>
                      <a:gd name="connsiteY70" fmla="*/ 85019 h 959892"/>
                      <a:gd name="connsiteX71" fmla="*/ 680378 w 2340419"/>
                      <a:gd name="connsiteY71" fmla="*/ 63160 h 959892"/>
                      <a:gd name="connsiteX72" fmla="*/ 672525 w 2340419"/>
                      <a:gd name="connsiteY72" fmla="*/ 29752 h 959892"/>
                      <a:gd name="connsiteX73" fmla="*/ 644909 w 2340419"/>
                      <a:gd name="connsiteY73" fmla="*/ 23247 h 959892"/>
                      <a:gd name="connsiteX74" fmla="*/ 657516 w 2340419"/>
                      <a:gd name="connsiteY74" fmla="*/ 476 h 959892"/>
                      <a:gd name="connsiteX75" fmla="*/ 631261 w 2340419"/>
                      <a:gd name="connsiteY75" fmla="*/ 57367 h 959892"/>
                      <a:gd name="connsiteX76" fmla="*/ 623014 w 2340419"/>
                      <a:gd name="connsiteY76" fmla="*/ 79316 h 959892"/>
                      <a:gd name="connsiteX77" fmla="*/ 610789 w 2340419"/>
                      <a:gd name="connsiteY77" fmla="*/ 122193 h 959892"/>
                      <a:gd name="connsiteX78" fmla="*/ 605626 w 2340419"/>
                      <a:gd name="connsiteY78" fmla="*/ 157628 h 959892"/>
                      <a:gd name="connsiteX79" fmla="*/ 597142 w 2340419"/>
                      <a:gd name="connsiteY79" fmla="*/ 190432 h 959892"/>
                      <a:gd name="connsiteX80" fmla="*/ 593730 w 2340419"/>
                      <a:gd name="connsiteY80" fmla="*/ 204080 h 959892"/>
                      <a:gd name="connsiteX81" fmla="*/ 590318 w 2340419"/>
                      <a:gd name="connsiteY81" fmla="*/ 224552 h 959892"/>
                      <a:gd name="connsiteX82" fmla="*/ 583494 w 2340419"/>
                      <a:gd name="connsiteY82" fmla="*/ 248435 h 959892"/>
                      <a:gd name="connsiteX83" fmla="*/ 569846 w 2340419"/>
                      <a:gd name="connsiteY83" fmla="*/ 262083 h 959892"/>
                      <a:gd name="connsiteX84" fmla="*/ 556198 w 2340419"/>
                      <a:gd name="connsiteY84" fmla="*/ 289379 h 959892"/>
                      <a:gd name="connsiteX85" fmla="*/ 549375 w 2340419"/>
                      <a:gd name="connsiteY85" fmla="*/ 299614 h 959892"/>
                      <a:gd name="connsiteX86" fmla="*/ 545963 w 2340419"/>
                      <a:gd name="connsiteY86" fmla="*/ 320086 h 959892"/>
                      <a:gd name="connsiteX87" fmla="*/ 542551 w 2340419"/>
                      <a:gd name="connsiteY87" fmla="*/ 330322 h 959892"/>
                      <a:gd name="connsiteX88" fmla="*/ 535727 w 2340419"/>
                      <a:gd name="connsiteY88" fmla="*/ 364441 h 959892"/>
                      <a:gd name="connsiteX89" fmla="*/ 522079 w 2340419"/>
                      <a:gd name="connsiteY89" fmla="*/ 378089 h 959892"/>
                      <a:gd name="connsiteX90" fmla="*/ 511843 w 2340419"/>
                      <a:gd name="connsiteY90" fmla="*/ 381501 h 959892"/>
                      <a:gd name="connsiteX91" fmla="*/ 484548 w 2340419"/>
                      <a:gd name="connsiteY91" fmla="*/ 446328 h 959892"/>
                      <a:gd name="connsiteX92" fmla="*/ 481136 w 2340419"/>
                      <a:gd name="connsiteY92" fmla="*/ 466799 h 959892"/>
                      <a:gd name="connsiteX93" fmla="*/ 467488 w 2340419"/>
                      <a:gd name="connsiteY93" fmla="*/ 494095 h 959892"/>
                      <a:gd name="connsiteX94" fmla="*/ 429957 w 2340419"/>
                      <a:gd name="connsiteY94" fmla="*/ 569158 h 959892"/>
                      <a:gd name="connsiteX95" fmla="*/ 412897 w 2340419"/>
                      <a:gd name="connsiteY95" fmla="*/ 582805 h 959892"/>
                      <a:gd name="connsiteX96" fmla="*/ 389013 w 2340419"/>
                      <a:gd name="connsiteY96" fmla="*/ 623749 h 959892"/>
                      <a:gd name="connsiteX97" fmla="*/ 317363 w 2340419"/>
                      <a:gd name="connsiteY97" fmla="*/ 695399 h 959892"/>
                      <a:gd name="connsiteX98" fmla="*/ 307127 w 2340419"/>
                      <a:gd name="connsiteY98" fmla="*/ 712459 h 959892"/>
                      <a:gd name="connsiteX99" fmla="*/ 250474 w 2340419"/>
                      <a:gd name="connsiteY99" fmla="*/ 770462 h 959892"/>
                      <a:gd name="connsiteX100" fmla="*/ 211592 w 2340419"/>
                      <a:gd name="connsiteY100" fmla="*/ 831877 h 959892"/>
                      <a:gd name="connsiteX101" fmla="*/ 200326 w 2340419"/>
                      <a:gd name="connsiteY101" fmla="*/ 831557 h 959892"/>
                      <a:gd name="connsiteX102" fmla="*/ 180885 w 2340419"/>
                      <a:gd name="connsiteY102" fmla="*/ 848937 h 959892"/>
                      <a:gd name="connsiteX103" fmla="*/ 154229 w 2340419"/>
                      <a:gd name="connsiteY103" fmla="*/ 867418 h 959892"/>
                      <a:gd name="connsiteX104" fmla="*/ 132087 w 2340419"/>
                      <a:gd name="connsiteY104" fmla="*/ 875593 h 959892"/>
                      <a:gd name="connsiteX105" fmla="*/ 108915 w 2340419"/>
                      <a:gd name="connsiteY105" fmla="*/ 896704 h 959892"/>
                      <a:gd name="connsiteX106" fmla="*/ 37584 w 2340419"/>
                      <a:gd name="connsiteY106" fmla="*/ 923999 h 959892"/>
                      <a:gd name="connsiteX107" fmla="*/ 52 w 2340419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87790 w 2342385"/>
                      <a:gd name="connsiteY31" fmla="*/ 918015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61690 w 2342385"/>
                      <a:gd name="connsiteY34" fmla="*/ 896704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61690 w 2342385"/>
                      <a:gd name="connsiteY34" fmla="*/ 896704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27064 w 2342385"/>
                      <a:gd name="connsiteY100" fmla="*/ 801139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49294 w 2342385"/>
                      <a:gd name="connsiteY97" fmla="*/ 667232 h 959892"/>
                      <a:gd name="connsiteX98" fmla="*/ 317363 w 2342385"/>
                      <a:gd name="connsiteY98" fmla="*/ 695399 h 959892"/>
                      <a:gd name="connsiteX99" fmla="*/ 307127 w 2342385"/>
                      <a:gd name="connsiteY99" fmla="*/ 712459 h 959892"/>
                      <a:gd name="connsiteX100" fmla="*/ 253569 w 2342385"/>
                      <a:gd name="connsiteY100" fmla="*/ 763632 h 959892"/>
                      <a:gd name="connsiteX101" fmla="*/ 227064 w 2342385"/>
                      <a:gd name="connsiteY101" fmla="*/ 801139 h 959892"/>
                      <a:gd name="connsiteX102" fmla="*/ 200326 w 2342385"/>
                      <a:gd name="connsiteY102" fmla="*/ 831557 h 959892"/>
                      <a:gd name="connsiteX103" fmla="*/ 180885 w 2342385"/>
                      <a:gd name="connsiteY103" fmla="*/ 848937 h 959892"/>
                      <a:gd name="connsiteX104" fmla="*/ 154229 w 2342385"/>
                      <a:gd name="connsiteY104" fmla="*/ 867418 h 959892"/>
                      <a:gd name="connsiteX105" fmla="*/ 132087 w 2342385"/>
                      <a:gd name="connsiteY105" fmla="*/ 875593 h 959892"/>
                      <a:gd name="connsiteX106" fmla="*/ 108915 w 2342385"/>
                      <a:gd name="connsiteY106" fmla="*/ 896704 h 959892"/>
                      <a:gd name="connsiteX107" fmla="*/ 37584 w 2342385"/>
                      <a:gd name="connsiteY107" fmla="*/ 923999 h 959892"/>
                      <a:gd name="connsiteX108" fmla="*/ 52 w 2342385"/>
                      <a:gd name="connsiteY108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7187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41685 w 2342385"/>
                      <a:gd name="connsiteY7" fmla="*/ 951302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7187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</a:cxnLst>
                    <a:rect l="l" t="t" r="r" b="b"/>
                    <a:pathLst>
                      <a:path w="2342385" h="959892">
                        <a:moveTo>
                          <a:pt x="52" y="958119"/>
                        </a:moveTo>
                        <a:cubicBezTo>
                          <a:pt x="-1085" y="963237"/>
                          <a:pt x="16544" y="955759"/>
                          <a:pt x="30760" y="954707"/>
                        </a:cubicBezTo>
                        <a:cubicBezTo>
                          <a:pt x="44977" y="953655"/>
                          <a:pt x="66510" y="952536"/>
                          <a:pt x="85351" y="951806"/>
                        </a:cubicBezTo>
                        <a:cubicBezTo>
                          <a:pt x="104193" y="951076"/>
                          <a:pt x="121063" y="949844"/>
                          <a:pt x="143809" y="950327"/>
                        </a:cubicBezTo>
                        <a:cubicBezTo>
                          <a:pt x="166555" y="950811"/>
                          <a:pt x="183804" y="954546"/>
                          <a:pt x="221828" y="954707"/>
                        </a:cubicBezTo>
                        <a:cubicBezTo>
                          <a:pt x="259852" y="954868"/>
                          <a:pt x="321912" y="952432"/>
                          <a:pt x="371954" y="951295"/>
                        </a:cubicBezTo>
                        <a:cubicBezTo>
                          <a:pt x="384464" y="950158"/>
                          <a:pt x="397863" y="947882"/>
                          <a:pt x="409485" y="947883"/>
                        </a:cubicBezTo>
                        <a:cubicBezTo>
                          <a:pt x="421107" y="947884"/>
                          <a:pt x="434767" y="951302"/>
                          <a:pt x="441685" y="951302"/>
                        </a:cubicBezTo>
                        <a:cubicBezTo>
                          <a:pt x="466732" y="951302"/>
                          <a:pt x="479998" y="946746"/>
                          <a:pt x="505019" y="947883"/>
                        </a:cubicBezTo>
                        <a:lnTo>
                          <a:pt x="713148" y="944471"/>
                        </a:lnTo>
                        <a:cubicBezTo>
                          <a:pt x="735916" y="943909"/>
                          <a:pt x="758631" y="941988"/>
                          <a:pt x="781387" y="941059"/>
                        </a:cubicBezTo>
                        <a:lnTo>
                          <a:pt x="880333" y="937647"/>
                        </a:lnTo>
                        <a:lnTo>
                          <a:pt x="1081637" y="941059"/>
                        </a:lnTo>
                        <a:cubicBezTo>
                          <a:pt x="1140919" y="941112"/>
                          <a:pt x="1148988" y="944415"/>
                          <a:pt x="1236028" y="937967"/>
                        </a:cubicBezTo>
                        <a:cubicBezTo>
                          <a:pt x="1242852" y="936830"/>
                          <a:pt x="1298606" y="934177"/>
                          <a:pt x="1318538" y="934746"/>
                        </a:cubicBezTo>
                        <a:cubicBezTo>
                          <a:pt x="1338470" y="935315"/>
                          <a:pt x="1330280" y="940327"/>
                          <a:pt x="1355623" y="941379"/>
                        </a:cubicBezTo>
                        <a:cubicBezTo>
                          <a:pt x="1380966" y="942431"/>
                          <a:pt x="1419591" y="939975"/>
                          <a:pt x="1470598" y="941059"/>
                        </a:cubicBezTo>
                        <a:cubicBezTo>
                          <a:pt x="1521605" y="942143"/>
                          <a:pt x="1502407" y="944091"/>
                          <a:pt x="1661667" y="947883"/>
                        </a:cubicBezTo>
                        <a:cubicBezTo>
                          <a:pt x="1673040" y="949020"/>
                          <a:pt x="1684366" y="950829"/>
                          <a:pt x="1695787" y="951295"/>
                        </a:cubicBezTo>
                        <a:lnTo>
                          <a:pt x="1852736" y="958119"/>
                        </a:lnTo>
                        <a:lnTo>
                          <a:pt x="2081336" y="954707"/>
                        </a:lnTo>
                        <a:cubicBezTo>
                          <a:pt x="2261084" y="954707"/>
                          <a:pt x="2027536" y="964051"/>
                          <a:pt x="2214401" y="954707"/>
                        </a:cubicBezTo>
                        <a:lnTo>
                          <a:pt x="2339541" y="947564"/>
                        </a:lnTo>
                        <a:cubicBezTo>
                          <a:pt x="2353017" y="946202"/>
                          <a:pt x="2315320" y="947273"/>
                          <a:pt x="2295257" y="946532"/>
                        </a:cubicBezTo>
                        <a:lnTo>
                          <a:pt x="2219164" y="943120"/>
                        </a:lnTo>
                        <a:cubicBezTo>
                          <a:pt x="2125969" y="937112"/>
                          <a:pt x="2027645" y="942895"/>
                          <a:pt x="1981359" y="943120"/>
                        </a:cubicBezTo>
                        <a:cubicBezTo>
                          <a:pt x="1935073" y="943345"/>
                          <a:pt x="1953957" y="945608"/>
                          <a:pt x="1941446" y="944471"/>
                        </a:cubicBezTo>
                        <a:cubicBezTo>
                          <a:pt x="1935760" y="943334"/>
                          <a:pt x="1932394" y="937702"/>
                          <a:pt x="1926768" y="936296"/>
                        </a:cubicBezTo>
                        <a:cubicBezTo>
                          <a:pt x="1918735" y="934288"/>
                          <a:pt x="1918528" y="935716"/>
                          <a:pt x="1900503" y="934235"/>
                        </a:cubicBezTo>
                        <a:cubicBezTo>
                          <a:pt x="1882478" y="932754"/>
                          <a:pt x="1845795" y="930808"/>
                          <a:pt x="1818616" y="927411"/>
                        </a:cubicBezTo>
                        <a:cubicBezTo>
                          <a:pt x="1809518" y="926274"/>
                          <a:pt x="1812331" y="925962"/>
                          <a:pt x="1791321" y="923999"/>
                        </a:cubicBezTo>
                        <a:cubicBezTo>
                          <a:pt x="1770311" y="922036"/>
                          <a:pt x="1743732" y="916771"/>
                          <a:pt x="1692553" y="915634"/>
                        </a:cubicBezTo>
                        <a:cubicBezTo>
                          <a:pt x="1655293" y="909052"/>
                          <a:pt x="1623767" y="905035"/>
                          <a:pt x="1606109" y="903017"/>
                        </a:cubicBezTo>
                        <a:cubicBezTo>
                          <a:pt x="1588451" y="900999"/>
                          <a:pt x="1595198" y="905771"/>
                          <a:pt x="1586604" y="903528"/>
                        </a:cubicBezTo>
                        <a:cubicBezTo>
                          <a:pt x="1578010" y="901285"/>
                          <a:pt x="1563280" y="892979"/>
                          <a:pt x="1554546" y="889561"/>
                        </a:cubicBezTo>
                        <a:cubicBezTo>
                          <a:pt x="1537015" y="882701"/>
                          <a:pt x="1518709" y="876179"/>
                          <a:pt x="1508130" y="872820"/>
                        </a:cubicBezTo>
                        <a:cubicBezTo>
                          <a:pt x="1497551" y="869461"/>
                          <a:pt x="1496673" y="870902"/>
                          <a:pt x="1491070" y="869408"/>
                        </a:cubicBezTo>
                        <a:cubicBezTo>
                          <a:pt x="1479597" y="866349"/>
                          <a:pt x="1468521" y="861843"/>
                          <a:pt x="1456951" y="859173"/>
                        </a:cubicBezTo>
                        <a:cubicBezTo>
                          <a:pt x="1438911" y="855010"/>
                          <a:pt x="1420557" y="852349"/>
                          <a:pt x="1402360" y="848937"/>
                        </a:cubicBezTo>
                        <a:cubicBezTo>
                          <a:pt x="1387575" y="843250"/>
                          <a:pt x="1376770" y="838786"/>
                          <a:pt x="1358004" y="831877"/>
                        </a:cubicBezTo>
                        <a:cubicBezTo>
                          <a:pt x="1339238" y="824968"/>
                          <a:pt x="1307717" y="814552"/>
                          <a:pt x="1289766" y="807482"/>
                        </a:cubicBezTo>
                        <a:cubicBezTo>
                          <a:pt x="1271815" y="800412"/>
                          <a:pt x="1265085" y="796280"/>
                          <a:pt x="1250300" y="789456"/>
                        </a:cubicBezTo>
                        <a:cubicBezTo>
                          <a:pt x="1246888" y="781495"/>
                          <a:pt x="1240195" y="776074"/>
                          <a:pt x="1235175" y="770462"/>
                        </a:cubicBezTo>
                        <a:cubicBezTo>
                          <a:pt x="1230155" y="764850"/>
                          <a:pt x="1225970" y="759989"/>
                          <a:pt x="1220177" y="755783"/>
                        </a:cubicBezTo>
                        <a:cubicBezTo>
                          <a:pt x="1214384" y="751577"/>
                          <a:pt x="1209858" y="750174"/>
                          <a:pt x="1200416" y="745228"/>
                        </a:cubicBezTo>
                        <a:cubicBezTo>
                          <a:pt x="1190974" y="740282"/>
                          <a:pt x="1178514" y="735946"/>
                          <a:pt x="1163524" y="726107"/>
                        </a:cubicBezTo>
                        <a:cubicBezTo>
                          <a:pt x="1148534" y="716268"/>
                          <a:pt x="1146372" y="704506"/>
                          <a:pt x="1110474" y="686194"/>
                        </a:cubicBezTo>
                        <a:cubicBezTo>
                          <a:pt x="1105925" y="678233"/>
                          <a:pt x="1097817" y="672825"/>
                          <a:pt x="1091873" y="664692"/>
                        </a:cubicBezTo>
                        <a:cubicBezTo>
                          <a:pt x="1085930" y="656559"/>
                          <a:pt x="1082557" y="643204"/>
                          <a:pt x="1074813" y="637396"/>
                        </a:cubicBezTo>
                        <a:cubicBezTo>
                          <a:pt x="1069914" y="633721"/>
                          <a:pt x="1061681" y="632848"/>
                          <a:pt x="1057754" y="630573"/>
                        </a:cubicBezTo>
                        <a:cubicBezTo>
                          <a:pt x="1053827" y="628298"/>
                          <a:pt x="1055798" y="626024"/>
                          <a:pt x="1051249" y="623749"/>
                        </a:cubicBezTo>
                        <a:cubicBezTo>
                          <a:pt x="1046931" y="618945"/>
                          <a:pt x="1041725" y="606762"/>
                          <a:pt x="1036607" y="599369"/>
                        </a:cubicBezTo>
                        <a:cubicBezTo>
                          <a:pt x="1031489" y="591976"/>
                          <a:pt x="1019541" y="585565"/>
                          <a:pt x="1013398" y="579393"/>
                        </a:cubicBezTo>
                        <a:cubicBezTo>
                          <a:pt x="1007255" y="573221"/>
                          <a:pt x="1004900" y="567483"/>
                          <a:pt x="999751" y="562334"/>
                        </a:cubicBezTo>
                        <a:cubicBezTo>
                          <a:pt x="996851" y="559434"/>
                          <a:pt x="997499" y="562012"/>
                          <a:pt x="989515" y="555510"/>
                        </a:cubicBezTo>
                        <a:cubicBezTo>
                          <a:pt x="981531" y="549008"/>
                          <a:pt x="970045" y="532423"/>
                          <a:pt x="951848" y="523324"/>
                        </a:cubicBezTo>
                        <a:cubicBezTo>
                          <a:pt x="946161" y="515363"/>
                          <a:pt x="944160" y="506082"/>
                          <a:pt x="937359" y="499505"/>
                        </a:cubicBezTo>
                        <a:cubicBezTo>
                          <a:pt x="930558" y="492928"/>
                          <a:pt x="917132" y="488741"/>
                          <a:pt x="911040" y="483859"/>
                        </a:cubicBezTo>
                        <a:cubicBezTo>
                          <a:pt x="904948" y="478977"/>
                          <a:pt x="903730" y="475087"/>
                          <a:pt x="900804" y="470211"/>
                        </a:cubicBezTo>
                        <a:cubicBezTo>
                          <a:pt x="896879" y="463669"/>
                          <a:pt x="894057" y="456971"/>
                          <a:pt x="890569" y="449740"/>
                        </a:cubicBezTo>
                        <a:cubicBezTo>
                          <a:pt x="887081" y="442509"/>
                          <a:pt x="886701" y="433647"/>
                          <a:pt x="879877" y="426823"/>
                        </a:cubicBezTo>
                        <a:cubicBezTo>
                          <a:pt x="878740" y="418862"/>
                          <a:pt x="872917" y="414075"/>
                          <a:pt x="866685" y="405384"/>
                        </a:cubicBezTo>
                        <a:cubicBezTo>
                          <a:pt x="860453" y="396693"/>
                          <a:pt x="848814" y="384749"/>
                          <a:pt x="842483" y="374674"/>
                        </a:cubicBezTo>
                        <a:cubicBezTo>
                          <a:pt x="836152" y="364599"/>
                          <a:pt x="833754" y="355095"/>
                          <a:pt x="828698" y="344936"/>
                        </a:cubicBezTo>
                        <a:cubicBezTo>
                          <a:pt x="823642" y="334777"/>
                          <a:pt x="814405" y="323309"/>
                          <a:pt x="812148" y="313718"/>
                        </a:cubicBezTo>
                        <a:cubicBezTo>
                          <a:pt x="805878" y="281184"/>
                          <a:pt x="793958" y="272963"/>
                          <a:pt x="784798" y="255259"/>
                        </a:cubicBezTo>
                        <a:cubicBezTo>
                          <a:pt x="775638" y="237555"/>
                          <a:pt x="762411" y="217728"/>
                          <a:pt x="757187" y="207492"/>
                        </a:cubicBezTo>
                        <a:cubicBezTo>
                          <a:pt x="751964" y="197256"/>
                          <a:pt x="758179" y="204183"/>
                          <a:pt x="753457" y="193841"/>
                        </a:cubicBezTo>
                        <a:cubicBezTo>
                          <a:pt x="748735" y="183499"/>
                          <a:pt x="735323" y="158341"/>
                          <a:pt x="728856" y="145437"/>
                        </a:cubicBezTo>
                        <a:cubicBezTo>
                          <a:pt x="722389" y="132533"/>
                          <a:pt x="721706" y="128866"/>
                          <a:pt x="714657" y="116415"/>
                        </a:cubicBezTo>
                        <a:cubicBezTo>
                          <a:pt x="707608" y="103964"/>
                          <a:pt x="698706" y="91618"/>
                          <a:pt x="696088" y="85019"/>
                        </a:cubicBezTo>
                        <a:cubicBezTo>
                          <a:pt x="693470" y="78420"/>
                          <a:pt x="684305" y="72371"/>
                          <a:pt x="680378" y="63160"/>
                        </a:cubicBezTo>
                        <a:cubicBezTo>
                          <a:pt x="676451" y="53949"/>
                          <a:pt x="678437" y="36404"/>
                          <a:pt x="672525" y="29752"/>
                        </a:cubicBezTo>
                        <a:cubicBezTo>
                          <a:pt x="666614" y="23100"/>
                          <a:pt x="651733" y="27796"/>
                          <a:pt x="644909" y="23247"/>
                        </a:cubicBezTo>
                        <a:cubicBezTo>
                          <a:pt x="642634" y="27796"/>
                          <a:pt x="659405" y="-4247"/>
                          <a:pt x="657516" y="476"/>
                        </a:cubicBezTo>
                        <a:cubicBezTo>
                          <a:pt x="654845" y="7155"/>
                          <a:pt x="637011" y="44227"/>
                          <a:pt x="631261" y="57367"/>
                        </a:cubicBezTo>
                        <a:cubicBezTo>
                          <a:pt x="625511" y="70507"/>
                          <a:pt x="629838" y="73630"/>
                          <a:pt x="623014" y="79316"/>
                        </a:cubicBezTo>
                        <a:cubicBezTo>
                          <a:pt x="614272" y="114294"/>
                          <a:pt x="613687" y="109141"/>
                          <a:pt x="610789" y="122193"/>
                        </a:cubicBezTo>
                        <a:cubicBezTo>
                          <a:pt x="607891" y="135245"/>
                          <a:pt x="607901" y="146255"/>
                          <a:pt x="605626" y="157628"/>
                        </a:cubicBezTo>
                        <a:cubicBezTo>
                          <a:pt x="603351" y="169001"/>
                          <a:pt x="599940" y="184320"/>
                          <a:pt x="597142" y="190432"/>
                        </a:cubicBezTo>
                        <a:cubicBezTo>
                          <a:pt x="596005" y="194981"/>
                          <a:pt x="594650" y="199482"/>
                          <a:pt x="593730" y="204080"/>
                        </a:cubicBezTo>
                        <a:cubicBezTo>
                          <a:pt x="592373" y="210864"/>
                          <a:pt x="591874" y="217811"/>
                          <a:pt x="590318" y="224552"/>
                        </a:cubicBezTo>
                        <a:cubicBezTo>
                          <a:pt x="588456" y="232620"/>
                          <a:pt x="587459" y="241166"/>
                          <a:pt x="583494" y="248435"/>
                        </a:cubicBezTo>
                        <a:cubicBezTo>
                          <a:pt x="580413" y="254083"/>
                          <a:pt x="573415" y="256730"/>
                          <a:pt x="569846" y="262083"/>
                        </a:cubicBezTo>
                        <a:cubicBezTo>
                          <a:pt x="564203" y="270547"/>
                          <a:pt x="561069" y="280448"/>
                          <a:pt x="556198" y="289379"/>
                        </a:cubicBezTo>
                        <a:cubicBezTo>
                          <a:pt x="554235" y="292979"/>
                          <a:pt x="551649" y="296202"/>
                          <a:pt x="549375" y="299614"/>
                        </a:cubicBezTo>
                        <a:cubicBezTo>
                          <a:pt x="548238" y="306438"/>
                          <a:pt x="547464" y="313333"/>
                          <a:pt x="545963" y="320086"/>
                        </a:cubicBezTo>
                        <a:cubicBezTo>
                          <a:pt x="545183" y="323597"/>
                          <a:pt x="543331" y="326811"/>
                          <a:pt x="542551" y="330322"/>
                        </a:cubicBezTo>
                        <a:cubicBezTo>
                          <a:pt x="542419" y="330917"/>
                          <a:pt x="538071" y="360691"/>
                          <a:pt x="535727" y="364441"/>
                        </a:cubicBezTo>
                        <a:cubicBezTo>
                          <a:pt x="532317" y="369897"/>
                          <a:pt x="527314" y="374349"/>
                          <a:pt x="522079" y="378089"/>
                        </a:cubicBezTo>
                        <a:cubicBezTo>
                          <a:pt x="519152" y="380179"/>
                          <a:pt x="515255" y="380364"/>
                          <a:pt x="511843" y="381501"/>
                        </a:cubicBezTo>
                        <a:cubicBezTo>
                          <a:pt x="498501" y="404849"/>
                          <a:pt x="504892" y="417122"/>
                          <a:pt x="490739" y="446328"/>
                        </a:cubicBezTo>
                        <a:cubicBezTo>
                          <a:pt x="487722" y="452554"/>
                          <a:pt x="485011" y="458838"/>
                          <a:pt x="481136" y="466799"/>
                        </a:cubicBezTo>
                        <a:cubicBezTo>
                          <a:pt x="477261" y="474760"/>
                          <a:pt x="473472" y="480612"/>
                          <a:pt x="467488" y="494095"/>
                        </a:cubicBezTo>
                        <a:cubicBezTo>
                          <a:pt x="461504" y="507578"/>
                          <a:pt x="451487" y="535185"/>
                          <a:pt x="445232" y="547695"/>
                        </a:cubicBezTo>
                        <a:cubicBezTo>
                          <a:pt x="438977" y="560206"/>
                          <a:pt x="435346" y="563306"/>
                          <a:pt x="429957" y="569158"/>
                        </a:cubicBezTo>
                        <a:cubicBezTo>
                          <a:pt x="424568" y="575010"/>
                          <a:pt x="418584" y="578256"/>
                          <a:pt x="412897" y="582805"/>
                        </a:cubicBezTo>
                        <a:cubicBezTo>
                          <a:pt x="406061" y="596477"/>
                          <a:pt x="399613" y="609678"/>
                          <a:pt x="389013" y="623749"/>
                        </a:cubicBezTo>
                        <a:cubicBezTo>
                          <a:pt x="378413" y="637820"/>
                          <a:pt x="361236" y="655290"/>
                          <a:pt x="349294" y="667232"/>
                        </a:cubicBezTo>
                        <a:cubicBezTo>
                          <a:pt x="337352" y="679174"/>
                          <a:pt x="323875" y="687861"/>
                          <a:pt x="317363" y="695399"/>
                        </a:cubicBezTo>
                        <a:cubicBezTo>
                          <a:pt x="313951" y="701086"/>
                          <a:pt x="317759" y="701087"/>
                          <a:pt x="307127" y="712459"/>
                        </a:cubicBezTo>
                        <a:cubicBezTo>
                          <a:pt x="296495" y="723831"/>
                          <a:pt x="293021" y="730551"/>
                          <a:pt x="253569" y="763632"/>
                        </a:cubicBezTo>
                        <a:cubicBezTo>
                          <a:pt x="227482" y="800559"/>
                          <a:pt x="235938" y="789818"/>
                          <a:pt x="227064" y="801139"/>
                        </a:cubicBezTo>
                        <a:cubicBezTo>
                          <a:pt x="218190" y="812460"/>
                          <a:pt x="208022" y="823591"/>
                          <a:pt x="200326" y="831557"/>
                        </a:cubicBezTo>
                        <a:cubicBezTo>
                          <a:pt x="192630" y="839523"/>
                          <a:pt x="188568" y="842960"/>
                          <a:pt x="180885" y="848937"/>
                        </a:cubicBezTo>
                        <a:cubicBezTo>
                          <a:pt x="173202" y="854914"/>
                          <a:pt x="162362" y="862975"/>
                          <a:pt x="154229" y="867418"/>
                        </a:cubicBezTo>
                        <a:cubicBezTo>
                          <a:pt x="146096" y="871861"/>
                          <a:pt x="139639" y="870712"/>
                          <a:pt x="132087" y="875593"/>
                        </a:cubicBezTo>
                        <a:cubicBezTo>
                          <a:pt x="124535" y="880474"/>
                          <a:pt x="113685" y="894937"/>
                          <a:pt x="108915" y="896704"/>
                        </a:cubicBezTo>
                        <a:cubicBezTo>
                          <a:pt x="82944" y="906323"/>
                          <a:pt x="63742" y="914901"/>
                          <a:pt x="37584" y="923999"/>
                        </a:cubicBezTo>
                        <a:cubicBezTo>
                          <a:pt x="29349" y="936351"/>
                          <a:pt x="1189" y="953001"/>
                          <a:pt x="52" y="95811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3" name="Rektangel 132">
                  <a:extLst>
                    <a:ext uri="{FF2B5EF4-FFF2-40B4-BE49-F238E27FC236}">
                      <a16:creationId xmlns:a16="http://schemas.microsoft.com/office/drawing/2014/main" id="{224ED2B2-F372-193A-32E1-42054461BA8C}"/>
                    </a:ext>
                  </a:extLst>
                </p:cNvPr>
                <p:cNvSpPr/>
                <p:nvPr/>
              </p:nvSpPr>
              <p:spPr>
                <a:xfrm>
                  <a:off x="8532019" y="4830105"/>
                  <a:ext cx="83344" cy="1086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0" name="TekstSylinder 129">
                <a:extLst>
                  <a:ext uri="{FF2B5EF4-FFF2-40B4-BE49-F238E27FC236}">
                    <a16:creationId xmlns:a16="http://schemas.microsoft.com/office/drawing/2014/main" id="{5459FD13-FB24-3709-7758-0A2A42F8D408}"/>
                  </a:ext>
                </a:extLst>
              </p:cNvPr>
              <p:cNvSpPr txBox="1"/>
              <p:nvPr/>
            </p:nvSpPr>
            <p:spPr>
              <a:xfrm>
                <a:off x="6057123" y="1372983"/>
                <a:ext cx="1181176" cy="37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 accumulation- </a:t>
                </a:r>
              </a:p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melt distribution</a:t>
                </a:r>
              </a:p>
            </p:txBody>
          </p:sp>
          <p:sp>
            <p:nvSpPr>
              <p:cNvPr id="131" name="Rektangel 130">
                <a:extLst>
                  <a:ext uri="{FF2B5EF4-FFF2-40B4-BE49-F238E27FC236}">
                    <a16:creationId xmlns:a16="http://schemas.microsoft.com/office/drawing/2014/main" id="{733E4347-5EAA-B142-373F-1254A23267A2}"/>
                  </a:ext>
                </a:extLst>
              </p:cNvPr>
              <p:cNvSpPr/>
              <p:nvPr/>
            </p:nvSpPr>
            <p:spPr>
              <a:xfrm>
                <a:off x="6317760" y="1748763"/>
                <a:ext cx="1060153" cy="3809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0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 re-freezing</a:t>
                </a:r>
              </a:p>
            </p:txBody>
          </p:sp>
        </p:grpSp>
        <p:grpSp>
          <p:nvGrpSpPr>
            <p:cNvPr id="8" name="Gruppe 7">
              <a:extLst>
                <a:ext uri="{FF2B5EF4-FFF2-40B4-BE49-F238E27FC236}">
                  <a16:creationId xmlns:a16="http://schemas.microsoft.com/office/drawing/2014/main" id="{6B33C171-271E-E202-4C4E-60BA9336ED7D}"/>
                </a:ext>
              </a:extLst>
            </p:cNvPr>
            <p:cNvGrpSpPr/>
            <p:nvPr/>
          </p:nvGrpSpPr>
          <p:grpSpPr>
            <a:xfrm>
              <a:off x="6215824" y="6133253"/>
              <a:ext cx="310690" cy="276999"/>
              <a:chOff x="2131716" y="6226171"/>
              <a:chExt cx="310690" cy="276999"/>
            </a:xfrm>
          </p:grpSpPr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66644AA7-F738-6AA9-83DC-C8A320943374}"/>
                  </a:ext>
                </a:extLst>
              </p:cNvPr>
              <p:cNvSpPr/>
              <p:nvPr/>
            </p:nvSpPr>
            <p:spPr>
              <a:xfrm>
                <a:off x="2134062" y="6271664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TekstSylinder 127">
                <a:extLst>
                  <a:ext uri="{FF2B5EF4-FFF2-40B4-BE49-F238E27FC236}">
                    <a16:creationId xmlns:a16="http://schemas.microsoft.com/office/drawing/2014/main" id="{1E846C40-92EF-6A9B-99BE-124E77027E7B}"/>
                  </a:ext>
                </a:extLst>
              </p:cNvPr>
              <p:cNvSpPr txBox="1"/>
              <p:nvPr/>
            </p:nvSpPr>
            <p:spPr>
              <a:xfrm>
                <a:off x="2131716" y="6226171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GB" sz="1200"/>
              </a:p>
            </p:txBody>
          </p:sp>
        </p:grp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710E6BA-FA84-D367-DF3B-A57737FB4026}"/>
                </a:ext>
              </a:extLst>
            </p:cNvPr>
            <p:cNvSpPr/>
            <p:nvPr/>
          </p:nvSpPr>
          <p:spPr>
            <a:xfrm>
              <a:off x="7045481" y="415506"/>
              <a:ext cx="540213" cy="53187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621E9CF-FC9C-9F8B-99B3-D6EC777944B2}"/>
                </a:ext>
              </a:extLst>
            </p:cNvPr>
            <p:cNvSpPr/>
            <p:nvPr/>
          </p:nvSpPr>
          <p:spPr>
            <a:xfrm>
              <a:off x="7889390" y="411143"/>
              <a:ext cx="540213" cy="53187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</a:p>
          </p:txBody>
        </p:sp>
        <p:grpSp>
          <p:nvGrpSpPr>
            <p:cNvPr id="11" name="Gruppe 10">
              <a:extLst>
                <a:ext uri="{FF2B5EF4-FFF2-40B4-BE49-F238E27FC236}">
                  <a16:creationId xmlns:a16="http://schemas.microsoft.com/office/drawing/2014/main" id="{404BD2A9-1EA0-7698-86BC-C96F0247FF9F}"/>
                </a:ext>
              </a:extLst>
            </p:cNvPr>
            <p:cNvGrpSpPr/>
            <p:nvPr/>
          </p:nvGrpSpPr>
          <p:grpSpPr>
            <a:xfrm>
              <a:off x="8603681" y="2654303"/>
              <a:ext cx="683200" cy="269262"/>
              <a:chOff x="5860699" y="2819770"/>
              <a:chExt cx="683200" cy="269262"/>
            </a:xfrm>
          </p:grpSpPr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9DCD75BF-F82A-B0DC-E3C2-DD90ED951769}"/>
                  </a:ext>
                </a:extLst>
              </p:cNvPr>
              <p:cNvSpPr/>
              <p:nvPr/>
            </p:nvSpPr>
            <p:spPr>
              <a:xfrm>
                <a:off x="5890339" y="2819770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TekstSylinder 125">
                <a:extLst>
                  <a:ext uri="{FF2B5EF4-FFF2-40B4-BE49-F238E27FC236}">
                    <a16:creationId xmlns:a16="http://schemas.microsoft.com/office/drawing/2014/main" id="{CDA8FDF7-EBC2-BDD2-A0FD-2E9F9B8E03AA}"/>
                  </a:ext>
                </a:extLst>
              </p:cNvPr>
              <p:cNvSpPr txBox="1"/>
              <p:nvPr/>
            </p:nvSpPr>
            <p:spPr>
              <a:xfrm>
                <a:off x="5860699" y="2822750"/>
                <a:ext cx="6832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snowmelt</a:t>
                </a:r>
              </a:p>
            </p:txBody>
          </p:sp>
        </p:grpSp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57183740-57FD-1B28-9441-7FBA4BB6A4B3}"/>
                </a:ext>
              </a:extLst>
            </p:cNvPr>
            <p:cNvGrpSpPr/>
            <p:nvPr/>
          </p:nvGrpSpPr>
          <p:grpSpPr>
            <a:xfrm>
              <a:off x="6131240" y="1312766"/>
              <a:ext cx="601807" cy="274037"/>
              <a:chOff x="1442188" y="1768117"/>
              <a:chExt cx="601807" cy="274037"/>
            </a:xfrm>
          </p:grpSpPr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73C4B2F1-3843-A176-86EE-1BFD4271494C}"/>
                  </a:ext>
                </a:extLst>
              </p:cNvPr>
              <p:cNvSpPr/>
              <p:nvPr/>
            </p:nvSpPr>
            <p:spPr>
              <a:xfrm>
                <a:off x="1442188" y="1772892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TekstSylinder 123">
                <a:extLst>
                  <a:ext uri="{FF2B5EF4-FFF2-40B4-BE49-F238E27FC236}">
                    <a16:creationId xmlns:a16="http://schemas.microsoft.com/office/drawing/2014/main" id="{9D7CBB04-DDB0-AA45-898A-CED3282E8456}"/>
                  </a:ext>
                </a:extLst>
              </p:cNvPr>
              <p:cNvSpPr txBox="1"/>
              <p:nvPr/>
            </p:nvSpPr>
            <p:spPr>
              <a:xfrm>
                <a:off x="1470621" y="1768117"/>
                <a:ext cx="5677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rainfall</a:t>
                </a:r>
              </a:p>
            </p:txBody>
          </p:sp>
        </p:grpSp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A7DD20DC-D8B8-0D64-3480-F927FE634AA1}"/>
                </a:ext>
              </a:extLst>
            </p:cNvPr>
            <p:cNvGrpSpPr/>
            <p:nvPr/>
          </p:nvGrpSpPr>
          <p:grpSpPr>
            <a:xfrm>
              <a:off x="8566713" y="1272616"/>
              <a:ext cx="624675" cy="283703"/>
              <a:chOff x="5593249" y="1780218"/>
              <a:chExt cx="624675" cy="283703"/>
            </a:xfrm>
          </p:grpSpPr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C14448A8-01BD-2F8D-D7CE-79632CA51E3F}"/>
                  </a:ext>
                </a:extLst>
              </p:cNvPr>
              <p:cNvSpPr/>
              <p:nvPr/>
            </p:nvSpPr>
            <p:spPr>
              <a:xfrm>
                <a:off x="5616117" y="1794659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TekstSylinder 121">
                <a:extLst>
                  <a:ext uri="{FF2B5EF4-FFF2-40B4-BE49-F238E27FC236}">
                    <a16:creationId xmlns:a16="http://schemas.microsoft.com/office/drawing/2014/main" id="{BEF1642D-C7ED-7D7A-9AA5-E2E7C5B48528}"/>
                  </a:ext>
                </a:extLst>
              </p:cNvPr>
              <p:cNvSpPr txBox="1"/>
              <p:nvPr/>
            </p:nvSpPr>
            <p:spPr>
              <a:xfrm>
                <a:off x="5593249" y="1780218"/>
                <a:ext cx="6174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snowfall</a:t>
                </a:r>
              </a:p>
            </p:txBody>
          </p:sp>
        </p:grpSp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C8060CC3-0ABC-7276-0D4B-8A2DE13884FF}"/>
                </a:ext>
              </a:extLst>
            </p:cNvPr>
            <p:cNvSpPr txBox="1"/>
            <p:nvPr/>
          </p:nvSpPr>
          <p:spPr>
            <a:xfrm>
              <a:off x="4856453" y="492385"/>
              <a:ext cx="19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Precipitation, temperature and</a:t>
              </a:r>
            </a:p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snow routine per elevation zone i</a:t>
              </a:r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159A3B60-67F6-27E2-FBE1-6AB6BCAF54E1}"/>
                </a:ext>
              </a:extLst>
            </p:cNvPr>
            <p:cNvSpPr txBox="1"/>
            <p:nvPr/>
          </p:nvSpPr>
          <p:spPr>
            <a:xfrm>
              <a:off x="7310961" y="1120900"/>
              <a:ext cx="890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TX, U, pro</a:t>
              </a:r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5563C724-5CBD-C4F8-E0AD-7A6BDCBA57EA}"/>
                </a:ext>
              </a:extLst>
            </p:cNvPr>
            <p:cNvSpPr/>
            <p:nvPr/>
          </p:nvSpPr>
          <p:spPr>
            <a:xfrm>
              <a:off x="5896297" y="5478975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B6F50C62-ABBA-7FE3-14AB-5DD99435FB38}"/>
                </a:ext>
              </a:extLst>
            </p:cNvPr>
            <p:cNvSpPr/>
            <p:nvPr/>
          </p:nvSpPr>
          <p:spPr>
            <a:xfrm>
              <a:off x="5889205" y="5211389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1F6897A-0408-5F6F-1C7F-C5249CD8A3EE}"/>
                </a:ext>
              </a:extLst>
            </p:cNvPr>
            <p:cNvSpPr/>
            <p:nvPr/>
          </p:nvSpPr>
          <p:spPr>
            <a:xfrm>
              <a:off x="5892751" y="4949116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597B6543-03AF-5AA9-26EF-57CAA7C60AEE}"/>
                </a:ext>
              </a:extLst>
            </p:cNvPr>
            <p:cNvSpPr/>
            <p:nvPr/>
          </p:nvSpPr>
          <p:spPr>
            <a:xfrm>
              <a:off x="5895259" y="5739617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C94C2503-64CE-B75C-05EC-10FDB62567FF}"/>
                </a:ext>
              </a:extLst>
            </p:cNvPr>
            <p:cNvSpPr/>
            <p:nvPr/>
          </p:nvSpPr>
          <p:spPr>
            <a:xfrm>
              <a:off x="5894225" y="4699251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024960A8-DB67-1DB1-3730-EC9CC3D4EFAD}"/>
                </a:ext>
              </a:extLst>
            </p:cNvPr>
            <p:cNvSpPr/>
            <p:nvPr/>
          </p:nvSpPr>
          <p:spPr>
            <a:xfrm>
              <a:off x="4617875" y="4597646"/>
              <a:ext cx="1276350" cy="122123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SZ_P</a:t>
              </a:r>
            </a:p>
          </p:txBody>
        </p:sp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EF4E18A6-558E-33C4-EEBA-2D7B972E5AB3}"/>
                </a:ext>
              </a:extLst>
            </p:cNvPr>
            <p:cNvSpPr/>
            <p:nvPr/>
          </p:nvSpPr>
          <p:spPr>
            <a:xfrm>
              <a:off x="4617875" y="4182383"/>
              <a:ext cx="1278422" cy="197294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UZ_P</a:t>
              </a:r>
            </a:p>
          </p:txBody>
        </p:sp>
        <p:cxnSp>
          <p:nvCxnSpPr>
            <p:cNvPr id="23" name="Rett linje 22">
              <a:extLst>
                <a:ext uri="{FF2B5EF4-FFF2-40B4-BE49-F238E27FC236}">
                  <a16:creationId xmlns:a16="http://schemas.microsoft.com/office/drawing/2014/main" id="{E8943156-6E20-C1A2-3C61-B6710E07AE47}"/>
                </a:ext>
              </a:extLst>
            </p:cNvPr>
            <p:cNvCxnSpPr>
              <a:stCxn id="22" idx="2"/>
              <a:endCxn id="21" idx="0"/>
            </p:cNvCxnSpPr>
            <p:nvPr/>
          </p:nvCxnSpPr>
          <p:spPr>
            <a:xfrm flipH="1">
              <a:off x="5256050" y="4379678"/>
              <a:ext cx="1036" cy="2179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Sylinder 23">
              <a:extLst>
                <a:ext uri="{FF2B5EF4-FFF2-40B4-BE49-F238E27FC236}">
                  <a16:creationId xmlns:a16="http://schemas.microsoft.com/office/drawing/2014/main" id="{A0BC60F8-8ACF-E880-EBEF-80686802D493}"/>
                </a:ext>
              </a:extLst>
            </p:cNvPr>
            <p:cNvSpPr txBox="1"/>
            <p:nvPr/>
          </p:nvSpPr>
          <p:spPr>
            <a:xfrm>
              <a:off x="4544928" y="4350591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recharge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0E4D913-A950-427C-02F2-6ACD951CB7CC}"/>
                </a:ext>
              </a:extLst>
            </p:cNvPr>
            <p:cNvSpPr/>
            <p:nvPr/>
          </p:nvSpPr>
          <p:spPr>
            <a:xfrm>
              <a:off x="6198289" y="462703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7CC7AD0F-907A-DFBB-88C3-70ADDE6792F4}"/>
                </a:ext>
              </a:extLst>
            </p:cNvPr>
            <p:cNvSpPr txBox="1"/>
            <p:nvPr/>
          </p:nvSpPr>
          <p:spPr>
            <a:xfrm>
              <a:off x="6174954" y="4593914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DA44F4C6-71D1-DD2B-A9DD-2CE6794DB39D}"/>
                </a:ext>
              </a:extLst>
            </p:cNvPr>
            <p:cNvSpPr/>
            <p:nvPr/>
          </p:nvSpPr>
          <p:spPr>
            <a:xfrm>
              <a:off x="6191201" y="4875124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C9DC401-4176-4553-7F80-5E6C8EE97A22}"/>
                </a:ext>
              </a:extLst>
            </p:cNvPr>
            <p:cNvSpPr/>
            <p:nvPr/>
          </p:nvSpPr>
          <p:spPr>
            <a:xfrm>
              <a:off x="6200055" y="5160430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D488198-83A1-9D1D-B559-686C0BF60208}"/>
                </a:ext>
              </a:extLst>
            </p:cNvPr>
            <p:cNvSpPr/>
            <p:nvPr/>
          </p:nvSpPr>
          <p:spPr>
            <a:xfrm>
              <a:off x="6198288" y="5419157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89B2432-BFFF-5B8A-CAD8-876EE04E4D5D}"/>
                </a:ext>
              </a:extLst>
            </p:cNvPr>
            <p:cNvSpPr/>
            <p:nvPr/>
          </p:nvSpPr>
          <p:spPr>
            <a:xfrm>
              <a:off x="6196519" y="5688515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A483CCB9-8CC4-07B5-025C-CB8E987A5597}"/>
                </a:ext>
              </a:extLst>
            </p:cNvPr>
            <p:cNvSpPr txBox="1"/>
            <p:nvPr/>
          </p:nvSpPr>
          <p:spPr>
            <a:xfrm>
              <a:off x="6210396" y="5644767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kstSylinder 31">
              <a:extLst>
                <a:ext uri="{FF2B5EF4-FFF2-40B4-BE49-F238E27FC236}">
                  <a16:creationId xmlns:a16="http://schemas.microsoft.com/office/drawing/2014/main" id="{9D36EA61-1C2E-8539-5ABF-8AA4116BE58B}"/>
                </a:ext>
              </a:extLst>
            </p:cNvPr>
            <p:cNvSpPr txBox="1"/>
            <p:nvPr/>
          </p:nvSpPr>
          <p:spPr>
            <a:xfrm>
              <a:off x="6208621" y="511668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kstSylinder 32">
              <a:extLst>
                <a:ext uri="{FF2B5EF4-FFF2-40B4-BE49-F238E27FC236}">
                  <a16:creationId xmlns:a16="http://schemas.microsoft.com/office/drawing/2014/main" id="{EB0A44CB-A37B-3CC1-A797-F419EE9AA963}"/>
                </a:ext>
              </a:extLst>
            </p:cNvPr>
            <p:cNvSpPr txBox="1"/>
            <p:nvPr/>
          </p:nvSpPr>
          <p:spPr>
            <a:xfrm>
              <a:off x="6212165" y="5391359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kstSylinder 33">
              <a:extLst>
                <a:ext uri="{FF2B5EF4-FFF2-40B4-BE49-F238E27FC236}">
                  <a16:creationId xmlns:a16="http://schemas.microsoft.com/office/drawing/2014/main" id="{E289E258-B050-3636-21ED-61DB2F4B7568}"/>
                </a:ext>
              </a:extLst>
            </p:cNvPr>
            <p:cNvSpPr txBox="1"/>
            <p:nvPr/>
          </p:nvSpPr>
          <p:spPr>
            <a:xfrm>
              <a:off x="6205078" y="483669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Gruppe 34">
              <a:extLst>
                <a:ext uri="{FF2B5EF4-FFF2-40B4-BE49-F238E27FC236}">
                  <a16:creationId xmlns:a16="http://schemas.microsoft.com/office/drawing/2014/main" id="{BEED7EC7-2CED-F1A6-9420-6B710330BF50}"/>
                </a:ext>
              </a:extLst>
            </p:cNvPr>
            <p:cNvGrpSpPr/>
            <p:nvPr/>
          </p:nvGrpSpPr>
          <p:grpSpPr>
            <a:xfrm>
              <a:off x="4186846" y="4084777"/>
              <a:ext cx="357226" cy="1887279"/>
              <a:chOff x="1988288" y="3806098"/>
              <a:chExt cx="357226" cy="1887279"/>
            </a:xfrm>
          </p:grpSpPr>
          <p:cxnSp>
            <p:nvCxnSpPr>
              <p:cNvPr id="117" name="Rett linje 116">
                <a:extLst>
                  <a:ext uri="{FF2B5EF4-FFF2-40B4-BE49-F238E27FC236}">
                    <a16:creationId xmlns:a16="http://schemas.microsoft.com/office/drawing/2014/main" id="{4A57AB01-7E30-FF8A-FE49-525E52227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0281" y="3806098"/>
                <a:ext cx="7088" cy="18872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Rett linje 117">
                <a:extLst>
                  <a:ext uri="{FF2B5EF4-FFF2-40B4-BE49-F238E27FC236}">
                    <a16:creationId xmlns:a16="http://schemas.microsoft.com/office/drawing/2014/main" id="{A864583E-E885-7D13-D2B0-DC9DE2B0B15D}"/>
                  </a:ext>
                </a:extLst>
              </p:cNvPr>
              <p:cNvCxnSpPr/>
              <p:nvPr/>
            </p:nvCxnSpPr>
            <p:spPr>
              <a:xfrm flipV="1">
                <a:off x="2255765" y="3885841"/>
                <a:ext cx="89749" cy="33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ett linje 118">
                <a:extLst>
                  <a:ext uri="{FF2B5EF4-FFF2-40B4-BE49-F238E27FC236}">
                    <a16:creationId xmlns:a16="http://schemas.microsoft.com/office/drawing/2014/main" id="{EBC139CE-5011-2D61-2EC8-36970C447202}"/>
                  </a:ext>
                </a:extLst>
              </p:cNvPr>
              <p:cNvCxnSpPr/>
              <p:nvPr/>
            </p:nvCxnSpPr>
            <p:spPr>
              <a:xfrm flipV="1">
                <a:off x="2243360" y="5542747"/>
                <a:ext cx="89749" cy="33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kstSylinder 119">
                <a:extLst>
                  <a:ext uri="{FF2B5EF4-FFF2-40B4-BE49-F238E27FC236}">
                    <a16:creationId xmlns:a16="http://schemas.microsoft.com/office/drawing/2014/main" id="{346191BC-4D3D-72AF-40CF-14FB19828800}"/>
                  </a:ext>
                </a:extLst>
              </p:cNvPr>
              <p:cNvSpPr txBox="1"/>
              <p:nvPr/>
            </p:nvSpPr>
            <p:spPr>
              <a:xfrm>
                <a:off x="1988288" y="474663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3A37EBA2-2D24-A620-DF78-0001C483EF61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6551980" y="471702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Rett linje 36">
              <a:extLst>
                <a:ext uri="{FF2B5EF4-FFF2-40B4-BE49-F238E27FC236}">
                  <a16:creationId xmlns:a16="http://schemas.microsoft.com/office/drawing/2014/main" id="{69EB07D3-B846-00FF-C0EA-4540098A434F}"/>
                </a:ext>
              </a:extLst>
            </p:cNvPr>
            <p:cNvCxnSpPr>
              <a:cxnSpLocks/>
            </p:cNvCxnSpPr>
            <p:nvPr/>
          </p:nvCxnSpPr>
          <p:spPr>
            <a:xfrm>
              <a:off x="6560839" y="497043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tt linje 37">
              <a:extLst>
                <a:ext uri="{FF2B5EF4-FFF2-40B4-BE49-F238E27FC236}">
                  <a16:creationId xmlns:a16="http://schemas.microsoft.com/office/drawing/2014/main" id="{C1C1BDC3-5595-060F-55C7-A3F41050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564387" y="5250425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tt linje 38">
              <a:extLst>
                <a:ext uri="{FF2B5EF4-FFF2-40B4-BE49-F238E27FC236}">
                  <a16:creationId xmlns:a16="http://schemas.microsoft.com/office/drawing/2014/main" id="{FCB77A4C-4A94-153B-DED1-DD4AE209D21C}"/>
                </a:ext>
              </a:extLst>
            </p:cNvPr>
            <p:cNvCxnSpPr>
              <a:cxnSpLocks/>
            </p:cNvCxnSpPr>
            <p:nvPr/>
          </p:nvCxnSpPr>
          <p:spPr>
            <a:xfrm>
              <a:off x="6562614" y="550914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tt linje 39">
              <a:extLst>
                <a:ext uri="{FF2B5EF4-FFF2-40B4-BE49-F238E27FC236}">
                  <a16:creationId xmlns:a16="http://schemas.microsoft.com/office/drawing/2014/main" id="{E38E2F30-B892-6000-C23E-79CF7CE2DC5E}"/>
                </a:ext>
              </a:extLst>
            </p:cNvPr>
            <p:cNvCxnSpPr>
              <a:cxnSpLocks/>
            </p:cNvCxnSpPr>
            <p:nvPr/>
          </p:nvCxnSpPr>
          <p:spPr>
            <a:xfrm>
              <a:off x="6560839" y="577850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tt linje 40">
              <a:extLst>
                <a:ext uri="{FF2B5EF4-FFF2-40B4-BE49-F238E27FC236}">
                  <a16:creationId xmlns:a16="http://schemas.microsoft.com/office/drawing/2014/main" id="{B9DF9DA4-AD2A-AE9D-9C66-0A65A4101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6194" y="4707961"/>
              <a:ext cx="5157" cy="10762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tt linje 41">
              <a:extLst>
                <a:ext uri="{FF2B5EF4-FFF2-40B4-BE49-F238E27FC236}">
                  <a16:creationId xmlns:a16="http://schemas.microsoft.com/office/drawing/2014/main" id="{CDD19C35-9AF9-76CB-F14C-E06BF5AFFFC4}"/>
                </a:ext>
              </a:extLst>
            </p:cNvPr>
            <p:cNvCxnSpPr/>
            <p:nvPr/>
          </p:nvCxnSpPr>
          <p:spPr>
            <a:xfrm flipV="1">
              <a:off x="5762858" y="4379677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tt linje 42">
              <a:extLst>
                <a:ext uri="{FF2B5EF4-FFF2-40B4-BE49-F238E27FC236}">
                  <a16:creationId xmlns:a16="http://schemas.microsoft.com/office/drawing/2014/main" id="{08ECAEDD-5A07-93C7-BE5F-502C8F7809E0}"/>
                </a:ext>
              </a:extLst>
            </p:cNvPr>
            <p:cNvCxnSpPr/>
            <p:nvPr/>
          </p:nvCxnSpPr>
          <p:spPr>
            <a:xfrm flipV="1">
              <a:off x="5769681" y="3972518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tt pilkobling 43">
              <a:extLst>
                <a:ext uri="{FF2B5EF4-FFF2-40B4-BE49-F238E27FC236}">
                  <a16:creationId xmlns:a16="http://schemas.microsoft.com/office/drawing/2014/main" id="{7FAFB79C-8169-EE87-8364-F92730CFCEB4}"/>
                </a:ext>
              </a:extLst>
            </p:cNvPr>
            <p:cNvCxnSpPr/>
            <p:nvPr/>
          </p:nvCxnSpPr>
          <p:spPr>
            <a:xfrm>
              <a:off x="5762859" y="3972284"/>
              <a:ext cx="2914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uppe 44">
              <a:extLst>
                <a:ext uri="{FF2B5EF4-FFF2-40B4-BE49-F238E27FC236}">
                  <a16:creationId xmlns:a16="http://schemas.microsoft.com/office/drawing/2014/main" id="{08870C18-F7C0-149E-E334-76A5EA234735}"/>
                </a:ext>
              </a:extLst>
            </p:cNvPr>
            <p:cNvGrpSpPr/>
            <p:nvPr/>
          </p:nvGrpSpPr>
          <p:grpSpPr>
            <a:xfrm>
              <a:off x="6011854" y="3841525"/>
              <a:ext cx="468398" cy="246221"/>
              <a:chOff x="4052647" y="3554137"/>
              <a:chExt cx="468398" cy="246221"/>
            </a:xfrm>
          </p:grpSpPr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21CCA4BF-864A-1883-D479-7B65C7AD03B6}"/>
                  </a:ext>
                </a:extLst>
              </p:cNvPr>
              <p:cNvSpPr/>
              <p:nvPr/>
            </p:nvSpPr>
            <p:spPr>
              <a:xfrm>
                <a:off x="4125380" y="3583295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TekstSylinder 115">
                <a:extLst>
                  <a:ext uri="{FF2B5EF4-FFF2-40B4-BE49-F238E27FC236}">
                    <a16:creationId xmlns:a16="http://schemas.microsoft.com/office/drawing/2014/main" id="{13711AC2-DEE7-EF97-A018-A344969A4EB5}"/>
                  </a:ext>
                </a:extLst>
              </p:cNvPr>
              <p:cNvSpPr txBox="1"/>
              <p:nvPr/>
            </p:nvSpPr>
            <p:spPr>
              <a:xfrm>
                <a:off x="4052647" y="3554137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Evap</a:t>
                </a:r>
                <a:r>
                  <a:rPr lang="en-GB" sz="6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cxnSp>
          <p:nvCxnSpPr>
            <p:cNvPr id="46" name="Rett pilkobling 45">
              <a:extLst>
                <a:ext uri="{FF2B5EF4-FFF2-40B4-BE49-F238E27FC236}">
                  <a16:creationId xmlns:a16="http://schemas.microsoft.com/office/drawing/2014/main" id="{01B5EDD2-765C-625B-6904-35CDCF07DD4E}"/>
                </a:ext>
              </a:extLst>
            </p:cNvPr>
            <p:cNvCxnSpPr>
              <a:cxnSpLocks/>
            </p:cNvCxnSpPr>
            <p:nvPr/>
          </p:nvCxnSpPr>
          <p:spPr>
            <a:xfrm>
              <a:off x="6066865" y="4738833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tt pilkobling 46">
              <a:extLst>
                <a:ext uri="{FF2B5EF4-FFF2-40B4-BE49-F238E27FC236}">
                  <a16:creationId xmlns:a16="http://schemas.microsoft.com/office/drawing/2014/main" id="{590F49E7-3634-B559-E3A1-D75BE5BA8CAC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41" y="4986770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tt pilkobling 47">
              <a:extLst>
                <a:ext uri="{FF2B5EF4-FFF2-40B4-BE49-F238E27FC236}">
                  <a16:creationId xmlns:a16="http://schemas.microsoft.com/office/drawing/2014/main" id="{3546FE28-4F00-325F-4487-DDFFF177E1E6}"/>
                </a:ext>
              </a:extLst>
            </p:cNvPr>
            <p:cNvCxnSpPr>
              <a:cxnSpLocks/>
            </p:cNvCxnSpPr>
            <p:nvPr/>
          </p:nvCxnSpPr>
          <p:spPr>
            <a:xfrm>
              <a:off x="6057765" y="5252902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tt pilkobling 48">
              <a:extLst>
                <a:ext uri="{FF2B5EF4-FFF2-40B4-BE49-F238E27FC236}">
                  <a16:creationId xmlns:a16="http://schemas.microsoft.com/office/drawing/2014/main" id="{5D942A26-016A-28F0-4CA7-DC916431BD80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43" y="5514489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tt pilkobling 49">
              <a:extLst>
                <a:ext uri="{FF2B5EF4-FFF2-40B4-BE49-F238E27FC236}">
                  <a16:creationId xmlns:a16="http://schemas.microsoft.com/office/drawing/2014/main" id="{8F5667DB-386D-95DF-D6F8-846D7C44E9F4}"/>
                </a:ext>
              </a:extLst>
            </p:cNvPr>
            <p:cNvCxnSpPr>
              <a:cxnSpLocks/>
            </p:cNvCxnSpPr>
            <p:nvPr/>
          </p:nvCxnSpPr>
          <p:spPr>
            <a:xfrm>
              <a:off x="6062315" y="5780617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4709719C-51BC-78A9-C1EA-E2AE8380A339}"/>
                </a:ext>
              </a:extLst>
            </p:cNvPr>
            <p:cNvSpPr txBox="1"/>
            <p:nvPr/>
          </p:nvSpPr>
          <p:spPr>
            <a:xfrm>
              <a:off x="2996589" y="4929402"/>
              <a:ext cx="1096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and response</a:t>
              </a:r>
            </a:p>
            <a:p>
              <a:r>
                <a:rPr lang="en-GB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routine</a:t>
              </a:r>
            </a:p>
          </p:txBody>
        </p:sp>
        <p:grpSp>
          <p:nvGrpSpPr>
            <p:cNvPr id="52" name="Gruppe 51">
              <a:extLst>
                <a:ext uri="{FF2B5EF4-FFF2-40B4-BE49-F238E27FC236}">
                  <a16:creationId xmlns:a16="http://schemas.microsoft.com/office/drawing/2014/main" id="{BE493500-7B8B-B78A-8493-411DA8D58D92}"/>
                </a:ext>
              </a:extLst>
            </p:cNvPr>
            <p:cNvGrpSpPr/>
            <p:nvPr/>
          </p:nvGrpSpPr>
          <p:grpSpPr>
            <a:xfrm>
              <a:off x="7464639" y="5924422"/>
              <a:ext cx="791440" cy="404773"/>
              <a:chOff x="3005093" y="6088923"/>
              <a:chExt cx="791440" cy="404773"/>
            </a:xfrm>
          </p:grpSpPr>
          <p:cxnSp>
            <p:nvCxnSpPr>
              <p:cNvPr id="111" name="Rett linje 110">
                <a:extLst>
                  <a:ext uri="{FF2B5EF4-FFF2-40B4-BE49-F238E27FC236}">
                    <a16:creationId xmlns:a16="http://schemas.microsoft.com/office/drawing/2014/main" id="{35915BE2-39E9-0913-8D3F-8A6FBE139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491924"/>
                <a:ext cx="76170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Rett linje 111">
                <a:extLst>
                  <a:ext uri="{FF2B5EF4-FFF2-40B4-BE49-F238E27FC236}">
                    <a16:creationId xmlns:a16="http://schemas.microsoft.com/office/drawing/2014/main" id="{C8E64B6C-15B3-9A32-EF0F-C812C975C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130415"/>
                <a:ext cx="0" cy="3632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ihåndsform: figur 112">
                <a:extLst>
                  <a:ext uri="{FF2B5EF4-FFF2-40B4-BE49-F238E27FC236}">
                    <a16:creationId xmlns:a16="http://schemas.microsoft.com/office/drawing/2014/main" id="{B4BF00AC-09BF-839E-F025-174742B49009}"/>
                  </a:ext>
                </a:extLst>
              </p:cNvPr>
              <p:cNvSpPr/>
              <p:nvPr/>
            </p:nvSpPr>
            <p:spPr>
              <a:xfrm>
                <a:off x="3046939" y="6201881"/>
                <a:ext cx="749594" cy="282398"/>
              </a:xfrm>
              <a:custGeom>
                <a:avLst/>
                <a:gdLst>
                  <a:gd name="connsiteX0" fmla="*/ 0 w 738963"/>
                  <a:gd name="connsiteY0" fmla="*/ 305673 h 321622"/>
                  <a:gd name="connsiteX1" fmla="*/ 340242 w 738963"/>
                  <a:gd name="connsiteY1" fmla="*/ 23910 h 321622"/>
                  <a:gd name="connsiteX2" fmla="*/ 425302 w 738963"/>
                  <a:gd name="connsiteY2" fmla="*/ 23910 h 321622"/>
                  <a:gd name="connsiteX3" fmla="*/ 552893 w 738963"/>
                  <a:gd name="connsiteY3" fmla="*/ 98338 h 321622"/>
                  <a:gd name="connsiteX4" fmla="*/ 558209 w 738963"/>
                  <a:gd name="connsiteY4" fmla="*/ 199347 h 321622"/>
                  <a:gd name="connsiteX5" fmla="*/ 595423 w 738963"/>
                  <a:gd name="connsiteY5" fmla="*/ 263143 h 321622"/>
                  <a:gd name="connsiteX6" fmla="*/ 691116 w 738963"/>
                  <a:gd name="connsiteY6" fmla="*/ 289724 h 321622"/>
                  <a:gd name="connsiteX7" fmla="*/ 738963 w 738963"/>
                  <a:gd name="connsiteY7" fmla="*/ 321622 h 321622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579 h 309528"/>
                  <a:gd name="connsiteX1" fmla="*/ 154172 w 738963"/>
                  <a:gd name="connsiteY1" fmla="*/ 128774 h 309528"/>
                  <a:gd name="connsiteX2" fmla="*/ 340242 w 738963"/>
                  <a:gd name="connsiteY2" fmla="*/ 11816 h 309528"/>
                  <a:gd name="connsiteX3" fmla="*/ 425302 w 738963"/>
                  <a:gd name="connsiteY3" fmla="*/ 11816 h 309528"/>
                  <a:gd name="connsiteX4" fmla="*/ 473149 w 738963"/>
                  <a:gd name="connsiteY4" fmla="*/ 80928 h 309528"/>
                  <a:gd name="connsiteX5" fmla="*/ 558209 w 738963"/>
                  <a:gd name="connsiteY5" fmla="*/ 187253 h 309528"/>
                  <a:gd name="connsiteX6" fmla="*/ 595423 w 738963"/>
                  <a:gd name="connsiteY6" fmla="*/ 251049 h 309528"/>
                  <a:gd name="connsiteX7" fmla="*/ 691116 w 738963"/>
                  <a:gd name="connsiteY7" fmla="*/ 277630 h 309528"/>
                  <a:gd name="connsiteX8" fmla="*/ 738963 w 738963"/>
                  <a:gd name="connsiteY8" fmla="*/ 309528 h 309528"/>
                  <a:gd name="connsiteX0" fmla="*/ 0 w 738963"/>
                  <a:gd name="connsiteY0" fmla="*/ 294317 h 310266"/>
                  <a:gd name="connsiteX1" fmla="*/ 180753 w 738963"/>
                  <a:gd name="connsiteY1" fmla="*/ 140144 h 310266"/>
                  <a:gd name="connsiteX2" fmla="*/ 340242 w 738963"/>
                  <a:gd name="connsiteY2" fmla="*/ 12554 h 310266"/>
                  <a:gd name="connsiteX3" fmla="*/ 425302 w 738963"/>
                  <a:gd name="connsiteY3" fmla="*/ 12554 h 310266"/>
                  <a:gd name="connsiteX4" fmla="*/ 473149 w 738963"/>
                  <a:gd name="connsiteY4" fmla="*/ 81666 h 310266"/>
                  <a:gd name="connsiteX5" fmla="*/ 558209 w 738963"/>
                  <a:gd name="connsiteY5" fmla="*/ 187991 h 310266"/>
                  <a:gd name="connsiteX6" fmla="*/ 595423 w 738963"/>
                  <a:gd name="connsiteY6" fmla="*/ 251787 h 310266"/>
                  <a:gd name="connsiteX7" fmla="*/ 691116 w 738963"/>
                  <a:gd name="connsiteY7" fmla="*/ 278368 h 310266"/>
                  <a:gd name="connsiteX8" fmla="*/ 738963 w 738963"/>
                  <a:gd name="connsiteY8" fmla="*/ 310266 h 310266"/>
                  <a:gd name="connsiteX0" fmla="*/ 0 w 738963"/>
                  <a:gd name="connsiteY0" fmla="*/ 287765 h 303714"/>
                  <a:gd name="connsiteX1" fmla="*/ 180753 w 738963"/>
                  <a:gd name="connsiteY1" fmla="*/ 133592 h 303714"/>
                  <a:gd name="connsiteX2" fmla="*/ 249865 w 738963"/>
                  <a:gd name="connsiteY2" fmla="*/ 27267 h 303714"/>
                  <a:gd name="connsiteX3" fmla="*/ 340242 w 738963"/>
                  <a:gd name="connsiteY3" fmla="*/ 6002 h 303714"/>
                  <a:gd name="connsiteX4" fmla="*/ 425302 w 738963"/>
                  <a:gd name="connsiteY4" fmla="*/ 6002 h 303714"/>
                  <a:gd name="connsiteX5" fmla="*/ 473149 w 738963"/>
                  <a:gd name="connsiteY5" fmla="*/ 75114 h 303714"/>
                  <a:gd name="connsiteX6" fmla="*/ 558209 w 738963"/>
                  <a:gd name="connsiteY6" fmla="*/ 181439 h 303714"/>
                  <a:gd name="connsiteX7" fmla="*/ 595423 w 738963"/>
                  <a:gd name="connsiteY7" fmla="*/ 245235 h 303714"/>
                  <a:gd name="connsiteX8" fmla="*/ 691116 w 738963"/>
                  <a:gd name="connsiteY8" fmla="*/ 271816 h 303714"/>
                  <a:gd name="connsiteX9" fmla="*/ 738963 w 738963"/>
                  <a:gd name="connsiteY9" fmla="*/ 303714 h 303714"/>
                  <a:gd name="connsiteX0" fmla="*/ 0 w 744280"/>
                  <a:gd name="connsiteY0" fmla="*/ 287765 h 287765"/>
                  <a:gd name="connsiteX1" fmla="*/ 180753 w 744280"/>
                  <a:gd name="connsiteY1" fmla="*/ 133592 h 287765"/>
                  <a:gd name="connsiteX2" fmla="*/ 249865 w 744280"/>
                  <a:gd name="connsiteY2" fmla="*/ 27267 h 287765"/>
                  <a:gd name="connsiteX3" fmla="*/ 340242 w 744280"/>
                  <a:gd name="connsiteY3" fmla="*/ 6002 h 287765"/>
                  <a:gd name="connsiteX4" fmla="*/ 425302 w 744280"/>
                  <a:gd name="connsiteY4" fmla="*/ 6002 h 287765"/>
                  <a:gd name="connsiteX5" fmla="*/ 473149 w 744280"/>
                  <a:gd name="connsiteY5" fmla="*/ 75114 h 287765"/>
                  <a:gd name="connsiteX6" fmla="*/ 558209 w 744280"/>
                  <a:gd name="connsiteY6" fmla="*/ 181439 h 287765"/>
                  <a:gd name="connsiteX7" fmla="*/ 595423 w 744280"/>
                  <a:gd name="connsiteY7" fmla="*/ 245235 h 287765"/>
                  <a:gd name="connsiteX8" fmla="*/ 691116 w 744280"/>
                  <a:gd name="connsiteY8" fmla="*/ 271816 h 287765"/>
                  <a:gd name="connsiteX9" fmla="*/ 744280 w 744280"/>
                  <a:gd name="connsiteY9" fmla="*/ 234602 h 287765"/>
                  <a:gd name="connsiteX0" fmla="*/ 0 w 760229"/>
                  <a:gd name="connsiteY0" fmla="*/ 287765 h 287765"/>
                  <a:gd name="connsiteX1" fmla="*/ 180753 w 760229"/>
                  <a:gd name="connsiteY1" fmla="*/ 133592 h 287765"/>
                  <a:gd name="connsiteX2" fmla="*/ 249865 w 760229"/>
                  <a:gd name="connsiteY2" fmla="*/ 27267 h 287765"/>
                  <a:gd name="connsiteX3" fmla="*/ 340242 w 760229"/>
                  <a:gd name="connsiteY3" fmla="*/ 6002 h 287765"/>
                  <a:gd name="connsiteX4" fmla="*/ 425302 w 760229"/>
                  <a:gd name="connsiteY4" fmla="*/ 6002 h 287765"/>
                  <a:gd name="connsiteX5" fmla="*/ 473149 w 760229"/>
                  <a:gd name="connsiteY5" fmla="*/ 75114 h 287765"/>
                  <a:gd name="connsiteX6" fmla="*/ 558209 w 760229"/>
                  <a:gd name="connsiteY6" fmla="*/ 181439 h 287765"/>
                  <a:gd name="connsiteX7" fmla="*/ 595423 w 760229"/>
                  <a:gd name="connsiteY7" fmla="*/ 245235 h 287765"/>
                  <a:gd name="connsiteX8" fmla="*/ 691116 w 760229"/>
                  <a:gd name="connsiteY8" fmla="*/ 271816 h 287765"/>
                  <a:gd name="connsiteX9" fmla="*/ 760229 w 760229"/>
                  <a:gd name="connsiteY9" fmla="*/ 255867 h 287765"/>
                  <a:gd name="connsiteX0" fmla="*/ 0 w 760229"/>
                  <a:gd name="connsiteY0" fmla="*/ 288539 h 288539"/>
                  <a:gd name="connsiteX1" fmla="*/ 180753 w 760229"/>
                  <a:gd name="connsiteY1" fmla="*/ 134366 h 288539"/>
                  <a:gd name="connsiteX2" fmla="*/ 249865 w 760229"/>
                  <a:gd name="connsiteY2" fmla="*/ 28041 h 288539"/>
                  <a:gd name="connsiteX3" fmla="*/ 340242 w 760229"/>
                  <a:gd name="connsiteY3" fmla="*/ 6776 h 288539"/>
                  <a:gd name="connsiteX4" fmla="*/ 425302 w 760229"/>
                  <a:gd name="connsiteY4" fmla="*/ 6776 h 288539"/>
                  <a:gd name="connsiteX5" fmla="*/ 510363 w 760229"/>
                  <a:gd name="connsiteY5" fmla="*/ 86520 h 288539"/>
                  <a:gd name="connsiteX6" fmla="*/ 558209 w 760229"/>
                  <a:gd name="connsiteY6" fmla="*/ 182213 h 288539"/>
                  <a:gd name="connsiteX7" fmla="*/ 595423 w 760229"/>
                  <a:gd name="connsiteY7" fmla="*/ 246009 h 288539"/>
                  <a:gd name="connsiteX8" fmla="*/ 691116 w 760229"/>
                  <a:gd name="connsiteY8" fmla="*/ 272590 h 288539"/>
                  <a:gd name="connsiteX9" fmla="*/ 760229 w 760229"/>
                  <a:gd name="connsiteY9" fmla="*/ 256641 h 288539"/>
                  <a:gd name="connsiteX0" fmla="*/ 0 w 760229"/>
                  <a:gd name="connsiteY0" fmla="*/ 290452 h 290452"/>
                  <a:gd name="connsiteX1" fmla="*/ 180753 w 760229"/>
                  <a:gd name="connsiteY1" fmla="*/ 136279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60229"/>
                  <a:gd name="connsiteY0" fmla="*/ 290452 h 290452"/>
                  <a:gd name="connsiteX1" fmla="*/ 196702 w 760229"/>
                  <a:gd name="connsiteY1" fmla="*/ 189442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91116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69851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810 h 290810"/>
                  <a:gd name="connsiteX1" fmla="*/ 196702 w 754912"/>
                  <a:gd name="connsiteY1" fmla="*/ 189800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17968 w 754912"/>
                  <a:gd name="connsiteY1" fmla="*/ 173851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39233 w 754912"/>
                  <a:gd name="connsiteY1" fmla="*/ 157903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595423 w 754912"/>
                  <a:gd name="connsiteY8" fmla="*/ 248280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42260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01749"/>
                  <a:gd name="connsiteY0" fmla="*/ 290810 h 290810"/>
                  <a:gd name="connsiteX1" fmla="*/ 159487 w 701749"/>
                  <a:gd name="connsiteY1" fmla="*/ 248281 h 290810"/>
                  <a:gd name="connsiteX2" fmla="*/ 239233 w 701749"/>
                  <a:gd name="connsiteY2" fmla="*/ 157903 h 290810"/>
                  <a:gd name="connsiteX3" fmla="*/ 287079 w 701749"/>
                  <a:gd name="connsiteY3" fmla="*/ 67526 h 290810"/>
                  <a:gd name="connsiteX4" fmla="*/ 340242 w 701749"/>
                  <a:gd name="connsiteY4" fmla="*/ 9047 h 290810"/>
                  <a:gd name="connsiteX5" fmla="*/ 425302 w 701749"/>
                  <a:gd name="connsiteY5" fmla="*/ 9047 h 290810"/>
                  <a:gd name="connsiteX6" fmla="*/ 494414 w 701749"/>
                  <a:gd name="connsiteY6" fmla="*/ 94107 h 290810"/>
                  <a:gd name="connsiteX7" fmla="*/ 542260 w 701749"/>
                  <a:gd name="connsiteY7" fmla="*/ 184484 h 290810"/>
                  <a:gd name="connsiteX8" fmla="*/ 600739 w 701749"/>
                  <a:gd name="connsiteY8" fmla="*/ 232331 h 290810"/>
                  <a:gd name="connsiteX9" fmla="*/ 669851 w 701749"/>
                  <a:gd name="connsiteY9" fmla="*/ 274861 h 290810"/>
                  <a:gd name="connsiteX10" fmla="*/ 701749 w 701749"/>
                  <a:gd name="connsiteY10" fmla="*/ 290810 h 290810"/>
                  <a:gd name="connsiteX0" fmla="*/ 0 w 707065"/>
                  <a:gd name="connsiteY0" fmla="*/ 290810 h 290810"/>
                  <a:gd name="connsiteX1" fmla="*/ 159487 w 707065"/>
                  <a:gd name="connsiteY1" fmla="*/ 248281 h 290810"/>
                  <a:gd name="connsiteX2" fmla="*/ 239233 w 707065"/>
                  <a:gd name="connsiteY2" fmla="*/ 157903 h 290810"/>
                  <a:gd name="connsiteX3" fmla="*/ 287079 w 707065"/>
                  <a:gd name="connsiteY3" fmla="*/ 67526 h 290810"/>
                  <a:gd name="connsiteX4" fmla="*/ 340242 w 707065"/>
                  <a:gd name="connsiteY4" fmla="*/ 9047 h 290810"/>
                  <a:gd name="connsiteX5" fmla="*/ 425302 w 707065"/>
                  <a:gd name="connsiteY5" fmla="*/ 9047 h 290810"/>
                  <a:gd name="connsiteX6" fmla="*/ 494414 w 707065"/>
                  <a:gd name="connsiteY6" fmla="*/ 94107 h 290810"/>
                  <a:gd name="connsiteX7" fmla="*/ 542260 w 707065"/>
                  <a:gd name="connsiteY7" fmla="*/ 184484 h 290810"/>
                  <a:gd name="connsiteX8" fmla="*/ 600739 w 707065"/>
                  <a:gd name="connsiteY8" fmla="*/ 232331 h 290810"/>
                  <a:gd name="connsiteX9" fmla="*/ 669851 w 707065"/>
                  <a:gd name="connsiteY9" fmla="*/ 274861 h 290810"/>
                  <a:gd name="connsiteX10" fmla="*/ 707065 w 707065"/>
                  <a:gd name="connsiteY10" fmla="*/ 269545 h 290810"/>
                  <a:gd name="connsiteX0" fmla="*/ 0 w 723013"/>
                  <a:gd name="connsiteY0" fmla="*/ 290810 h 290810"/>
                  <a:gd name="connsiteX1" fmla="*/ 159487 w 723013"/>
                  <a:gd name="connsiteY1" fmla="*/ 248281 h 290810"/>
                  <a:gd name="connsiteX2" fmla="*/ 239233 w 723013"/>
                  <a:gd name="connsiteY2" fmla="*/ 157903 h 290810"/>
                  <a:gd name="connsiteX3" fmla="*/ 287079 w 723013"/>
                  <a:gd name="connsiteY3" fmla="*/ 67526 h 290810"/>
                  <a:gd name="connsiteX4" fmla="*/ 340242 w 723013"/>
                  <a:gd name="connsiteY4" fmla="*/ 9047 h 290810"/>
                  <a:gd name="connsiteX5" fmla="*/ 425302 w 723013"/>
                  <a:gd name="connsiteY5" fmla="*/ 9047 h 290810"/>
                  <a:gd name="connsiteX6" fmla="*/ 494414 w 723013"/>
                  <a:gd name="connsiteY6" fmla="*/ 94107 h 290810"/>
                  <a:gd name="connsiteX7" fmla="*/ 542260 w 723013"/>
                  <a:gd name="connsiteY7" fmla="*/ 184484 h 290810"/>
                  <a:gd name="connsiteX8" fmla="*/ 600739 w 723013"/>
                  <a:gd name="connsiteY8" fmla="*/ 232331 h 290810"/>
                  <a:gd name="connsiteX9" fmla="*/ 669851 w 723013"/>
                  <a:gd name="connsiteY9" fmla="*/ 274861 h 290810"/>
                  <a:gd name="connsiteX10" fmla="*/ 723013 w 723013"/>
                  <a:gd name="connsiteY10" fmla="*/ 269545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87079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1742 h 291742"/>
                  <a:gd name="connsiteX1" fmla="*/ 159487 w 749594"/>
                  <a:gd name="connsiteY1" fmla="*/ 249213 h 291742"/>
                  <a:gd name="connsiteX2" fmla="*/ 239233 w 749594"/>
                  <a:gd name="connsiteY2" fmla="*/ 158835 h 291742"/>
                  <a:gd name="connsiteX3" fmla="*/ 297711 w 749594"/>
                  <a:gd name="connsiteY3" fmla="*/ 84407 h 291742"/>
                  <a:gd name="connsiteX4" fmla="*/ 340242 w 749594"/>
                  <a:gd name="connsiteY4" fmla="*/ 9979 h 291742"/>
                  <a:gd name="connsiteX5" fmla="*/ 425302 w 749594"/>
                  <a:gd name="connsiteY5" fmla="*/ 9979 h 291742"/>
                  <a:gd name="connsiteX6" fmla="*/ 494414 w 749594"/>
                  <a:gd name="connsiteY6" fmla="*/ 95039 h 291742"/>
                  <a:gd name="connsiteX7" fmla="*/ 542260 w 749594"/>
                  <a:gd name="connsiteY7" fmla="*/ 185416 h 291742"/>
                  <a:gd name="connsiteX8" fmla="*/ 600739 w 749594"/>
                  <a:gd name="connsiteY8" fmla="*/ 233263 h 291742"/>
                  <a:gd name="connsiteX9" fmla="*/ 669851 w 749594"/>
                  <a:gd name="connsiteY9" fmla="*/ 275793 h 291742"/>
                  <a:gd name="connsiteX10" fmla="*/ 749594 w 749594"/>
                  <a:gd name="connsiteY10" fmla="*/ 286426 h 291742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2735 h 282735"/>
                  <a:gd name="connsiteX1" fmla="*/ 159487 w 749594"/>
                  <a:gd name="connsiteY1" fmla="*/ 240206 h 282735"/>
                  <a:gd name="connsiteX2" fmla="*/ 239233 w 749594"/>
                  <a:gd name="connsiteY2" fmla="*/ 149828 h 282735"/>
                  <a:gd name="connsiteX3" fmla="*/ 297711 w 749594"/>
                  <a:gd name="connsiteY3" fmla="*/ 75400 h 282735"/>
                  <a:gd name="connsiteX4" fmla="*/ 349340 w 749594"/>
                  <a:gd name="connsiteY4" fmla="*/ 14620 h 282735"/>
                  <a:gd name="connsiteX5" fmla="*/ 416204 w 749594"/>
                  <a:gd name="connsiteY5" fmla="*/ 5521 h 282735"/>
                  <a:gd name="connsiteX6" fmla="*/ 494414 w 749594"/>
                  <a:gd name="connsiteY6" fmla="*/ 86032 h 282735"/>
                  <a:gd name="connsiteX7" fmla="*/ 542260 w 749594"/>
                  <a:gd name="connsiteY7" fmla="*/ 176409 h 282735"/>
                  <a:gd name="connsiteX8" fmla="*/ 600739 w 749594"/>
                  <a:gd name="connsiteY8" fmla="*/ 224256 h 282735"/>
                  <a:gd name="connsiteX9" fmla="*/ 669851 w 749594"/>
                  <a:gd name="connsiteY9" fmla="*/ 266786 h 282735"/>
                  <a:gd name="connsiteX10" fmla="*/ 749594 w 749594"/>
                  <a:gd name="connsiteY10" fmla="*/ 277419 h 282735"/>
                  <a:gd name="connsiteX0" fmla="*/ 0 w 749594"/>
                  <a:gd name="connsiteY0" fmla="*/ 282398 h 282398"/>
                  <a:gd name="connsiteX1" fmla="*/ 159487 w 749594"/>
                  <a:gd name="connsiteY1" fmla="*/ 239869 h 282398"/>
                  <a:gd name="connsiteX2" fmla="*/ 239233 w 749594"/>
                  <a:gd name="connsiteY2" fmla="*/ 149491 h 282398"/>
                  <a:gd name="connsiteX3" fmla="*/ 297711 w 749594"/>
                  <a:gd name="connsiteY3" fmla="*/ 75063 h 282398"/>
                  <a:gd name="connsiteX4" fmla="*/ 349340 w 749594"/>
                  <a:gd name="connsiteY4" fmla="*/ 14283 h 282398"/>
                  <a:gd name="connsiteX5" fmla="*/ 416204 w 749594"/>
                  <a:gd name="connsiteY5" fmla="*/ 5184 h 282398"/>
                  <a:gd name="connsiteX6" fmla="*/ 476217 w 749594"/>
                  <a:gd name="connsiteY6" fmla="*/ 81146 h 282398"/>
                  <a:gd name="connsiteX7" fmla="*/ 542260 w 749594"/>
                  <a:gd name="connsiteY7" fmla="*/ 176072 h 282398"/>
                  <a:gd name="connsiteX8" fmla="*/ 600739 w 749594"/>
                  <a:gd name="connsiteY8" fmla="*/ 223919 h 282398"/>
                  <a:gd name="connsiteX9" fmla="*/ 669851 w 749594"/>
                  <a:gd name="connsiteY9" fmla="*/ 266449 h 282398"/>
                  <a:gd name="connsiteX10" fmla="*/ 749594 w 749594"/>
                  <a:gd name="connsiteY10" fmla="*/ 277082 h 28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594" h="282398">
                    <a:moveTo>
                      <a:pt x="0" y="282398"/>
                    </a:moveTo>
                    <a:cubicBezTo>
                      <a:pt x="26581" y="275310"/>
                      <a:pt x="119615" y="262020"/>
                      <a:pt x="159487" y="239869"/>
                    </a:cubicBezTo>
                    <a:cubicBezTo>
                      <a:pt x="199359" y="217718"/>
                      <a:pt x="217968" y="179617"/>
                      <a:pt x="239233" y="149491"/>
                    </a:cubicBezTo>
                    <a:cubicBezTo>
                      <a:pt x="285307" y="108733"/>
                      <a:pt x="271130" y="96328"/>
                      <a:pt x="297711" y="75063"/>
                    </a:cubicBezTo>
                    <a:cubicBezTo>
                      <a:pt x="324292" y="53798"/>
                      <a:pt x="329591" y="25929"/>
                      <a:pt x="349340" y="14283"/>
                    </a:cubicBezTo>
                    <a:cubicBezTo>
                      <a:pt x="369089" y="2637"/>
                      <a:pt x="395058" y="-5960"/>
                      <a:pt x="416204" y="5184"/>
                    </a:cubicBezTo>
                    <a:cubicBezTo>
                      <a:pt x="437350" y="16328"/>
                      <a:pt x="455208" y="52665"/>
                      <a:pt x="476217" y="81146"/>
                    </a:cubicBezTo>
                    <a:cubicBezTo>
                      <a:pt x="497226" y="109627"/>
                      <a:pt x="521506" y="152276"/>
                      <a:pt x="542260" y="176072"/>
                    </a:cubicBezTo>
                    <a:cubicBezTo>
                      <a:pt x="563014" y="199868"/>
                      <a:pt x="579474" y="208856"/>
                      <a:pt x="600739" y="223919"/>
                    </a:cubicBezTo>
                    <a:cubicBezTo>
                      <a:pt x="622004" y="238982"/>
                      <a:pt x="645928" y="256703"/>
                      <a:pt x="669851" y="266449"/>
                    </a:cubicBezTo>
                    <a:cubicBezTo>
                      <a:pt x="693774" y="276195"/>
                      <a:pt x="737632" y="266006"/>
                      <a:pt x="749594" y="277082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TekstSylinder 113">
                <a:extLst>
                  <a:ext uri="{FF2B5EF4-FFF2-40B4-BE49-F238E27FC236}">
                    <a16:creationId xmlns:a16="http://schemas.microsoft.com/office/drawing/2014/main" id="{3FD37533-B01A-9513-3643-89C17CF07EFE}"/>
                  </a:ext>
                </a:extLst>
              </p:cNvPr>
              <p:cNvSpPr txBox="1"/>
              <p:nvPr/>
            </p:nvSpPr>
            <p:spPr>
              <a:xfrm>
                <a:off x="3005093" y="6088923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rv</a:t>
                </a:r>
              </a:p>
            </p:txBody>
          </p:sp>
        </p:grpSp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1472375E-45AE-B028-11BE-50B6F517E958}"/>
                </a:ext>
              </a:extLst>
            </p:cNvPr>
            <p:cNvSpPr/>
            <p:nvPr/>
          </p:nvSpPr>
          <p:spPr>
            <a:xfrm>
              <a:off x="9621060" y="5465765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ktangel 53">
              <a:extLst>
                <a:ext uri="{FF2B5EF4-FFF2-40B4-BE49-F238E27FC236}">
                  <a16:creationId xmlns:a16="http://schemas.microsoft.com/office/drawing/2014/main" id="{FB27465F-B681-F40B-D02C-56A48885AF24}"/>
                </a:ext>
              </a:extLst>
            </p:cNvPr>
            <p:cNvSpPr/>
            <p:nvPr/>
          </p:nvSpPr>
          <p:spPr>
            <a:xfrm>
              <a:off x="9621719" y="5198179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8213CB23-97EC-19AD-9611-62A1E3AE680F}"/>
                </a:ext>
              </a:extLst>
            </p:cNvPr>
            <p:cNvSpPr/>
            <p:nvPr/>
          </p:nvSpPr>
          <p:spPr>
            <a:xfrm>
              <a:off x="9625251" y="4935906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F4D88F7B-08E0-44A9-B8D9-B3F96BC6D72A}"/>
                </a:ext>
              </a:extLst>
            </p:cNvPr>
            <p:cNvSpPr/>
            <p:nvPr/>
          </p:nvSpPr>
          <p:spPr>
            <a:xfrm>
              <a:off x="9620016" y="5726407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ktangel 56">
              <a:extLst>
                <a:ext uri="{FF2B5EF4-FFF2-40B4-BE49-F238E27FC236}">
                  <a16:creationId xmlns:a16="http://schemas.microsoft.com/office/drawing/2014/main" id="{EA90444E-DF52-1605-75F7-5FABD3B49CDE}"/>
                </a:ext>
              </a:extLst>
            </p:cNvPr>
            <p:cNvSpPr/>
            <p:nvPr/>
          </p:nvSpPr>
          <p:spPr>
            <a:xfrm>
              <a:off x="9618986" y="4686041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8" name="Gruppe 57">
              <a:extLst>
                <a:ext uri="{FF2B5EF4-FFF2-40B4-BE49-F238E27FC236}">
                  <a16:creationId xmlns:a16="http://schemas.microsoft.com/office/drawing/2014/main" id="{4D1D753F-4DA0-F151-AFFD-B315FDEE1B55}"/>
                </a:ext>
              </a:extLst>
            </p:cNvPr>
            <p:cNvGrpSpPr/>
            <p:nvPr/>
          </p:nvGrpSpPr>
          <p:grpSpPr>
            <a:xfrm>
              <a:off x="9783974" y="4169174"/>
              <a:ext cx="1278422" cy="1636493"/>
              <a:chOff x="3975100" y="3616987"/>
              <a:chExt cx="1278422" cy="1636493"/>
            </a:xfrm>
            <a:solidFill>
              <a:schemeClr val="bg1">
                <a:lumMod val="75000"/>
              </a:schemeClr>
            </a:solidFill>
          </p:grpSpPr>
          <p:sp>
            <p:nvSpPr>
              <p:cNvPr id="109" name="Rektangel 108">
                <a:extLst>
                  <a:ext uri="{FF2B5EF4-FFF2-40B4-BE49-F238E27FC236}">
                    <a16:creationId xmlns:a16="http://schemas.microsoft.com/office/drawing/2014/main" id="{E94BBF48-41D1-8095-2260-CDE6E53FDA4A}"/>
                  </a:ext>
                </a:extLst>
              </p:cNvPr>
              <p:cNvSpPr/>
              <p:nvPr/>
            </p:nvSpPr>
            <p:spPr>
              <a:xfrm>
                <a:off x="3975100" y="4032250"/>
                <a:ext cx="1276350" cy="12212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 SZ_IP</a:t>
                </a:r>
              </a:p>
            </p:txBody>
          </p:sp>
          <p:sp>
            <p:nvSpPr>
              <p:cNvPr id="110" name="Rektangel 109">
                <a:extLst>
                  <a:ext uri="{FF2B5EF4-FFF2-40B4-BE49-F238E27FC236}">
                    <a16:creationId xmlns:a16="http://schemas.microsoft.com/office/drawing/2014/main" id="{7E341C11-B74F-9BEC-C0F6-6132B8CFB876}"/>
                  </a:ext>
                </a:extLst>
              </p:cNvPr>
              <p:cNvSpPr/>
              <p:nvPr/>
            </p:nvSpPr>
            <p:spPr>
              <a:xfrm>
                <a:off x="3975100" y="3616987"/>
                <a:ext cx="1278422" cy="197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 UZ_IP</a:t>
                </a:r>
              </a:p>
            </p:txBody>
          </p:sp>
        </p:grpSp>
        <p:cxnSp>
          <p:nvCxnSpPr>
            <p:cNvPr id="59" name="Rett linje 58">
              <a:extLst>
                <a:ext uri="{FF2B5EF4-FFF2-40B4-BE49-F238E27FC236}">
                  <a16:creationId xmlns:a16="http://schemas.microsoft.com/office/drawing/2014/main" id="{DC85C0EB-DBFE-3799-249F-955003830886}"/>
                </a:ext>
              </a:extLst>
            </p:cNvPr>
            <p:cNvCxnSpPr>
              <a:stCxn id="110" idx="2"/>
              <a:endCxn id="109" idx="0"/>
            </p:cNvCxnSpPr>
            <p:nvPr/>
          </p:nvCxnSpPr>
          <p:spPr>
            <a:xfrm flipH="1">
              <a:off x="10422149" y="4366468"/>
              <a:ext cx="1036" cy="2179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kstSylinder 59">
              <a:extLst>
                <a:ext uri="{FF2B5EF4-FFF2-40B4-BE49-F238E27FC236}">
                  <a16:creationId xmlns:a16="http://schemas.microsoft.com/office/drawing/2014/main" id="{E046F1F7-9829-EF21-021C-9FFCE0DB9C20}"/>
                </a:ext>
              </a:extLst>
            </p:cNvPr>
            <p:cNvSpPr txBox="1"/>
            <p:nvPr/>
          </p:nvSpPr>
          <p:spPr>
            <a:xfrm>
              <a:off x="9711027" y="4337381"/>
              <a:ext cx="649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recharge</a:t>
              </a: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6360621C-20BE-F793-B4C9-EE9B3BD76BFB}"/>
                </a:ext>
              </a:extLst>
            </p:cNvPr>
            <p:cNvSpPr/>
            <p:nvPr/>
          </p:nvSpPr>
          <p:spPr>
            <a:xfrm>
              <a:off x="9140383" y="461382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kstSylinder 61">
              <a:extLst>
                <a:ext uri="{FF2B5EF4-FFF2-40B4-BE49-F238E27FC236}">
                  <a16:creationId xmlns:a16="http://schemas.microsoft.com/office/drawing/2014/main" id="{8DD46E23-85DB-30F8-F492-935C99D43ED3}"/>
                </a:ext>
              </a:extLst>
            </p:cNvPr>
            <p:cNvSpPr txBox="1"/>
            <p:nvPr/>
          </p:nvSpPr>
          <p:spPr>
            <a:xfrm>
              <a:off x="9109299" y="4580704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AF779458-CA2D-530A-C838-119E926009A2}"/>
                </a:ext>
              </a:extLst>
            </p:cNvPr>
            <p:cNvSpPr/>
            <p:nvPr/>
          </p:nvSpPr>
          <p:spPr>
            <a:xfrm>
              <a:off x="9133295" y="4861914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5909D6D-51AC-7F64-0EE3-E65100000156}"/>
                </a:ext>
              </a:extLst>
            </p:cNvPr>
            <p:cNvSpPr/>
            <p:nvPr/>
          </p:nvSpPr>
          <p:spPr>
            <a:xfrm>
              <a:off x="9142149" y="5147220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4969C51C-BCF4-9C45-781F-A382D06CEC88}"/>
                </a:ext>
              </a:extLst>
            </p:cNvPr>
            <p:cNvSpPr/>
            <p:nvPr/>
          </p:nvSpPr>
          <p:spPr>
            <a:xfrm>
              <a:off x="9140382" y="5405947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24DCBA3D-9BB7-9374-0BF9-FB1D08510BF1}"/>
                </a:ext>
              </a:extLst>
            </p:cNvPr>
            <p:cNvSpPr/>
            <p:nvPr/>
          </p:nvSpPr>
          <p:spPr>
            <a:xfrm>
              <a:off x="9138613" y="5675305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kstSylinder 66">
              <a:extLst>
                <a:ext uri="{FF2B5EF4-FFF2-40B4-BE49-F238E27FC236}">
                  <a16:creationId xmlns:a16="http://schemas.microsoft.com/office/drawing/2014/main" id="{6139853D-B944-7F92-3699-B615F1114AB3}"/>
                </a:ext>
              </a:extLst>
            </p:cNvPr>
            <p:cNvSpPr txBox="1"/>
            <p:nvPr/>
          </p:nvSpPr>
          <p:spPr>
            <a:xfrm>
              <a:off x="9152490" y="5631557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kstSylinder 67">
              <a:extLst>
                <a:ext uri="{FF2B5EF4-FFF2-40B4-BE49-F238E27FC236}">
                  <a16:creationId xmlns:a16="http://schemas.microsoft.com/office/drawing/2014/main" id="{A6FE8F6A-894B-18D9-2D43-13558FEFC8CF}"/>
                </a:ext>
              </a:extLst>
            </p:cNvPr>
            <p:cNvSpPr txBox="1"/>
            <p:nvPr/>
          </p:nvSpPr>
          <p:spPr>
            <a:xfrm>
              <a:off x="9150715" y="5103472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kstSylinder 68">
              <a:extLst>
                <a:ext uri="{FF2B5EF4-FFF2-40B4-BE49-F238E27FC236}">
                  <a16:creationId xmlns:a16="http://schemas.microsoft.com/office/drawing/2014/main" id="{99014ADE-ECFD-1669-7F49-3A8C94458CD2}"/>
                </a:ext>
              </a:extLst>
            </p:cNvPr>
            <p:cNvSpPr txBox="1"/>
            <p:nvPr/>
          </p:nvSpPr>
          <p:spPr>
            <a:xfrm>
              <a:off x="9154259" y="5378149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kstSylinder 69">
              <a:extLst>
                <a:ext uri="{FF2B5EF4-FFF2-40B4-BE49-F238E27FC236}">
                  <a16:creationId xmlns:a16="http://schemas.microsoft.com/office/drawing/2014/main" id="{D45AEFD3-CC56-D769-3911-642FDDEAB73C}"/>
                </a:ext>
              </a:extLst>
            </p:cNvPr>
            <p:cNvSpPr txBox="1"/>
            <p:nvPr/>
          </p:nvSpPr>
          <p:spPr>
            <a:xfrm>
              <a:off x="9147172" y="4823483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Rett linje 70">
              <a:extLst>
                <a:ext uri="{FF2B5EF4-FFF2-40B4-BE49-F238E27FC236}">
                  <a16:creationId xmlns:a16="http://schemas.microsoft.com/office/drawing/2014/main" id="{2944A97C-1F98-9C9C-F079-793DAF2BC862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9486325" y="470381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tt pilkobling 71">
              <a:extLst>
                <a:ext uri="{FF2B5EF4-FFF2-40B4-BE49-F238E27FC236}">
                  <a16:creationId xmlns:a16="http://schemas.microsoft.com/office/drawing/2014/main" id="{67CD1583-AE27-23C3-71E1-1A85CED15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298" y="6271851"/>
              <a:ext cx="659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Rett linje 72">
              <a:extLst>
                <a:ext uri="{FF2B5EF4-FFF2-40B4-BE49-F238E27FC236}">
                  <a16:creationId xmlns:a16="http://schemas.microsoft.com/office/drawing/2014/main" id="{58B89A18-BA1C-10D8-0117-2B5F20B91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8957" y="4366467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979FCF49-EDE3-E014-07E3-BF7CAD12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5780" y="3959308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tt pilkobling 74">
              <a:extLst>
                <a:ext uri="{FF2B5EF4-FFF2-40B4-BE49-F238E27FC236}">
                  <a16:creationId xmlns:a16="http://schemas.microsoft.com/office/drawing/2014/main" id="{D065707D-0AB7-B445-87B9-D4504B3971FE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958" y="3959074"/>
              <a:ext cx="2914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0C4C268-ACC1-D507-BAB8-0462D8D94172}"/>
                </a:ext>
              </a:extLst>
            </p:cNvPr>
            <p:cNvSpPr/>
            <p:nvPr/>
          </p:nvSpPr>
          <p:spPr>
            <a:xfrm>
              <a:off x="11242062" y="384876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kstSylinder 76">
              <a:extLst>
                <a:ext uri="{FF2B5EF4-FFF2-40B4-BE49-F238E27FC236}">
                  <a16:creationId xmlns:a16="http://schemas.microsoft.com/office/drawing/2014/main" id="{E575486B-EF9A-7EAD-4D76-3BC1602B53A6}"/>
                </a:ext>
              </a:extLst>
            </p:cNvPr>
            <p:cNvSpPr txBox="1"/>
            <p:nvPr/>
          </p:nvSpPr>
          <p:spPr>
            <a:xfrm>
              <a:off x="11169329" y="3819606"/>
              <a:ext cx="468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Evap</a:t>
              </a:r>
              <a:r>
                <a:rPr lang="en-GB" sz="6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cxnSp>
          <p:nvCxnSpPr>
            <p:cNvPr id="78" name="Rett pilkobling 77">
              <a:extLst>
                <a:ext uri="{FF2B5EF4-FFF2-40B4-BE49-F238E27FC236}">
                  <a16:creationId xmlns:a16="http://schemas.microsoft.com/office/drawing/2014/main" id="{52D4C4F0-95B0-3A91-E191-BCD499C8C0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5101" y="4724141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kstSylinder 78">
              <a:extLst>
                <a:ext uri="{FF2B5EF4-FFF2-40B4-BE49-F238E27FC236}">
                  <a16:creationId xmlns:a16="http://schemas.microsoft.com/office/drawing/2014/main" id="{D5843689-02D7-E054-3451-75AF81FFEB7E}"/>
                </a:ext>
              </a:extLst>
            </p:cNvPr>
            <p:cNvSpPr txBox="1"/>
            <p:nvPr/>
          </p:nvSpPr>
          <p:spPr>
            <a:xfrm>
              <a:off x="4380976" y="3532673"/>
              <a:ext cx="1553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Permeable area, Parea</a:t>
              </a:r>
            </a:p>
          </p:txBody>
        </p:sp>
        <p:sp>
          <p:nvSpPr>
            <p:cNvPr id="80" name="TekstSylinder 79">
              <a:extLst>
                <a:ext uri="{FF2B5EF4-FFF2-40B4-BE49-F238E27FC236}">
                  <a16:creationId xmlns:a16="http://schemas.microsoft.com/office/drawing/2014/main" id="{1CC0EECC-0EB4-4DA7-E268-A84FB673665C}"/>
                </a:ext>
              </a:extLst>
            </p:cNvPr>
            <p:cNvSpPr txBox="1"/>
            <p:nvPr/>
          </p:nvSpPr>
          <p:spPr>
            <a:xfrm>
              <a:off x="9356394" y="3548236"/>
              <a:ext cx="23727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Impermeable area, Iparea (1-Parea)</a:t>
              </a:r>
            </a:p>
          </p:txBody>
        </p:sp>
        <p:sp>
          <p:nvSpPr>
            <p:cNvPr id="81" name="TekstSylinder 80">
              <a:extLst>
                <a:ext uri="{FF2B5EF4-FFF2-40B4-BE49-F238E27FC236}">
                  <a16:creationId xmlns:a16="http://schemas.microsoft.com/office/drawing/2014/main" id="{9999EA94-12CD-4111-46BA-223D50BA90D0}"/>
                </a:ext>
              </a:extLst>
            </p:cNvPr>
            <p:cNvSpPr txBox="1"/>
            <p:nvPr/>
          </p:nvSpPr>
          <p:spPr>
            <a:xfrm>
              <a:off x="3033030" y="3963465"/>
              <a:ext cx="14622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InfCap_P</a:t>
              </a:r>
              <a:r>
                <a:rPr lang="nb-NO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&gt;&gt; </a:t>
              </a:r>
              <a:r>
                <a:rPr lang="nb-NO" sz="1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InfCap_IP</a:t>
              </a:r>
              <a:endParaRPr lang="nb-NO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kstSylinder 81">
              <a:extLst>
                <a:ext uri="{FF2B5EF4-FFF2-40B4-BE49-F238E27FC236}">
                  <a16:creationId xmlns:a16="http://schemas.microsoft.com/office/drawing/2014/main" id="{2A9D023E-7CF8-602B-4DCD-22474CABF55C}"/>
                </a:ext>
              </a:extLst>
            </p:cNvPr>
            <p:cNvSpPr txBox="1"/>
            <p:nvPr/>
          </p:nvSpPr>
          <p:spPr>
            <a:xfrm>
              <a:off x="4806632" y="392613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InfCap_P</a:t>
              </a:r>
              <a:endParaRPr lang="en-GB" sz="1200" b="1" dirty="0"/>
            </a:p>
          </p:txBody>
        </p:sp>
        <p:sp>
          <p:nvSpPr>
            <p:cNvPr id="83" name="TekstSylinder 82">
              <a:extLst>
                <a:ext uri="{FF2B5EF4-FFF2-40B4-BE49-F238E27FC236}">
                  <a16:creationId xmlns:a16="http://schemas.microsoft.com/office/drawing/2014/main" id="{5FCA1299-80E2-6817-6C09-AFBA9C90670B}"/>
                </a:ext>
              </a:extLst>
            </p:cNvPr>
            <p:cNvSpPr txBox="1"/>
            <p:nvPr/>
          </p:nvSpPr>
          <p:spPr>
            <a:xfrm>
              <a:off x="10003728" y="3874178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InfCap_IP</a:t>
              </a:r>
              <a:endParaRPr lang="en-GB" sz="1200" b="1"/>
            </a:p>
          </p:txBody>
        </p:sp>
        <p:cxnSp>
          <p:nvCxnSpPr>
            <p:cNvPr id="84" name="Rett pilkobling 83">
              <a:extLst>
                <a:ext uri="{FF2B5EF4-FFF2-40B4-BE49-F238E27FC236}">
                  <a16:creationId xmlns:a16="http://schemas.microsoft.com/office/drawing/2014/main" id="{D440AB06-DFCD-1151-40CA-FD9726F37F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4772" y="4961780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tt pilkobling 84">
              <a:extLst>
                <a:ext uri="{FF2B5EF4-FFF2-40B4-BE49-F238E27FC236}">
                  <a16:creationId xmlns:a16="http://schemas.microsoft.com/office/drawing/2014/main" id="{77D7E86D-5EB1-4321-DA24-8E3556F27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5439" y="5222666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tt pilkobling 85">
              <a:extLst>
                <a:ext uri="{FF2B5EF4-FFF2-40B4-BE49-F238E27FC236}">
                  <a16:creationId xmlns:a16="http://schemas.microsoft.com/office/drawing/2014/main" id="{DC96FF14-CCEA-54D1-38C2-D1D05C997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8357" y="5506799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tt pilkobling 86">
              <a:extLst>
                <a:ext uri="{FF2B5EF4-FFF2-40B4-BE49-F238E27FC236}">
                  <a16:creationId xmlns:a16="http://schemas.microsoft.com/office/drawing/2014/main" id="{1E4415B7-8913-D283-1553-87BDE1462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5777" y="5752187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Bilde 87">
              <a:extLst>
                <a:ext uri="{FF2B5EF4-FFF2-40B4-BE49-F238E27FC236}">
                  <a16:creationId xmlns:a16="http://schemas.microsoft.com/office/drawing/2014/main" id="{18A2A2A6-CBBC-FE22-256D-DB502C203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45" t="5415" r="4694" b="2695"/>
            <a:stretch/>
          </p:blipFill>
          <p:spPr>
            <a:xfrm>
              <a:off x="6913826" y="3026062"/>
              <a:ext cx="1672732" cy="2093926"/>
            </a:xfrm>
            <a:prstGeom prst="rect">
              <a:avLst/>
            </a:prstGeom>
          </p:spPr>
        </p:pic>
        <p:grpSp>
          <p:nvGrpSpPr>
            <p:cNvPr id="89" name="Gruppe 88">
              <a:extLst>
                <a:ext uri="{FF2B5EF4-FFF2-40B4-BE49-F238E27FC236}">
                  <a16:creationId xmlns:a16="http://schemas.microsoft.com/office/drawing/2014/main" id="{E62435FF-B704-4EC6-239C-AAD11643055F}"/>
                </a:ext>
              </a:extLst>
            </p:cNvPr>
            <p:cNvGrpSpPr/>
            <p:nvPr/>
          </p:nvGrpSpPr>
          <p:grpSpPr>
            <a:xfrm>
              <a:off x="7509739" y="4954159"/>
              <a:ext cx="624620" cy="530959"/>
              <a:chOff x="4679667" y="5084793"/>
              <a:chExt cx="624620" cy="530959"/>
            </a:xfrm>
          </p:grpSpPr>
          <p:sp>
            <p:nvSpPr>
              <p:cNvPr id="104" name="TekstSylinder 103">
                <a:extLst>
                  <a:ext uri="{FF2B5EF4-FFF2-40B4-BE49-F238E27FC236}">
                    <a16:creationId xmlns:a16="http://schemas.microsoft.com/office/drawing/2014/main" id="{147CDE8A-2FA8-A796-24A6-2F46112CDC20}"/>
                  </a:ext>
                </a:extLst>
              </p:cNvPr>
              <p:cNvSpPr txBox="1"/>
              <p:nvPr/>
            </p:nvSpPr>
            <p:spPr>
              <a:xfrm>
                <a:off x="4804951" y="5147225"/>
                <a:ext cx="4773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Gsc </a:t>
                </a:r>
              </a:p>
            </p:txBody>
          </p:sp>
          <p:grpSp>
            <p:nvGrpSpPr>
              <p:cNvPr id="105" name="Gruppe 104">
                <a:extLst>
                  <a:ext uri="{FF2B5EF4-FFF2-40B4-BE49-F238E27FC236}">
                    <a16:creationId xmlns:a16="http://schemas.microsoft.com/office/drawing/2014/main" id="{5FBBFCCF-2D0A-6F6C-53E1-2DFA951FE4E6}"/>
                  </a:ext>
                </a:extLst>
              </p:cNvPr>
              <p:cNvGrpSpPr/>
              <p:nvPr/>
            </p:nvGrpSpPr>
            <p:grpSpPr>
              <a:xfrm>
                <a:off x="4679667" y="5084793"/>
                <a:ext cx="624620" cy="530959"/>
                <a:chOff x="646303" y="1571978"/>
                <a:chExt cx="1000379" cy="847724"/>
              </a:xfrm>
            </p:grpSpPr>
            <p:sp>
              <p:nvSpPr>
                <p:cNvPr id="106" name="Frihåndsform: figur 105">
                  <a:extLst>
                    <a:ext uri="{FF2B5EF4-FFF2-40B4-BE49-F238E27FC236}">
                      <a16:creationId xmlns:a16="http://schemas.microsoft.com/office/drawing/2014/main" id="{C4FC80CF-9597-9F1A-0BD1-18872BEECEF9}"/>
                    </a:ext>
                  </a:extLst>
                </p:cNvPr>
                <p:cNvSpPr/>
                <p:nvPr/>
              </p:nvSpPr>
              <p:spPr>
                <a:xfrm>
                  <a:off x="693409" y="1720722"/>
                  <a:ext cx="813986" cy="671678"/>
                </a:xfrm>
                <a:custGeom>
                  <a:avLst/>
                  <a:gdLst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26942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62517 w 604434"/>
                    <a:gd name="connsiteY16" fmla="*/ 626149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611102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3396 w 604434"/>
                    <a:gd name="connsiteY13" fmla="*/ 593170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87854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7833 w 604434"/>
                    <a:gd name="connsiteY16" fmla="*/ 620832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6088 w 613288"/>
                    <a:gd name="connsiteY8" fmla="*/ 441701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0857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34871 w 613288"/>
                    <a:gd name="connsiteY18" fmla="*/ 634505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6700"/>
                    <a:gd name="connsiteY0" fmla="*/ 0 h 642200"/>
                    <a:gd name="connsiteX1" fmla="*/ 8854 w 616700"/>
                    <a:gd name="connsiteY1" fmla="*/ 38746 h 642200"/>
                    <a:gd name="connsiteX2" fmla="*/ 32101 w 616700"/>
                    <a:gd name="connsiteY2" fmla="*/ 185979 h 642200"/>
                    <a:gd name="connsiteX3" fmla="*/ 47600 w 616700"/>
                    <a:gd name="connsiteY3" fmla="*/ 216976 h 642200"/>
                    <a:gd name="connsiteX4" fmla="*/ 63098 w 616700"/>
                    <a:gd name="connsiteY4" fmla="*/ 271220 h 642200"/>
                    <a:gd name="connsiteX5" fmla="*/ 78596 w 616700"/>
                    <a:gd name="connsiteY5" fmla="*/ 302217 h 642200"/>
                    <a:gd name="connsiteX6" fmla="*/ 101844 w 616700"/>
                    <a:gd name="connsiteY6" fmla="*/ 340962 h 642200"/>
                    <a:gd name="connsiteX7" fmla="*/ 117342 w 616700"/>
                    <a:gd name="connsiteY7" fmla="*/ 371959 h 642200"/>
                    <a:gd name="connsiteX8" fmla="*/ 159500 w 616700"/>
                    <a:gd name="connsiteY8" fmla="*/ 434877 h 642200"/>
                    <a:gd name="connsiteX9" fmla="*/ 202583 w 616700"/>
                    <a:gd name="connsiteY9" fmla="*/ 472698 h 642200"/>
                    <a:gd name="connsiteX10" fmla="*/ 246644 w 616700"/>
                    <a:gd name="connsiteY10" fmla="*/ 511895 h 642200"/>
                    <a:gd name="connsiteX11" fmla="*/ 303323 w 616700"/>
                    <a:gd name="connsiteY11" fmla="*/ 548658 h 642200"/>
                    <a:gd name="connsiteX12" fmla="*/ 344951 w 616700"/>
                    <a:gd name="connsiteY12" fmla="*/ 574789 h 642200"/>
                    <a:gd name="connsiteX13" fmla="*/ 346934 w 616700"/>
                    <a:gd name="connsiteY13" fmla="*/ 577221 h 642200"/>
                    <a:gd name="connsiteX14" fmla="*/ 396311 w 616700"/>
                    <a:gd name="connsiteY14" fmla="*/ 595153 h 642200"/>
                    <a:gd name="connsiteX15" fmla="*/ 443708 w 616700"/>
                    <a:gd name="connsiteY15" fmla="*/ 605334 h 642200"/>
                    <a:gd name="connsiteX16" fmla="*/ 476687 w 616700"/>
                    <a:gd name="connsiteY16" fmla="*/ 620832 h 642200"/>
                    <a:gd name="connsiteX17" fmla="*/ 512999 w 616700"/>
                    <a:gd name="connsiteY17" fmla="*/ 631016 h 642200"/>
                    <a:gd name="connsiteX18" fmla="*/ 534871 w 616700"/>
                    <a:gd name="connsiteY18" fmla="*/ 634505 h 642200"/>
                    <a:gd name="connsiteX19" fmla="*/ 559044 w 616700"/>
                    <a:gd name="connsiteY19" fmla="*/ 635430 h 642200"/>
                    <a:gd name="connsiteX20" fmla="*/ 616700 w 616700"/>
                    <a:gd name="connsiteY20" fmla="*/ 642200 h 642200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598510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7667 w 609464"/>
                    <a:gd name="connsiteY16" fmla="*/ 616244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957 w 613907"/>
                    <a:gd name="connsiteY0" fmla="*/ 0 h 630902"/>
                    <a:gd name="connsiteX1" fmla="*/ 6061 w 613907"/>
                    <a:gd name="connsiteY1" fmla="*/ 27448 h 630902"/>
                    <a:gd name="connsiteX2" fmla="*/ 29308 w 613907"/>
                    <a:gd name="connsiteY2" fmla="*/ 174681 h 630902"/>
                    <a:gd name="connsiteX3" fmla="*/ 43022 w 613907"/>
                    <a:gd name="connsiteY3" fmla="*/ 207914 h 630902"/>
                    <a:gd name="connsiteX4" fmla="*/ 60305 w 613907"/>
                    <a:gd name="connsiteY4" fmla="*/ 259922 h 630902"/>
                    <a:gd name="connsiteX5" fmla="*/ 75803 w 613907"/>
                    <a:gd name="connsiteY5" fmla="*/ 290919 h 630902"/>
                    <a:gd name="connsiteX6" fmla="*/ 99051 w 613907"/>
                    <a:gd name="connsiteY6" fmla="*/ 329664 h 630902"/>
                    <a:gd name="connsiteX7" fmla="*/ 114549 w 613907"/>
                    <a:gd name="connsiteY7" fmla="*/ 360661 h 630902"/>
                    <a:gd name="connsiteX8" fmla="*/ 156707 w 613907"/>
                    <a:gd name="connsiteY8" fmla="*/ 423579 h 630902"/>
                    <a:gd name="connsiteX9" fmla="*/ 199790 w 613907"/>
                    <a:gd name="connsiteY9" fmla="*/ 461400 h 630902"/>
                    <a:gd name="connsiteX10" fmla="*/ 243851 w 613907"/>
                    <a:gd name="connsiteY10" fmla="*/ 500597 h 630902"/>
                    <a:gd name="connsiteX11" fmla="*/ 300530 w 613907"/>
                    <a:gd name="connsiteY11" fmla="*/ 537360 h 630902"/>
                    <a:gd name="connsiteX12" fmla="*/ 342158 w 613907"/>
                    <a:gd name="connsiteY12" fmla="*/ 563491 h 630902"/>
                    <a:gd name="connsiteX13" fmla="*/ 344141 w 613907"/>
                    <a:gd name="connsiteY13" fmla="*/ 565923 h 630902"/>
                    <a:gd name="connsiteX14" fmla="*/ 393518 w 613907"/>
                    <a:gd name="connsiteY14" fmla="*/ 583855 h 630902"/>
                    <a:gd name="connsiteX15" fmla="*/ 440915 w 613907"/>
                    <a:gd name="connsiteY15" fmla="*/ 604272 h 630902"/>
                    <a:gd name="connsiteX16" fmla="*/ 472110 w 613907"/>
                    <a:gd name="connsiteY16" fmla="*/ 611770 h 630902"/>
                    <a:gd name="connsiteX17" fmla="*/ 510206 w 613907"/>
                    <a:gd name="connsiteY17" fmla="*/ 619718 h 630902"/>
                    <a:gd name="connsiteX18" fmla="*/ 532078 w 613907"/>
                    <a:gd name="connsiteY18" fmla="*/ 623207 h 630902"/>
                    <a:gd name="connsiteX19" fmla="*/ 556251 w 613907"/>
                    <a:gd name="connsiteY19" fmla="*/ 624132 h 630902"/>
                    <a:gd name="connsiteX20" fmla="*/ 613907 w 613907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95315 w 610171"/>
                    <a:gd name="connsiteY6" fmla="*/ 329664 h 630902"/>
                    <a:gd name="connsiteX7" fmla="*/ 110813 w 610171"/>
                    <a:gd name="connsiteY7" fmla="*/ 360661 h 630902"/>
                    <a:gd name="connsiteX8" fmla="*/ 152971 w 610171"/>
                    <a:gd name="connsiteY8" fmla="*/ 423579 h 630902"/>
                    <a:gd name="connsiteX9" fmla="*/ 196054 w 610171"/>
                    <a:gd name="connsiteY9" fmla="*/ 461400 h 630902"/>
                    <a:gd name="connsiteX10" fmla="*/ 240115 w 610171"/>
                    <a:gd name="connsiteY10" fmla="*/ 500597 h 630902"/>
                    <a:gd name="connsiteX11" fmla="*/ 296794 w 610171"/>
                    <a:gd name="connsiteY11" fmla="*/ 537360 h 630902"/>
                    <a:gd name="connsiteX12" fmla="*/ 338422 w 610171"/>
                    <a:gd name="connsiteY12" fmla="*/ 563491 h 630902"/>
                    <a:gd name="connsiteX13" fmla="*/ 340405 w 610171"/>
                    <a:gd name="connsiteY13" fmla="*/ 565923 h 630902"/>
                    <a:gd name="connsiteX14" fmla="*/ 389782 w 610171"/>
                    <a:gd name="connsiteY14" fmla="*/ 583855 h 630902"/>
                    <a:gd name="connsiteX15" fmla="*/ 437179 w 610171"/>
                    <a:gd name="connsiteY15" fmla="*/ 604272 h 630902"/>
                    <a:gd name="connsiteX16" fmla="*/ 468374 w 610171"/>
                    <a:gd name="connsiteY16" fmla="*/ 611770 h 630902"/>
                    <a:gd name="connsiteX17" fmla="*/ 506470 w 610171"/>
                    <a:gd name="connsiteY17" fmla="*/ 619718 h 630902"/>
                    <a:gd name="connsiteX18" fmla="*/ 528342 w 610171"/>
                    <a:gd name="connsiteY18" fmla="*/ 623207 h 630902"/>
                    <a:gd name="connsiteX19" fmla="*/ 552515 w 610171"/>
                    <a:gd name="connsiteY19" fmla="*/ 624132 h 630902"/>
                    <a:gd name="connsiteX20" fmla="*/ 610171 w 610171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81761 w 610171"/>
                    <a:gd name="connsiteY6" fmla="*/ 311766 h 630902"/>
                    <a:gd name="connsiteX7" fmla="*/ 95315 w 610171"/>
                    <a:gd name="connsiteY7" fmla="*/ 329664 h 630902"/>
                    <a:gd name="connsiteX8" fmla="*/ 110813 w 610171"/>
                    <a:gd name="connsiteY8" fmla="*/ 360661 h 630902"/>
                    <a:gd name="connsiteX9" fmla="*/ 152971 w 610171"/>
                    <a:gd name="connsiteY9" fmla="*/ 423579 h 630902"/>
                    <a:gd name="connsiteX10" fmla="*/ 196054 w 610171"/>
                    <a:gd name="connsiteY10" fmla="*/ 461400 h 630902"/>
                    <a:gd name="connsiteX11" fmla="*/ 240115 w 610171"/>
                    <a:gd name="connsiteY11" fmla="*/ 500597 h 630902"/>
                    <a:gd name="connsiteX12" fmla="*/ 296794 w 610171"/>
                    <a:gd name="connsiteY12" fmla="*/ 537360 h 630902"/>
                    <a:gd name="connsiteX13" fmla="*/ 338422 w 610171"/>
                    <a:gd name="connsiteY13" fmla="*/ 563491 h 630902"/>
                    <a:gd name="connsiteX14" fmla="*/ 340405 w 610171"/>
                    <a:gd name="connsiteY14" fmla="*/ 565923 h 630902"/>
                    <a:gd name="connsiteX15" fmla="*/ 389782 w 610171"/>
                    <a:gd name="connsiteY15" fmla="*/ 583855 h 630902"/>
                    <a:gd name="connsiteX16" fmla="*/ 437179 w 610171"/>
                    <a:gd name="connsiteY16" fmla="*/ 604272 h 630902"/>
                    <a:gd name="connsiteX17" fmla="*/ 468374 w 610171"/>
                    <a:gd name="connsiteY17" fmla="*/ 611770 h 630902"/>
                    <a:gd name="connsiteX18" fmla="*/ 506470 w 610171"/>
                    <a:gd name="connsiteY18" fmla="*/ 619718 h 630902"/>
                    <a:gd name="connsiteX19" fmla="*/ 528342 w 610171"/>
                    <a:gd name="connsiteY19" fmla="*/ 623207 h 630902"/>
                    <a:gd name="connsiteX20" fmla="*/ 552515 w 610171"/>
                    <a:gd name="connsiteY20" fmla="*/ 624132 h 630902"/>
                    <a:gd name="connsiteX21" fmla="*/ 610171 w 610171"/>
                    <a:gd name="connsiteY21" fmla="*/ 630902 h 6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10171" h="630902">
                      <a:moveTo>
                        <a:pt x="2576" y="0"/>
                      </a:moveTo>
                      <a:cubicBezTo>
                        <a:pt x="-7" y="12915"/>
                        <a:pt x="-1508" y="-1665"/>
                        <a:pt x="2325" y="27448"/>
                      </a:cubicBezTo>
                      <a:cubicBezTo>
                        <a:pt x="6158" y="56561"/>
                        <a:pt x="10379" y="144297"/>
                        <a:pt x="25572" y="174681"/>
                      </a:cubicBezTo>
                      <a:lnTo>
                        <a:pt x="39286" y="207914"/>
                      </a:lnTo>
                      <a:cubicBezTo>
                        <a:pt x="43219" y="223645"/>
                        <a:pt x="51106" y="246088"/>
                        <a:pt x="56569" y="259922"/>
                      </a:cubicBezTo>
                      <a:cubicBezTo>
                        <a:pt x="62032" y="273756"/>
                        <a:pt x="67868" y="282278"/>
                        <a:pt x="72067" y="290919"/>
                      </a:cubicBezTo>
                      <a:cubicBezTo>
                        <a:pt x="76266" y="299560"/>
                        <a:pt x="77886" y="305308"/>
                        <a:pt x="81761" y="311766"/>
                      </a:cubicBezTo>
                      <a:cubicBezTo>
                        <a:pt x="85636" y="318224"/>
                        <a:pt x="89878" y="321888"/>
                        <a:pt x="95315" y="329664"/>
                      </a:cubicBezTo>
                      <a:cubicBezTo>
                        <a:pt x="100481" y="339996"/>
                        <a:pt x="101204" y="345008"/>
                        <a:pt x="110813" y="360661"/>
                      </a:cubicBezTo>
                      <a:cubicBezTo>
                        <a:pt x="120422" y="376314"/>
                        <a:pt x="138764" y="406789"/>
                        <a:pt x="152971" y="423579"/>
                      </a:cubicBezTo>
                      <a:cubicBezTo>
                        <a:pt x="167178" y="440369"/>
                        <a:pt x="181530" y="448564"/>
                        <a:pt x="196054" y="461400"/>
                      </a:cubicBezTo>
                      <a:cubicBezTo>
                        <a:pt x="210578" y="474236"/>
                        <a:pt x="225503" y="496944"/>
                        <a:pt x="240115" y="500597"/>
                      </a:cubicBezTo>
                      <a:lnTo>
                        <a:pt x="296794" y="537360"/>
                      </a:lnTo>
                      <a:cubicBezTo>
                        <a:pt x="307126" y="542526"/>
                        <a:pt x="331154" y="558731"/>
                        <a:pt x="338422" y="563491"/>
                      </a:cubicBezTo>
                      <a:cubicBezTo>
                        <a:pt x="345691" y="568252"/>
                        <a:pt x="331845" y="562529"/>
                        <a:pt x="340405" y="565923"/>
                      </a:cubicBezTo>
                      <a:cubicBezTo>
                        <a:pt x="348965" y="569317"/>
                        <a:pt x="373653" y="577464"/>
                        <a:pt x="389782" y="583855"/>
                      </a:cubicBezTo>
                      <a:cubicBezTo>
                        <a:pt x="405911" y="590246"/>
                        <a:pt x="424080" y="599620"/>
                        <a:pt x="437179" y="604272"/>
                      </a:cubicBezTo>
                      <a:cubicBezTo>
                        <a:pt x="450278" y="608924"/>
                        <a:pt x="462583" y="610322"/>
                        <a:pt x="468374" y="611770"/>
                      </a:cubicBezTo>
                      <a:cubicBezTo>
                        <a:pt x="478706" y="616936"/>
                        <a:pt x="496475" y="617812"/>
                        <a:pt x="506470" y="619718"/>
                      </a:cubicBezTo>
                      <a:cubicBezTo>
                        <a:pt x="516465" y="621624"/>
                        <a:pt x="520668" y="622471"/>
                        <a:pt x="528342" y="623207"/>
                      </a:cubicBezTo>
                      <a:cubicBezTo>
                        <a:pt x="536016" y="623943"/>
                        <a:pt x="542240" y="621330"/>
                        <a:pt x="552515" y="624132"/>
                      </a:cubicBezTo>
                      <a:cubicBezTo>
                        <a:pt x="570657" y="629080"/>
                        <a:pt x="610171" y="630902"/>
                        <a:pt x="610171" y="630902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07" name="Rett linje 106">
                  <a:extLst>
                    <a:ext uri="{FF2B5EF4-FFF2-40B4-BE49-F238E27FC236}">
                      <a16:creationId xmlns:a16="http://schemas.microsoft.com/office/drawing/2014/main" id="{3F42DE04-6C8A-22BE-DD7E-8E25EA104DF4}"/>
                    </a:ext>
                  </a:extLst>
                </p:cNvPr>
                <p:cNvCxnSpPr/>
                <p:nvPr/>
              </p:nvCxnSpPr>
              <p:spPr>
                <a:xfrm>
                  <a:off x="646303" y="1571978"/>
                  <a:ext cx="0" cy="8420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Rett linje 107">
                  <a:extLst>
                    <a:ext uri="{FF2B5EF4-FFF2-40B4-BE49-F238E27FC236}">
                      <a16:creationId xmlns:a16="http://schemas.microsoft.com/office/drawing/2014/main" id="{4D60373F-589A-E1FA-E7F3-62325DA4B9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7700" y="2401758"/>
                  <a:ext cx="998982" cy="1794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Rett linje 89">
              <a:extLst>
                <a:ext uri="{FF2B5EF4-FFF2-40B4-BE49-F238E27FC236}">
                  <a16:creationId xmlns:a16="http://schemas.microsoft.com/office/drawing/2014/main" id="{5514045D-803B-138B-2BDE-9B96D450C817}"/>
                </a:ext>
              </a:extLst>
            </p:cNvPr>
            <p:cNvCxnSpPr>
              <a:cxnSpLocks/>
            </p:cNvCxnSpPr>
            <p:nvPr/>
          </p:nvCxnSpPr>
          <p:spPr>
            <a:xfrm>
              <a:off x="8881528" y="4721377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tt linje 90">
              <a:extLst>
                <a:ext uri="{FF2B5EF4-FFF2-40B4-BE49-F238E27FC236}">
                  <a16:creationId xmlns:a16="http://schemas.microsoft.com/office/drawing/2014/main" id="{B3D45C4E-3232-7B0A-5C4D-9041809A8E76}"/>
                </a:ext>
              </a:extLst>
            </p:cNvPr>
            <p:cNvCxnSpPr>
              <a:cxnSpLocks/>
            </p:cNvCxnSpPr>
            <p:nvPr/>
          </p:nvCxnSpPr>
          <p:spPr>
            <a:xfrm>
              <a:off x="8890387" y="4974787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tt linje 91">
              <a:extLst>
                <a:ext uri="{FF2B5EF4-FFF2-40B4-BE49-F238E27FC236}">
                  <a16:creationId xmlns:a16="http://schemas.microsoft.com/office/drawing/2014/main" id="{43CF91AF-1726-92AB-CF01-3860C63F9A7E}"/>
                </a:ext>
              </a:extLst>
            </p:cNvPr>
            <p:cNvCxnSpPr>
              <a:cxnSpLocks/>
            </p:cNvCxnSpPr>
            <p:nvPr/>
          </p:nvCxnSpPr>
          <p:spPr>
            <a:xfrm>
              <a:off x="8893935" y="525477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tt linje 92">
              <a:extLst>
                <a:ext uri="{FF2B5EF4-FFF2-40B4-BE49-F238E27FC236}">
                  <a16:creationId xmlns:a16="http://schemas.microsoft.com/office/drawing/2014/main" id="{8CE55009-4622-8CA2-7248-F14416968255}"/>
                </a:ext>
              </a:extLst>
            </p:cNvPr>
            <p:cNvCxnSpPr>
              <a:cxnSpLocks/>
            </p:cNvCxnSpPr>
            <p:nvPr/>
          </p:nvCxnSpPr>
          <p:spPr>
            <a:xfrm>
              <a:off x="8892162" y="5513501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tt linje 93">
              <a:extLst>
                <a:ext uri="{FF2B5EF4-FFF2-40B4-BE49-F238E27FC236}">
                  <a16:creationId xmlns:a16="http://schemas.microsoft.com/office/drawing/2014/main" id="{9436735E-3437-49A4-D69B-DF6E57CCA277}"/>
                </a:ext>
              </a:extLst>
            </p:cNvPr>
            <p:cNvCxnSpPr>
              <a:cxnSpLocks/>
            </p:cNvCxnSpPr>
            <p:nvPr/>
          </p:nvCxnSpPr>
          <p:spPr>
            <a:xfrm>
              <a:off x="8890387" y="5782861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tt linje 94">
              <a:extLst>
                <a:ext uri="{FF2B5EF4-FFF2-40B4-BE49-F238E27FC236}">
                  <a16:creationId xmlns:a16="http://schemas.microsoft.com/office/drawing/2014/main" id="{FA1EED48-2E1F-944D-5E3D-D36417F1A69F}"/>
                </a:ext>
              </a:extLst>
            </p:cNvPr>
            <p:cNvCxnSpPr>
              <a:cxnSpLocks/>
            </p:cNvCxnSpPr>
            <p:nvPr/>
          </p:nvCxnSpPr>
          <p:spPr>
            <a:xfrm>
              <a:off x="8880692" y="4715576"/>
              <a:ext cx="12917" cy="1078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tt pilkobling 95">
              <a:extLst>
                <a:ext uri="{FF2B5EF4-FFF2-40B4-BE49-F238E27FC236}">
                  <a16:creationId xmlns:a16="http://schemas.microsoft.com/office/drawing/2014/main" id="{589596B0-95C2-A1C2-9CEE-674724BFA3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8494" y="5248596"/>
              <a:ext cx="659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tt pilkobling 96">
              <a:extLst>
                <a:ext uri="{FF2B5EF4-FFF2-40B4-BE49-F238E27FC236}">
                  <a16:creationId xmlns:a16="http://schemas.microsoft.com/office/drawing/2014/main" id="{6AC402F6-DFDB-3CAE-6B2D-BB742A5E4D6B}"/>
                </a:ext>
              </a:extLst>
            </p:cNvPr>
            <p:cNvCxnSpPr>
              <a:cxnSpLocks/>
            </p:cNvCxnSpPr>
            <p:nvPr/>
          </p:nvCxnSpPr>
          <p:spPr>
            <a:xfrm>
              <a:off x="6753397" y="5252020"/>
              <a:ext cx="5838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tt pilkobling 97">
              <a:extLst>
                <a:ext uri="{FF2B5EF4-FFF2-40B4-BE49-F238E27FC236}">
                  <a16:creationId xmlns:a16="http://schemas.microsoft.com/office/drawing/2014/main" id="{91A221BD-BB38-BCCA-768B-AF50C4B6B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0765" y="5566594"/>
              <a:ext cx="10611" cy="320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tt linje 98">
              <a:extLst>
                <a:ext uri="{FF2B5EF4-FFF2-40B4-BE49-F238E27FC236}">
                  <a16:creationId xmlns:a16="http://schemas.microsoft.com/office/drawing/2014/main" id="{2F166F1F-7E02-C4B7-70D4-E34D2BFA9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73" y="975709"/>
              <a:ext cx="730458" cy="84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tt linje 99">
              <a:extLst>
                <a:ext uri="{FF2B5EF4-FFF2-40B4-BE49-F238E27FC236}">
                  <a16:creationId xmlns:a16="http://schemas.microsoft.com/office/drawing/2014/main" id="{13063985-60CE-600D-D0CD-CBCAE0D83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0840" y="1073827"/>
              <a:ext cx="773613" cy="198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tt linje 100">
              <a:extLst>
                <a:ext uri="{FF2B5EF4-FFF2-40B4-BE49-F238E27FC236}">
                  <a16:creationId xmlns:a16="http://schemas.microsoft.com/office/drawing/2014/main" id="{5F604264-3C69-E03A-B475-E862DFD5E9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7391" y="1050759"/>
              <a:ext cx="581865" cy="221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tt linje 101">
              <a:extLst>
                <a:ext uri="{FF2B5EF4-FFF2-40B4-BE49-F238E27FC236}">
                  <a16:creationId xmlns:a16="http://schemas.microsoft.com/office/drawing/2014/main" id="{4D4647CE-D25A-DFDD-FBD4-704AB9B0D2A4}"/>
                </a:ext>
              </a:extLst>
            </p:cNvPr>
            <p:cNvCxnSpPr>
              <a:cxnSpLocks/>
            </p:cNvCxnSpPr>
            <p:nvPr/>
          </p:nvCxnSpPr>
          <p:spPr>
            <a:xfrm>
              <a:off x="6455514" y="1688111"/>
              <a:ext cx="911722" cy="1998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tt linje 102">
              <a:extLst>
                <a:ext uri="{FF2B5EF4-FFF2-40B4-BE49-F238E27FC236}">
                  <a16:creationId xmlns:a16="http://schemas.microsoft.com/office/drawing/2014/main" id="{0B2F2FE6-B4B9-7F7D-8AA8-963E4FEBE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4730" y="3025379"/>
              <a:ext cx="332919" cy="7031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Sylinder 2">
            <a:extLst>
              <a:ext uri="{FF2B5EF4-FFF2-40B4-BE49-F238E27FC236}">
                <a16:creationId xmlns:a16="http://schemas.microsoft.com/office/drawing/2014/main" id="{0B7669BB-6EC1-6EF4-BD82-87F5BAA2EBDC}"/>
              </a:ext>
            </a:extLst>
          </p:cNvPr>
          <p:cNvSpPr txBox="1"/>
          <p:nvPr/>
        </p:nvSpPr>
        <p:spPr>
          <a:xfrm>
            <a:off x="10027542" y="1616269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5012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Et bilde som inneholder kart&#10;&#10;Automatisk generert beskrivelse">
            <a:extLst>
              <a:ext uri="{FF2B5EF4-FFF2-40B4-BE49-F238E27FC236}">
                <a16:creationId xmlns:a16="http://schemas.microsoft.com/office/drawing/2014/main" id="{7D6CCD87-D976-BE88-AF16-D9782C23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97" y="175309"/>
            <a:ext cx="4818871" cy="5635182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B537A59-3027-4DBC-A6A7-DF94095D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548385"/>
            <a:ext cx="4665205" cy="4619434"/>
          </a:xfrm>
        </p:spPr>
        <p:txBody>
          <a:bodyPr/>
          <a:lstStyle/>
          <a:p>
            <a:r>
              <a:rPr lang="en-US" dirty="0" err="1"/>
              <a:t>Risvollan</a:t>
            </a:r>
            <a:r>
              <a:rPr lang="en-US" dirty="0"/>
              <a:t> </a:t>
            </a:r>
          </a:p>
          <a:p>
            <a:pPr marL="66675" indent="0">
              <a:buNone/>
            </a:pPr>
            <a:r>
              <a:rPr lang="en-US" dirty="0"/>
              <a:t>	Area:  0.18 </a:t>
            </a:r>
            <a:r>
              <a:rPr lang="nb-NO" dirty="0"/>
              <a:t>km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²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nb-NO" dirty="0">
                <a:ea typeface="Cambria Math" panose="02040503050406030204" pitchFamily="18" charset="0"/>
              </a:rPr>
              <a:t>	Permeable (P):  78 %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nb-NO" dirty="0">
                <a:ea typeface="Cambria Math" panose="02040503050406030204" pitchFamily="18" charset="0"/>
              </a:rPr>
              <a:t>	Impermeable (IP): 22 %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Runoff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 data and </a:t>
            </a: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precipitation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 data from </a:t>
            </a: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way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 back (1987-dd). </a:t>
            </a: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Quality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 not </a:t>
            </a: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great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, 5 min </a:t>
            </a:r>
            <a:r>
              <a:rPr lang="nb-NO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resolution</a:t>
            </a:r>
            <a:r>
              <a:rPr lang="nb-NO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F3BD521-C10D-47C0-AE46-4BAEDD24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587553"/>
            <a:ext cx="10599694" cy="818667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One of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areas: </a:t>
            </a:r>
            <a:r>
              <a:rPr lang="nb-NO" dirty="0" err="1"/>
              <a:t>Risvollan</a:t>
            </a:r>
            <a:r>
              <a:rPr lang="nb-NO" dirty="0"/>
              <a:t> (Trondheim, Norway)</a:t>
            </a:r>
          </a:p>
        </p:txBody>
      </p:sp>
      <p:sp>
        <p:nvSpPr>
          <p:cNvPr id="4" name="Plassholder for lysbildenummer 3" hidden="1">
            <a:extLst>
              <a:ext uri="{FF2B5EF4-FFF2-40B4-BE49-F238E27FC236}">
                <a16:creationId xmlns:a16="http://schemas.microsoft.com/office/drawing/2014/main" id="{8936BA8D-103E-4DF5-A7A4-1DB5503C21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33560" y="6450298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11E53A5D-0EF7-014F-ACFE-7291BC03EE78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9" name="Bilde 8" descr="Et bilde som inneholder kart&#10;&#10;Automatisk generert beskrivelse">
            <a:extLst>
              <a:ext uri="{FF2B5EF4-FFF2-40B4-BE49-F238E27FC236}">
                <a16:creationId xmlns:a16="http://schemas.microsoft.com/office/drawing/2014/main" id="{68B5A275-D537-395D-4799-481E9A90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527" y="2247243"/>
            <a:ext cx="3092450" cy="4493260"/>
          </a:xfrm>
          <a:prstGeom prst="rect">
            <a:avLst/>
          </a:prstGeom>
        </p:spPr>
      </p:pic>
      <p:cxnSp>
        <p:nvCxnSpPr>
          <p:cNvPr id="13" name="Rett pilkobling 12">
            <a:extLst>
              <a:ext uri="{FF2B5EF4-FFF2-40B4-BE49-F238E27FC236}">
                <a16:creationId xmlns:a16="http://schemas.microsoft.com/office/drawing/2014/main" id="{A93987E0-57F1-2CAB-BAFD-AE10919D5A28}"/>
              </a:ext>
            </a:extLst>
          </p:cNvPr>
          <p:cNvCxnSpPr/>
          <p:nvPr/>
        </p:nvCxnSpPr>
        <p:spPr>
          <a:xfrm flipH="1">
            <a:off x="7638585" y="2642839"/>
            <a:ext cx="1239942" cy="7861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9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0E909174-4236-5F97-BB81-E0309391C9E4}"/>
              </a:ext>
            </a:extLst>
          </p:cNvPr>
          <p:cNvGrpSpPr/>
          <p:nvPr/>
        </p:nvGrpSpPr>
        <p:grpSpPr>
          <a:xfrm>
            <a:off x="4521758" y="1189910"/>
            <a:ext cx="7528946" cy="5381115"/>
            <a:chOff x="2996589" y="411143"/>
            <a:chExt cx="8732570" cy="5999109"/>
          </a:xfrm>
        </p:grpSpPr>
        <p:grpSp>
          <p:nvGrpSpPr>
            <p:cNvPr id="201" name="Gruppe 200">
              <a:extLst>
                <a:ext uri="{FF2B5EF4-FFF2-40B4-BE49-F238E27FC236}">
                  <a16:creationId xmlns:a16="http://schemas.microsoft.com/office/drawing/2014/main" id="{B7809CBF-3835-8EB5-C074-FAFC893E0B33}"/>
                </a:ext>
              </a:extLst>
            </p:cNvPr>
            <p:cNvGrpSpPr/>
            <p:nvPr/>
          </p:nvGrpSpPr>
          <p:grpSpPr>
            <a:xfrm>
              <a:off x="8256080" y="1539311"/>
              <a:ext cx="1917070" cy="1063691"/>
              <a:chOff x="5592527" y="1243906"/>
              <a:chExt cx="1785386" cy="1005983"/>
            </a:xfrm>
          </p:grpSpPr>
          <p:grpSp>
            <p:nvGrpSpPr>
              <p:cNvPr id="131" name="Gruppe 130">
                <a:extLst>
                  <a:ext uri="{FF2B5EF4-FFF2-40B4-BE49-F238E27FC236}">
                    <a16:creationId xmlns:a16="http://schemas.microsoft.com/office/drawing/2014/main" id="{6F758593-4442-41DA-9F1B-6A946C870749}"/>
                  </a:ext>
                </a:extLst>
              </p:cNvPr>
              <p:cNvGrpSpPr/>
              <p:nvPr/>
            </p:nvGrpSpPr>
            <p:grpSpPr>
              <a:xfrm>
                <a:off x="5592527" y="1243906"/>
                <a:ext cx="1153532" cy="1005983"/>
                <a:chOff x="7008328" y="793992"/>
                <a:chExt cx="5050322" cy="4478692"/>
              </a:xfrm>
            </p:grpSpPr>
            <p:grpSp>
              <p:nvGrpSpPr>
                <p:cNvPr id="132" name="Gruppe 131">
                  <a:extLst>
                    <a:ext uri="{FF2B5EF4-FFF2-40B4-BE49-F238E27FC236}">
                      <a16:creationId xmlns:a16="http://schemas.microsoft.com/office/drawing/2014/main" id="{BB55359A-D9A9-46C9-BB72-43BFDFA905A0}"/>
                    </a:ext>
                  </a:extLst>
                </p:cNvPr>
                <p:cNvGrpSpPr/>
                <p:nvPr/>
              </p:nvGrpSpPr>
              <p:grpSpPr>
                <a:xfrm>
                  <a:off x="7008328" y="793992"/>
                  <a:ext cx="5050322" cy="4478692"/>
                  <a:chOff x="2961405" y="0"/>
                  <a:chExt cx="6563595" cy="6423621"/>
                </a:xfrm>
              </p:grpSpPr>
              <p:pic>
                <p:nvPicPr>
                  <p:cNvPr id="134" name="Bilde 133">
                    <a:extLst>
                      <a:ext uri="{FF2B5EF4-FFF2-40B4-BE49-F238E27FC236}">
                        <a16:creationId xmlns:a16="http://schemas.microsoft.com/office/drawing/2014/main" id="{E50C92D3-1B35-4D27-B778-5C63884771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93" b="6334"/>
                  <a:stretch/>
                </p:blipFill>
                <p:spPr>
                  <a:xfrm>
                    <a:off x="2961405" y="0"/>
                    <a:ext cx="6563595" cy="6423621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</p:pic>
              <p:sp>
                <p:nvSpPr>
                  <p:cNvPr id="135" name="Frihåndsform 59">
                    <a:extLst>
                      <a:ext uri="{FF2B5EF4-FFF2-40B4-BE49-F238E27FC236}">
                        <a16:creationId xmlns:a16="http://schemas.microsoft.com/office/drawing/2014/main" id="{C4C34668-5745-40CB-B851-7380E1CCF3B0}"/>
                      </a:ext>
                    </a:extLst>
                  </p:cNvPr>
                  <p:cNvSpPr/>
                  <p:nvPr/>
                </p:nvSpPr>
                <p:spPr>
                  <a:xfrm>
                    <a:off x="3607747" y="909675"/>
                    <a:ext cx="1374409" cy="4866845"/>
                  </a:xfrm>
                  <a:custGeom>
                    <a:avLst/>
                    <a:gdLst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46150 w 1374449"/>
                      <a:gd name="connsiteY62" fmla="*/ 1229834 h 4867415"/>
                      <a:gd name="connsiteX63" fmla="*/ 791029 w 1374449"/>
                      <a:gd name="connsiteY63" fmla="*/ 1381299 h 4867415"/>
                      <a:gd name="connsiteX64" fmla="*/ 807858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46150 w 1374449"/>
                      <a:gd name="connsiteY62" fmla="*/ 122983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3694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0517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22984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48103 w 1374449"/>
                      <a:gd name="connsiteY71" fmla="*/ 213301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42494 w 1374449"/>
                      <a:gd name="connsiteY70" fmla="*/ 211057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42556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8827 w 1374449"/>
                      <a:gd name="connsiteY120" fmla="*/ 4842556 h 4867415"/>
                      <a:gd name="connsiteX121" fmla="*/ 95411 w 1374449"/>
                      <a:gd name="connsiteY121" fmla="*/ 4853775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67415"/>
                      <a:gd name="connsiteX1" fmla="*/ 44 w 1374449"/>
                      <a:gd name="connsiteY1" fmla="*/ 4674261 h 4867415"/>
                      <a:gd name="connsiteX2" fmla="*/ 5654 w 1374449"/>
                      <a:gd name="connsiteY2" fmla="*/ 4584504 h 4867415"/>
                      <a:gd name="connsiteX3" fmla="*/ 5654 w 1374449"/>
                      <a:gd name="connsiteY3" fmla="*/ 4477918 h 4867415"/>
                      <a:gd name="connsiteX4" fmla="*/ 11264 w 1374449"/>
                      <a:gd name="connsiteY4" fmla="*/ 4337672 h 4867415"/>
                      <a:gd name="connsiteX5" fmla="*/ 22484 w 1374449"/>
                      <a:gd name="connsiteY5" fmla="*/ 4225476 h 4867415"/>
                      <a:gd name="connsiteX6" fmla="*/ 39313 w 1374449"/>
                      <a:gd name="connsiteY6" fmla="*/ 4163768 h 4867415"/>
                      <a:gd name="connsiteX7" fmla="*/ 56143 w 1374449"/>
                      <a:gd name="connsiteY7" fmla="*/ 3849618 h 4867415"/>
                      <a:gd name="connsiteX8" fmla="*/ 61752 w 1374449"/>
                      <a:gd name="connsiteY8" fmla="*/ 3787910 h 4867415"/>
                      <a:gd name="connsiteX9" fmla="*/ 72972 w 1374449"/>
                      <a:gd name="connsiteY9" fmla="*/ 3563518 h 4867415"/>
                      <a:gd name="connsiteX10" fmla="*/ 84192 w 1374449"/>
                      <a:gd name="connsiteY10" fmla="*/ 3462541 h 4867415"/>
                      <a:gd name="connsiteX11" fmla="*/ 89802 w 1374449"/>
                      <a:gd name="connsiteY11" fmla="*/ 3266198 h 4867415"/>
                      <a:gd name="connsiteX12" fmla="*/ 95411 w 1374449"/>
                      <a:gd name="connsiteY12" fmla="*/ 3249368 h 4867415"/>
                      <a:gd name="connsiteX13" fmla="*/ 101021 w 1374449"/>
                      <a:gd name="connsiteY13" fmla="*/ 3210099 h 4867415"/>
                      <a:gd name="connsiteX14" fmla="*/ 106631 w 1374449"/>
                      <a:gd name="connsiteY14" fmla="*/ 2952048 h 4867415"/>
                      <a:gd name="connsiteX15" fmla="*/ 112241 w 1374449"/>
                      <a:gd name="connsiteY15" fmla="*/ 2929609 h 4867415"/>
                      <a:gd name="connsiteX16" fmla="*/ 117851 w 1374449"/>
                      <a:gd name="connsiteY16" fmla="*/ 2873510 h 4867415"/>
                      <a:gd name="connsiteX17" fmla="*/ 123460 w 1374449"/>
                      <a:gd name="connsiteY17" fmla="*/ 2761314 h 4867415"/>
                      <a:gd name="connsiteX18" fmla="*/ 129070 w 1374449"/>
                      <a:gd name="connsiteY18" fmla="*/ 2722045 h 4867415"/>
                      <a:gd name="connsiteX19" fmla="*/ 134680 w 1374449"/>
                      <a:gd name="connsiteY19" fmla="*/ 2576190 h 4867415"/>
                      <a:gd name="connsiteX20" fmla="*/ 151510 w 1374449"/>
                      <a:gd name="connsiteY20" fmla="*/ 2407896 h 4867415"/>
                      <a:gd name="connsiteX21" fmla="*/ 162729 w 1374449"/>
                      <a:gd name="connsiteY21" fmla="*/ 2295699 h 4867415"/>
                      <a:gd name="connsiteX22" fmla="*/ 162729 w 1374449"/>
                      <a:gd name="connsiteY22" fmla="*/ 2144234 h 4867415"/>
                      <a:gd name="connsiteX23" fmla="*/ 173949 w 1374449"/>
                      <a:gd name="connsiteY23" fmla="*/ 1790816 h 4867415"/>
                      <a:gd name="connsiteX24" fmla="*/ 179559 w 1374449"/>
                      <a:gd name="connsiteY24" fmla="*/ 1560813 h 4867415"/>
                      <a:gd name="connsiteX25" fmla="*/ 190778 w 1374449"/>
                      <a:gd name="connsiteY25" fmla="*/ 1504715 h 4867415"/>
                      <a:gd name="connsiteX26" fmla="*/ 201998 w 1374449"/>
                      <a:gd name="connsiteY26" fmla="*/ 1392519 h 4867415"/>
                      <a:gd name="connsiteX27" fmla="*/ 224437 w 1374449"/>
                      <a:gd name="connsiteY27" fmla="*/ 1201785 h 4867415"/>
                      <a:gd name="connsiteX28" fmla="*/ 252486 w 1374449"/>
                      <a:gd name="connsiteY28" fmla="*/ 904465 h 4867415"/>
                      <a:gd name="connsiteX29" fmla="*/ 274925 w 1374449"/>
                      <a:gd name="connsiteY29" fmla="*/ 769829 h 4867415"/>
                      <a:gd name="connsiteX30" fmla="*/ 280535 w 1374449"/>
                      <a:gd name="connsiteY30" fmla="*/ 590315 h 4867415"/>
                      <a:gd name="connsiteX31" fmla="*/ 297365 w 1374449"/>
                      <a:gd name="connsiteY31" fmla="*/ 528607 h 4867415"/>
                      <a:gd name="connsiteX32" fmla="*/ 302975 w 1374449"/>
                      <a:gd name="connsiteY32" fmla="*/ 393972 h 4867415"/>
                      <a:gd name="connsiteX33" fmla="*/ 308584 w 1374449"/>
                      <a:gd name="connsiteY33" fmla="*/ 298605 h 4867415"/>
                      <a:gd name="connsiteX34" fmla="*/ 314194 w 1374449"/>
                      <a:gd name="connsiteY34" fmla="*/ 264946 h 4867415"/>
                      <a:gd name="connsiteX35" fmla="*/ 319804 w 1374449"/>
                      <a:gd name="connsiteY35" fmla="*/ 225677 h 4867415"/>
                      <a:gd name="connsiteX36" fmla="*/ 325414 w 1374449"/>
                      <a:gd name="connsiteY36" fmla="*/ 152750 h 4867415"/>
                      <a:gd name="connsiteX37" fmla="*/ 342243 w 1374449"/>
                      <a:gd name="connsiteY37" fmla="*/ 124701 h 4867415"/>
                      <a:gd name="connsiteX38" fmla="*/ 359073 w 1374449"/>
                      <a:gd name="connsiteY38" fmla="*/ 102261 h 4867415"/>
                      <a:gd name="connsiteX39" fmla="*/ 370292 w 1374449"/>
                      <a:gd name="connsiteY39" fmla="*/ 85432 h 4867415"/>
                      <a:gd name="connsiteX40" fmla="*/ 387122 w 1374449"/>
                      <a:gd name="connsiteY40" fmla="*/ 34944 h 4867415"/>
                      <a:gd name="connsiteX41" fmla="*/ 409561 w 1374449"/>
                      <a:gd name="connsiteY41" fmla="*/ 29334 h 4867415"/>
                      <a:gd name="connsiteX42" fmla="*/ 432000 w 1374449"/>
                      <a:gd name="connsiteY42" fmla="*/ 18114 h 4867415"/>
                      <a:gd name="connsiteX43" fmla="*/ 437610 w 1374449"/>
                      <a:gd name="connsiteY43" fmla="*/ 1285 h 4867415"/>
                      <a:gd name="connsiteX44" fmla="*/ 482489 w 1374449"/>
                      <a:gd name="connsiteY44" fmla="*/ 34944 h 4867415"/>
                      <a:gd name="connsiteX45" fmla="*/ 493708 w 1374449"/>
                      <a:gd name="connsiteY45" fmla="*/ 79822 h 4867415"/>
                      <a:gd name="connsiteX46" fmla="*/ 527367 w 1374449"/>
                      <a:gd name="connsiteY46" fmla="*/ 158359 h 4867415"/>
                      <a:gd name="connsiteX47" fmla="*/ 538587 w 1374449"/>
                      <a:gd name="connsiteY47" fmla="*/ 197628 h 4867415"/>
                      <a:gd name="connsiteX48" fmla="*/ 549806 w 1374449"/>
                      <a:gd name="connsiteY48" fmla="*/ 220067 h 4867415"/>
                      <a:gd name="connsiteX49" fmla="*/ 577856 w 1374449"/>
                      <a:gd name="connsiteY49" fmla="*/ 276166 h 4867415"/>
                      <a:gd name="connsiteX50" fmla="*/ 589075 w 1374449"/>
                      <a:gd name="connsiteY50" fmla="*/ 326654 h 4867415"/>
                      <a:gd name="connsiteX51" fmla="*/ 605905 w 1374449"/>
                      <a:gd name="connsiteY51" fmla="*/ 365923 h 4867415"/>
                      <a:gd name="connsiteX52" fmla="*/ 622734 w 1374449"/>
                      <a:gd name="connsiteY52" fmla="*/ 410801 h 4867415"/>
                      <a:gd name="connsiteX53" fmla="*/ 633954 w 1374449"/>
                      <a:gd name="connsiteY53" fmla="*/ 483729 h 4867415"/>
                      <a:gd name="connsiteX54" fmla="*/ 645173 w 1374449"/>
                      <a:gd name="connsiteY54" fmla="*/ 551047 h 4867415"/>
                      <a:gd name="connsiteX55" fmla="*/ 650783 w 1374449"/>
                      <a:gd name="connsiteY55" fmla="*/ 612755 h 4867415"/>
                      <a:gd name="connsiteX56" fmla="*/ 673222 w 1374449"/>
                      <a:gd name="connsiteY56" fmla="*/ 663243 h 4867415"/>
                      <a:gd name="connsiteX57" fmla="*/ 690052 w 1374449"/>
                      <a:gd name="connsiteY57" fmla="*/ 719341 h 4867415"/>
                      <a:gd name="connsiteX58" fmla="*/ 695662 w 1374449"/>
                      <a:gd name="connsiteY58" fmla="*/ 825928 h 4867415"/>
                      <a:gd name="connsiteX59" fmla="*/ 701271 w 1374449"/>
                      <a:gd name="connsiteY59" fmla="*/ 842757 h 4867415"/>
                      <a:gd name="connsiteX60" fmla="*/ 723711 w 1374449"/>
                      <a:gd name="connsiteY60" fmla="*/ 1005442 h 4867415"/>
                      <a:gd name="connsiteX61" fmla="*/ 734930 w 1374449"/>
                      <a:gd name="connsiteY61" fmla="*/ 1095199 h 4867415"/>
                      <a:gd name="connsiteX62" fmla="*/ 768590 w 1374449"/>
                      <a:gd name="connsiteY62" fmla="*/ 1224224 h 4867415"/>
                      <a:gd name="connsiteX63" fmla="*/ 791029 w 1374449"/>
                      <a:gd name="connsiteY63" fmla="*/ 1381299 h 4867415"/>
                      <a:gd name="connsiteX64" fmla="*/ 835907 w 1374449"/>
                      <a:gd name="connsiteY64" fmla="*/ 1583253 h 4867415"/>
                      <a:gd name="connsiteX65" fmla="*/ 830297 w 1374449"/>
                      <a:gd name="connsiteY65" fmla="*/ 1684229 h 4867415"/>
                      <a:gd name="connsiteX66" fmla="*/ 869566 w 1374449"/>
                      <a:gd name="connsiteY66" fmla="*/ 1824475 h 4867415"/>
                      <a:gd name="connsiteX67" fmla="*/ 886395 w 1374449"/>
                      <a:gd name="connsiteY67" fmla="*/ 1931061 h 4867415"/>
                      <a:gd name="connsiteX68" fmla="*/ 903225 w 1374449"/>
                      <a:gd name="connsiteY68" fmla="*/ 1987159 h 4867415"/>
                      <a:gd name="connsiteX69" fmla="*/ 914444 w 1374449"/>
                      <a:gd name="connsiteY69" fmla="*/ 2043258 h 4867415"/>
                      <a:gd name="connsiteX70" fmla="*/ 931274 w 1374449"/>
                      <a:gd name="connsiteY70" fmla="*/ 2099355 h 4867415"/>
                      <a:gd name="connsiteX71" fmla="*/ 936883 w 1374449"/>
                      <a:gd name="connsiteY71" fmla="*/ 2138625 h 4867415"/>
                      <a:gd name="connsiteX72" fmla="*/ 976152 w 1374449"/>
                      <a:gd name="connsiteY72" fmla="*/ 2385456 h 4867415"/>
                      <a:gd name="connsiteX73" fmla="*/ 981762 w 1374449"/>
                      <a:gd name="connsiteY73" fmla="*/ 2407896 h 4867415"/>
                      <a:gd name="connsiteX74" fmla="*/ 987372 w 1374449"/>
                      <a:gd name="connsiteY74" fmla="*/ 2424725 h 4867415"/>
                      <a:gd name="connsiteX75" fmla="*/ 1009811 w 1374449"/>
                      <a:gd name="connsiteY75" fmla="*/ 2564971 h 4867415"/>
                      <a:gd name="connsiteX76" fmla="*/ 1015421 w 1374449"/>
                      <a:gd name="connsiteY76" fmla="*/ 2587410 h 4867415"/>
                      <a:gd name="connsiteX77" fmla="*/ 1071519 w 1374449"/>
                      <a:gd name="connsiteY77" fmla="*/ 2839852 h 4867415"/>
                      <a:gd name="connsiteX78" fmla="*/ 1082739 w 1374449"/>
                      <a:gd name="connsiteY78" fmla="*/ 2923999 h 4867415"/>
                      <a:gd name="connsiteX79" fmla="*/ 1105178 w 1374449"/>
                      <a:gd name="connsiteY79" fmla="*/ 3002536 h 4867415"/>
                      <a:gd name="connsiteX80" fmla="*/ 1110788 w 1374449"/>
                      <a:gd name="connsiteY80" fmla="*/ 3036195 h 4867415"/>
                      <a:gd name="connsiteX81" fmla="*/ 1122008 w 1374449"/>
                      <a:gd name="connsiteY81" fmla="*/ 3069854 h 4867415"/>
                      <a:gd name="connsiteX82" fmla="*/ 1133227 w 1374449"/>
                      <a:gd name="connsiteY82" fmla="*/ 3120342 h 4867415"/>
                      <a:gd name="connsiteX83" fmla="*/ 1150057 w 1374449"/>
                      <a:gd name="connsiteY83" fmla="*/ 3170831 h 4867415"/>
                      <a:gd name="connsiteX84" fmla="*/ 1172496 w 1374449"/>
                      <a:gd name="connsiteY84" fmla="*/ 3260588 h 4867415"/>
                      <a:gd name="connsiteX85" fmla="*/ 1183716 w 1374449"/>
                      <a:gd name="connsiteY85" fmla="*/ 3305466 h 4867415"/>
                      <a:gd name="connsiteX86" fmla="*/ 1189325 w 1374449"/>
                      <a:gd name="connsiteY86" fmla="*/ 3361564 h 4867415"/>
                      <a:gd name="connsiteX87" fmla="*/ 1267863 w 1374449"/>
                      <a:gd name="connsiteY87" fmla="*/ 3574737 h 4867415"/>
                      <a:gd name="connsiteX88" fmla="*/ 1290302 w 1374449"/>
                      <a:gd name="connsiteY88" fmla="*/ 3664494 h 4867415"/>
                      <a:gd name="connsiteX89" fmla="*/ 1307132 w 1374449"/>
                      <a:gd name="connsiteY89" fmla="*/ 3726202 h 4867415"/>
                      <a:gd name="connsiteX90" fmla="*/ 1323961 w 1374449"/>
                      <a:gd name="connsiteY90" fmla="*/ 3787910 h 4867415"/>
                      <a:gd name="connsiteX91" fmla="*/ 1340790 w 1374449"/>
                      <a:gd name="connsiteY91" fmla="*/ 3810350 h 4867415"/>
                      <a:gd name="connsiteX92" fmla="*/ 1352010 w 1374449"/>
                      <a:gd name="connsiteY92" fmla="*/ 3844009 h 4867415"/>
                      <a:gd name="connsiteX93" fmla="*/ 1374449 w 1374449"/>
                      <a:gd name="connsiteY93" fmla="*/ 3900107 h 4867415"/>
                      <a:gd name="connsiteX94" fmla="*/ 1357620 w 1374449"/>
                      <a:gd name="connsiteY94" fmla="*/ 3916936 h 4867415"/>
                      <a:gd name="connsiteX95" fmla="*/ 1346400 w 1374449"/>
                      <a:gd name="connsiteY95" fmla="*/ 3950595 h 4867415"/>
                      <a:gd name="connsiteX96" fmla="*/ 1335181 w 1374449"/>
                      <a:gd name="connsiteY96" fmla="*/ 4017913 h 4867415"/>
                      <a:gd name="connsiteX97" fmla="*/ 1329571 w 1374449"/>
                      <a:gd name="connsiteY97" fmla="*/ 4062791 h 4867415"/>
                      <a:gd name="connsiteX98" fmla="*/ 1307132 w 1374449"/>
                      <a:gd name="connsiteY98" fmla="*/ 4090840 h 4867415"/>
                      <a:gd name="connsiteX99" fmla="*/ 1295912 w 1374449"/>
                      <a:gd name="connsiteY99" fmla="*/ 4141329 h 4867415"/>
                      <a:gd name="connsiteX100" fmla="*/ 1284692 w 1374449"/>
                      <a:gd name="connsiteY100" fmla="*/ 4163768 h 4867415"/>
                      <a:gd name="connsiteX101" fmla="*/ 1267863 w 1374449"/>
                      <a:gd name="connsiteY101" fmla="*/ 4203037 h 4867415"/>
                      <a:gd name="connsiteX102" fmla="*/ 1228594 w 1374449"/>
                      <a:gd name="connsiteY102" fmla="*/ 4287184 h 4867415"/>
                      <a:gd name="connsiteX103" fmla="*/ 1200545 w 1374449"/>
                      <a:gd name="connsiteY103" fmla="*/ 4348892 h 4867415"/>
                      <a:gd name="connsiteX104" fmla="*/ 1183716 w 1374449"/>
                      <a:gd name="connsiteY104" fmla="*/ 4399380 h 4867415"/>
                      <a:gd name="connsiteX105" fmla="*/ 1172496 w 1374449"/>
                      <a:gd name="connsiteY105" fmla="*/ 4421820 h 4867415"/>
                      <a:gd name="connsiteX106" fmla="*/ 1110788 w 1374449"/>
                      <a:gd name="connsiteY106" fmla="*/ 4489137 h 4867415"/>
                      <a:gd name="connsiteX107" fmla="*/ 1065910 w 1374449"/>
                      <a:gd name="connsiteY107" fmla="*/ 4578894 h 4867415"/>
                      <a:gd name="connsiteX108" fmla="*/ 1054690 w 1374449"/>
                      <a:gd name="connsiteY108" fmla="*/ 4606944 h 4867415"/>
                      <a:gd name="connsiteX109" fmla="*/ 1037860 w 1374449"/>
                      <a:gd name="connsiteY109" fmla="*/ 4623773 h 4867415"/>
                      <a:gd name="connsiteX110" fmla="*/ 964933 w 1374449"/>
                      <a:gd name="connsiteY110" fmla="*/ 4668652 h 4867415"/>
                      <a:gd name="connsiteX111" fmla="*/ 942494 w 1374449"/>
                      <a:gd name="connsiteY111" fmla="*/ 4702310 h 4867415"/>
                      <a:gd name="connsiteX112" fmla="*/ 908835 w 1374449"/>
                      <a:gd name="connsiteY112" fmla="*/ 4735969 h 4867415"/>
                      <a:gd name="connsiteX113" fmla="*/ 875176 w 1374449"/>
                      <a:gd name="connsiteY113" fmla="*/ 4758409 h 4867415"/>
                      <a:gd name="connsiteX114" fmla="*/ 858346 w 1374449"/>
                      <a:gd name="connsiteY114" fmla="*/ 4769628 h 4867415"/>
                      <a:gd name="connsiteX115" fmla="*/ 830297 w 1374449"/>
                      <a:gd name="connsiteY115" fmla="*/ 4780848 h 4867415"/>
                      <a:gd name="connsiteX116" fmla="*/ 813468 w 1374449"/>
                      <a:gd name="connsiteY116" fmla="*/ 4797677 h 4867415"/>
                      <a:gd name="connsiteX117" fmla="*/ 729321 w 1374449"/>
                      <a:gd name="connsiteY117" fmla="*/ 4842556 h 4867415"/>
                      <a:gd name="connsiteX118" fmla="*/ 712491 w 1374449"/>
                      <a:gd name="connsiteY118" fmla="*/ 4853775 h 4867415"/>
                      <a:gd name="connsiteX119" fmla="*/ 594685 w 1374449"/>
                      <a:gd name="connsiteY119" fmla="*/ 4848166 h 4867415"/>
                      <a:gd name="connsiteX120" fmla="*/ 213218 w 1374449"/>
                      <a:gd name="connsiteY120" fmla="*/ 4848166 h 4867415"/>
                      <a:gd name="connsiteX121" fmla="*/ 95411 w 1374449"/>
                      <a:gd name="connsiteY121" fmla="*/ 4853775 h 4867415"/>
                      <a:gd name="connsiteX122" fmla="*/ 44923 w 1374449"/>
                      <a:gd name="connsiteY122" fmla="*/ 4836946 h 4867415"/>
                      <a:gd name="connsiteX123" fmla="*/ 11264 w 1374449"/>
                      <a:gd name="connsiteY123" fmla="*/ 4859385 h 4867415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3711 w 1374449"/>
                      <a:gd name="connsiteY60" fmla="*/ 100544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40540 w 1374449"/>
                      <a:gd name="connsiteY60" fmla="*/ 99983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9005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493708 w 1374449"/>
                      <a:gd name="connsiteY45" fmla="*/ 7982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2736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3858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44197 w 1374449"/>
                      <a:gd name="connsiteY47" fmla="*/ 197628 h 4872933"/>
                      <a:gd name="connsiteX48" fmla="*/ 549806 w 1374449"/>
                      <a:gd name="connsiteY48" fmla="*/ 220067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44197 w 1374449"/>
                      <a:gd name="connsiteY47" fmla="*/ 197628 h 4872933"/>
                      <a:gd name="connsiteX48" fmla="*/ 555415 w 1374449"/>
                      <a:gd name="connsiteY48" fmla="*/ 208848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9385 h 4872933"/>
                      <a:gd name="connsiteX1" fmla="*/ 44 w 1374449"/>
                      <a:gd name="connsiteY1" fmla="*/ 4674261 h 4872933"/>
                      <a:gd name="connsiteX2" fmla="*/ 5654 w 1374449"/>
                      <a:gd name="connsiteY2" fmla="*/ 4584504 h 4872933"/>
                      <a:gd name="connsiteX3" fmla="*/ 5654 w 1374449"/>
                      <a:gd name="connsiteY3" fmla="*/ 4477918 h 4872933"/>
                      <a:gd name="connsiteX4" fmla="*/ 11264 w 1374449"/>
                      <a:gd name="connsiteY4" fmla="*/ 4337672 h 4872933"/>
                      <a:gd name="connsiteX5" fmla="*/ 22484 w 1374449"/>
                      <a:gd name="connsiteY5" fmla="*/ 4225476 h 4872933"/>
                      <a:gd name="connsiteX6" fmla="*/ 39313 w 1374449"/>
                      <a:gd name="connsiteY6" fmla="*/ 4163768 h 4872933"/>
                      <a:gd name="connsiteX7" fmla="*/ 56143 w 1374449"/>
                      <a:gd name="connsiteY7" fmla="*/ 3849618 h 4872933"/>
                      <a:gd name="connsiteX8" fmla="*/ 61752 w 1374449"/>
                      <a:gd name="connsiteY8" fmla="*/ 3787910 h 4872933"/>
                      <a:gd name="connsiteX9" fmla="*/ 72972 w 1374449"/>
                      <a:gd name="connsiteY9" fmla="*/ 3563518 h 4872933"/>
                      <a:gd name="connsiteX10" fmla="*/ 84192 w 1374449"/>
                      <a:gd name="connsiteY10" fmla="*/ 3462541 h 4872933"/>
                      <a:gd name="connsiteX11" fmla="*/ 89802 w 1374449"/>
                      <a:gd name="connsiteY11" fmla="*/ 3266198 h 4872933"/>
                      <a:gd name="connsiteX12" fmla="*/ 95411 w 1374449"/>
                      <a:gd name="connsiteY12" fmla="*/ 3249368 h 4872933"/>
                      <a:gd name="connsiteX13" fmla="*/ 101021 w 1374449"/>
                      <a:gd name="connsiteY13" fmla="*/ 3210099 h 4872933"/>
                      <a:gd name="connsiteX14" fmla="*/ 106631 w 1374449"/>
                      <a:gd name="connsiteY14" fmla="*/ 2952048 h 4872933"/>
                      <a:gd name="connsiteX15" fmla="*/ 112241 w 1374449"/>
                      <a:gd name="connsiteY15" fmla="*/ 2929609 h 4872933"/>
                      <a:gd name="connsiteX16" fmla="*/ 117851 w 1374449"/>
                      <a:gd name="connsiteY16" fmla="*/ 2873510 h 4872933"/>
                      <a:gd name="connsiteX17" fmla="*/ 123460 w 1374449"/>
                      <a:gd name="connsiteY17" fmla="*/ 2761314 h 4872933"/>
                      <a:gd name="connsiteX18" fmla="*/ 129070 w 1374449"/>
                      <a:gd name="connsiteY18" fmla="*/ 2722045 h 4872933"/>
                      <a:gd name="connsiteX19" fmla="*/ 134680 w 1374449"/>
                      <a:gd name="connsiteY19" fmla="*/ 2576190 h 4872933"/>
                      <a:gd name="connsiteX20" fmla="*/ 151510 w 1374449"/>
                      <a:gd name="connsiteY20" fmla="*/ 2407896 h 4872933"/>
                      <a:gd name="connsiteX21" fmla="*/ 162729 w 1374449"/>
                      <a:gd name="connsiteY21" fmla="*/ 2295699 h 4872933"/>
                      <a:gd name="connsiteX22" fmla="*/ 162729 w 1374449"/>
                      <a:gd name="connsiteY22" fmla="*/ 2144234 h 4872933"/>
                      <a:gd name="connsiteX23" fmla="*/ 173949 w 1374449"/>
                      <a:gd name="connsiteY23" fmla="*/ 1790816 h 4872933"/>
                      <a:gd name="connsiteX24" fmla="*/ 179559 w 1374449"/>
                      <a:gd name="connsiteY24" fmla="*/ 1560813 h 4872933"/>
                      <a:gd name="connsiteX25" fmla="*/ 190778 w 1374449"/>
                      <a:gd name="connsiteY25" fmla="*/ 1504715 h 4872933"/>
                      <a:gd name="connsiteX26" fmla="*/ 201998 w 1374449"/>
                      <a:gd name="connsiteY26" fmla="*/ 1392519 h 4872933"/>
                      <a:gd name="connsiteX27" fmla="*/ 224437 w 1374449"/>
                      <a:gd name="connsiteY27" fmla="*/ 1201785 h 4872933"/>
                      <a:gd name="connsiteX28" fmla="*/ 252486 w 1374449"/>
                      <a:gd name="connsiteY28" fmla="*/ 904465 h 4872933"/>
                      <a:gd name="connsiteX29" fmla="*/ 274925 w 1374449"/>
                      <a:gd name="connsiteY29" fmla="*/ 769829 h 4872933"/>
                      <a:gd name="connsiteX30" fmla="*/ 280535 w 1374449"/>
                      <a:gd name="connsiteY30" fmla="*/ 590315 h 4872933"/>
                      <a:gd name="connsiteX31" fmla="*/ 297365 w 1374449"/>
                      <a:gd name="connsiteY31" fmla="*/ 528607 h 4872933"/>
                      <a:gd name="connsiteX32" fmla="*/ 302975 w 1374449"/>
                      <a:gd name="connsiteY32" fmla="*/ 393972 h 4872933"/>
                      <a:gd name="connsiteX33" fmla="*/ 308584 w 1374449"/>
                      <a:gd name="connsiteY33" fmla="*/ 298605 h 4872933"/>
                      <a:gd name="connsiteX34" fmla="*/ 314194 w 1374449"/>
                      <a:gd name="connsiteY34" fmla="*/ 264946 h 4872933"/>
                      <a:gd name="connsiteX35" fmla="*/ 319804 w 1374449"/>
                      <a:gd name="connsiteY35" fmla="*/ 225677 h 4872933"/>
                      <a:gd name="connsiteX36" fmla="*/ 325414 w 1374449"/>
                      <a:gd name="connsiteY36" fmla="*/ 152750 h 4872933"/>
                      <a:gd name="connsiteX37" fmla="*/ 342243 w 1374449"/>
                      <a:gd name="connsiteY37" fmla="*/ 124701 h 4872933"/>
                      <a:gd name="connsiteX38" fmla="*/ 359073 w 1374449"/>
                      <a:gd name="connsiteY38" fmla="*/ 102261 h 4872933"/>
                      <a:gd name="connsiteX39" fmla="*/ 370292 w 1374449"/>
                      <a:gd name="connsiteY39" fmla="*/ 85432 h 4872933"/>
                      <a:gd name="connsiteX40" fmla="*/ 387122 w 1374449"/>
                      <a:gd name="connsiteY40" fmla="*/ 34944 h 4872933"/>
                      <a:gd name="connsiteX41" fmla="*/ 409561 w 1374449"/>
                      <a:gd name="connsiteY41" fmla="*/ 29334 h 4872933"/>
                      <a:gd name="connsiteX42" fmla="*/ 432000 w 1374449"/>
                      <a:gd name="connsiteY42" fmla="*/ 18114 h 4872933"/>
                      <a:gd name="connsiteX43" fmla="*/ 437610 w 1374449"/>
                      <a:gd name="connsiteY43" fmla="*/ 1285 h 4872933"/>
                      <a:gd name="connsiteX44" fmla="*/ 482489 w 1374449"/>
                      <a:gd name="connsiteY44" fmla="*/ 34944 h 4872933"/>
                      <a:gd name="connsiteX45" fmla="*/ 516148 w 1374449"/>
                      <a:gd name="connsiteY45" fmla="*/ 74212 h 4872933"/>
                      <a:gd name="connsiteX46" fmla="*/ 532977 w 1374449"/>
                      <a:gd name="connsiteY46" fmla="*/ 158359 h 4872933"/>
                      <a:gd name="connsiteX47" fmla="*/ 555417 w 1374449"/>
                      <a:gd name="connsiteY47" fmla="*/ 208848 h 4872933"/>
                      <a:gd name="connsiteX48" fmla="*/ 555415 w 1374449"/>
                      <a:gd name="connsiteY48" fmla="*/ 208848 h 4872933"/>
                      <a:gd name="connsiteX49" fmla="*/ 577856 w 1374449"/>
                      <a:gd name="connsiteY49" fmla="*/ 276166 h 4872933"/>
                      <a:gd name="connsiteX50" fmla="*/ 589075 w 1374449"/>
                      <a:gd name="connsiteY50" fmla="*/ 326654 h 4872933"/>
                      <a:gd name="connsiteX51" fmla="*/ 605905 w 1374449"/>
                      <a:gd name="connsiteY51" fmla="*/ 365923 h 4872933"/>
                      <a:gd name="connsiteX52" fmla="*/ 622734 w 1374449"/>
                      <a:gd name="connsiteY52" fmla="*/ 410801 h 4872933"/>
                      <a:gd name="connsiteX53" fmla="*/ 633954 w 1374449"/>
                      <a:gd name="connsiteY53" fmla="*/ 483729 h 4872933"/>
                      <a:gd name="connsiteX54" fmla="*/ 645173 w 1374449"/>
                      <a:gd name="connsiteY54" fmla="*/ 551047 h 4872933"/>
                      <a:gd name="connsiteX55" fmla="*/ 650783 w 1374449"/>
                      <a:gd name="connsiteY55" fmla="*/ 612755 h 4872933"/>
                      <a:gd name="connsiteX56" fmla="*/ 673222 w 1374449"/>
                      <a:gd name="connsiteY56" fmla="*/ 663243 h 4872933"/>
                      <a:gd name="connsiteX57" fmla="*/ 684442 w 1374449"/>
                      <a:gd name="connsiteY57" fmla="*/ 719341 h 4872933"/>
                      <a:gd name="connsiteX58" fmla="*/ 695662 w 1374449"/>
                      <a:gd name="connsiteY58" fmla="*/ 825928 h 4872933"/>
                      <a:gd name="connsiteX59" fmla="*/ 701271 w 1374449"/>
                      <a:gd name="connsiteY59" fmla="*/ 842757 h 4872933"/>
                      <a:gd name="connsiteX60" fmla="*/ 729320 w 1374449"/>
                      <a:gd name="connsiteY60" fmla="*/ 994222 h 4872933"/>
                      <a:gd name="connsiteX61" fmla="*/ 734930 w 1374449"/>
                      <a:gd name="connsiteY61" fmla="*/ 1095199 h 4872933"/>
                      <a:gd name="connsiteX62" fmla="*/ 768590 w 1374449"/>
                      <a:gd name="connsiteY62" fmla="*/ 1224224 h 4872933"/>
                      <a:gd name="connsiteX63" fmla="*/ 791029 w 1374449"/>
                      <a:gd name="connsiteY63" fmla="*/ 1381299 h 4872933"/>
                      <a:gd name="connsiteX64" fmla="*/ 835907 w 1374449"/>
                      <a:gd name="connsiteY64" fmla="*/ 1583253 h 4872933"/>
                      <a:gd name="connsiteX65" fmla="*/ 830297 w 1374449"/>
                      <a:gd name="connsiteY65" fmla="*/ 1684229 h 4872933"/>
                      <a:gd name="connsiteX66" fmla="*/ 869566 w 1374449"/>
                      <a:gd name="connsiteY66" fmla="*/ 1824475 h 4872933"/>
                      <a:gd name="connsiteX67" fmla="*/ 886395 w 1374449"/>
                      <a:gd name="connsiteY67" fmla="*/ 1931061 h 4872933"/>
                      <a:gd name="connsiteX68" fmla="*/ 903225 w 1374449"/>
                      <a:gd name="connsiteY68" fmla="*/ 1987159 h 4872933"/>
                      <a:gd name="connsiteX69" fmla="*/ 914444 w 1374449"/>
                      <a:gd name="connsiteY69" fmla="*/ 2043258 h 4872933"/>
                      <a:gd name="connsiteX70" fmla="*/ 931274 w 1374449"/>
                      <a:gd name="connsiteY70" fmla="*/ 2099355 h 4872933"/>
                      <a:gd name="connsiteX71" fmla="*/ 936883 w 1374449"/>
                      <a:gd name="connsiteY71" fmla="*/ 2138625 h 4872933"/>
                      <a:gd name="connsiteX72" fmla="*/ 976152 w 1374449"/>
                      <a:gd name="connsiteY72" fmla="*/ 2385456 h 4872933"/>
                      <a:gd name="connsiteX73" fmla="*/ 981762 w 1374449"/>
                      <a:gd name="connsiteY73" fmla="*/ 2407896 h 4872933"/>
                      <a:gd name="connsiteX74" fmla="*/ 987372 w 1374449"/>
                      <a:gd name="connsiteY74" fmla="*/ 2424725 h 4872933"/>
                      <a:gd name="connsiteX75" fmla="*/ 1009811 w 1374449"/>
                      <a:gd name="connsiteY75" fmla="*/ 2564971 h 4872933"/>
                      <a:gd name="connsiteX76" fmla="*/ 1015421 w 1374449"/>
                      <a:gd name="connsiteY76" fmla="*/ 2587410 h 4872933"/>
                      <a:gd name="connsiteX77" fmla="*/ 1071519 w 1374449"/>
                      <a:gd name="connsiteY77" fmla="*/ 2839852 h 4872933"/>
                      <a:gd name="connsiteX78" fmla="*/ 1082739 w 1374449"/>
                      <a:gd name="connsiteY78" fmla="*/ 2923999 h 4872933"/>
                      <a:gd name="connsiteX79" fmla="*/ 1105178 w 1374449"/>
                      <a:gd name="connsiteY79" fmla="*/ 3002536 h 4872933"/>
                      <a:gd name="connsiteX80" fmla="*/ 1110788 w 1374449"/>
                      <a:gd name="connsiteY80" fmla="*/ 3036195 h 4872933"/>
                      <a:gd name="connsiteX81" fmla="*/ 1122008 w 1374449"/>
                      <a:gd name="connsiteY81" fmla="*/ 3069854 h 4872933"/>
                      <a:gd name="connsiteX82" fmla="*/ 1133227 w 1374449"/>
                      <a:gd name="connsiteY82" fmla="*/ 3120342 h 4872933"/>
                      <a:gd name="connsiteX83" fmla="*/ 1150057 w 1374449"/>
                      <a:gd name="connsiteY83" fmla="*/ 3170831 h 4872933"/>
                      <a:gd name="connsiteX84" fmla="*/ 1172496 w 1374449"/>
                      <a:gd name="connsiteY84" fmla="*/ 3260588 h 4872933"/>
                      <a:gd name="connsiteX85" fmla="*/ 1183716 w 1374449"/>
                      <a:gd name="connsiteY85" fmla="*/ 3305466 h 4872933"/>
                      <a:gd name="connsiteX86" fmla="*/ 1189325 w 1374449"/>
                      <a:gd name="connsiteY86" fmla="*/ 3361564 h 4872933"/>
                      <a:gd name="connsiteX87" fmla="*/ 1267863 w 1374449"/>
                      <a:gd name="connsiteY87" fmla="*/ 3574737 h 4872933"/>
                      <a:gd name="connsiteX88" fmla="*/ 1290302 w 1374449"/>
                      <a:gd name="connsiteY88" fmla="*/ 3664494 h 4872933"/>
                      <a:gd name="connsiteX89" fmla="*/ 1307132 w 1374449"/>
                      <a:gd name="connsiteY89" fmla="*/ 3726202 h 4872933"/>
                      <a:gd name="connsiteX90" fmla="*/ 1323961 w 1374449"/>
                      <a:gd name="connsiteY90" fmla="*/ 3787910 h 4872933"/>
                      <a:gd name="connsiteX91" fmla="*/ 1340790 w 1374449"/>
                      <a:gd name="connsiteY91" fmla="*/ 3810350 h 4872933"/>
                      <a:gd name="connsiteX92" fmla="*/ 1352010 w 1374449"/>
                      <a:gd name="connsiteY92" fmla="*/ 3844009 h 4872933"/>
                      <a:gd name="connsiteX93" fmla="*/ 1374449 w 1374449"/>
                      <a:gd name="connsiteY93" fmla="*/ 3900107 h 4872933"/>
                      <a:gd name="connsiteX94" fmla="*/ 1357620 w 1374449"/>
                      <a:gd name="connsiteY94" fmla="*/ 3916936 h 4872933"/>
                      <a:gd name="connsiteX95" fmla="*/ 1346400 w 1374449"/>
                      <a:gd name="connsiteY95" fmla="*/ 3950595 h 4872933"/>
                      <a:gd name="connsiteX96" fmla="*/ 1335181 w 1374449"/>
                      <a:gd name="connsiteY96" fmla="*/ 4017913 h 4872933"/>
                      <a:gd name="connsiteX97" fmla="*/ 1329571 w 1374449"/>
                      <a:gd name="connsiteY97" fmla="*/ 4062791 h 4872933"/>
                      <a:gd name="connsiteX98" fmla="*/ 1307132 w 1374449"/>
                      <a:gd name="connsiteY98" fmla="*/ 4090840 h 4872933"/>
                      <a:gd name="connsiteX99" fmla="*/ 1295912 w 1374449"/>
                      <a:gd name="connsiteY99" fmla="*/ 4141329 h 4872933"/>
                      <a:gd name="connsiteX100" fmla="*/ 1284692 w 1374449"/>
                      <a:gd name="connsiteY100" fmla="*/ 4163768 h 4872933"/>
                      <a:gd name="connsiteX101" fmla="*/ 1267863 w 1374449"/>
                      <a:gd name="connsiteY101" fmla="*/ 4203037 h 4872933"/>
                      <a:gd name="connsiteX102" fmla="*/ 1228594 w 1374449"/>
                      <a:gd name="connsiteY102" fmla="*/ 4287184 h 4872933"/>
                      <a:gd name="connsiteX103" fmla="*/ 1200545 w 1374449"/>
                      <a:gd name="connsiteY103" fmla="*/ 4348892 h 4872933"/>
                      <a:gd name="connsiteX104" fmla="*/ 1183716 w 1374449"/>
                      <a:gd name="connsiteY104" fmla="*/ 4399380 h 4872933"/>
                      <a:gd name="connsiteX105" fmla="*/ 1172496 w 1374449"/>
                      <a:gd name="connsiteY105" fmla="*/ 4421820 h 4872933"/>
                      <a:gd name="connsiteX106" fmla="*/ 1110788 w 1374449"/>
                      <a:gd name="connsiteY106" fmla="*/ 4489137 h 4872933"/>
                      <a:gd name="connsiteX107" fmla="*/ 1065910 w 1374449"/>
                      <a:gd name="connsiteY107" fmla="*/ 4578894 h 4872933"/>
                      <a:gd name="connsiteX108" fmla="*/ 1054690 w 1374449"/>
                      <a:gd name="connsiteY108" fmla="*/ 4606944 h 4872933"/>
                      <a:gd name="connsiteX109" fmla="*/ 1037860 w 1374449"/>
                      <a:gd name="connsiteY109" fmla="*/ 4623773 h 4872933"/>
                      <a:gd name="connsiteX110" fmla="*/ 964933 w 1374449"/>
                      <a:gd name="connsiteY110" fmla="*/ 4668652 h 4872933"/>
                      <a:gd name="connsiteX111" fmla="*/ 942494 w 1374449"/>
                      <a:gd name="connsiteY111" fmla="*/ 4702310 h 4872933"/>
                      <a:gd name="connsiteX112" fmla="*/ 908835 w 1374449"/>
                      <a:gd name="connsiteY112" fmla="*/ 4735969 h 4872933"/>
                      <a:gd name="connsiteX113" fmla="*/ 875176 w 1374449"/>
                      <a:gd name="connsiteY113" fmla="*/ 4758409 h 4872933"/>
                      <a:gd name="connsiteX114" fmla="*/ 858346 w 1374449"/>
                      <a:gd name="connsiteY114" fmla="*/ 4769628 h 4872933"/>
                      <a:gd name="connsiteX115" fmla="*/ 830297 w 1374449"/>
                      <a:gd name="connsiteY115" fmla="*/ 4780848 h 4872933"/>
                      <a:gd name="connsiteX116" fmla="*/ 813468 w 1374449"/>
                      <a:gd name="connsiteY116" fmla="*/ 4797677 h 4872933"/>
                      <a:gd name="connsiteX117" fmla="*/ 729321 w 1374449"/>
                      <a:gd name="connsiteY117" fmla="*/ 4842556 h 4872933"/>
                      <a:gd name="connsiteX118" fmla="*/ 712491 w 1374449"/>
                      <a:gd name="connsiteY118" fmla="*/ 4853775 h 4872933"/>
                      <a:gd name="connsiteX119" fmla="*/ 594685 w 1374449"/>
                      <a:gd name="connsiteY119" fmla="*/ 4848166 h 4872933"/>
                      <a:gd name="connsiteX120" fmla="*/ 213218 w 1374449"/>
                      <a:gd name="connsiteY120" fmla="*/ 4848166 h 4872933"/>
                      <a:gd name="connsiteX121" fmla="*/ 95411 w 1374449"/>
                      <a:gd name="connsiteY121" fmla="*/ 4853775 h 4872933"/>
                      <a:gd name="connsiteX122" fmla="*/ 50533 w 1374449"/>
                      <a:gd name="connsiteY122" fmla="*/ 4859385 h 4872933"/>
                      <a:gd name="connsiteX123" fmla="*/ 11264 w 1374449"/>
                      <a:gd name="connsiteY123" fmla="*/ 4859385 h 4872933"/>
                      <a:gd name="connsiteX0" fmla="*/ 11264 w 1374449"/>
                      <a:gd name="connsiteY0" fmla="*/ 4858282 h 4871830"/>
                      <a:gd name="connsiteX1" fmla="*/ 44 w 1374449"/>
                      <a:gd name="connsiteY1" fmla="*/ 4673158 h 4871830"/>
                      <a:gd name="connsiteX2" fmla="*/ 5654 w 1374449"/>
                      <a:gd name="connsiteY2" fmla="*/ 4583401 h 4871830"/>
                      <a:gd name="connsiteX3" fmla="*/ 5654 w 1374449"/>
                      <a:gd name="connsiteY3" fmla="*/ 4476815 h 4871830"/>
                      <a:gd name="connsiteX4" fmla="*/ 11264 w 1374449"/>
                      <a:gd name="connsiteY4" fmla="*/ 4336569 h 4871830"/>
                      <a:gd name="connsiteX5" fmla="*/ 22484 w 1374449"/>
                      <a:gd name="connsiteY5" fmla="*/ 4224373 h 4871830"/>
                      <a:gd name="connsiteX6" fmla="*/ 39313 w 1374449"/>
                      <a:gd name="connsiteY6" fmla="*/ 4162665 h 4871830"/>
                      <a:gd name="connsiteX7" fmla="*/ 56143 w 1374449"/>
                      <a:gd name="connsiteY7" fmla="*/ 3848515 h 4871830"/>
                      <a:gd name="connsiteX8" fmla="*/ 61752 w 1374449"/>
                      <a:gd name="connsiteY8" fmla="*/ 3786807 h 4871830"/>
                      <a:gd name="connsiteX9" fmla="*/ 72972 w 1374449"/>
                      <a:gd name="connsiteY9" fmla="*/ 3562415 h 4871830"/>
                      <a:gd name="connsiteX10" fmla="*/ 84192 w 1374449"/>
                      <a:gd name="connsiteY10" fmla="*/ 3461438 h 4871830"/>
                      <a:gd name="connsiteX11" fmla="*/ 89802 w 1374449"/>
                      <a:gd name="connsiteY11" fmla="*/ 3265095 h 4871830"/>
                      <a:gd name="connsiteX12" fmla="*/ 95411 w 1374449"/>
                      <a:gd name="connsiteY12" fmla="*/ 3248265 h 4871830"/>
                      <a:gd name="connsiteX13" fmla="*/ 101021 w 1374449"/>
                      <a:gd name="connsiteY13" fmla="*/ 3208996 h 4871830"/>
                      <a:gd name="connsiteX14" fmla="*/ 106631 w 1374449"/>
                      <a:gd name="connsiteY14" fmla="*/ 2950945 h 4871830"/>
                      <a:gd name="connsiteX15" fmla="*/ 112241 w 1374449"/>
                      <a:gd name="connsiteY15" fmla="*/ 2928506 h 4871830"/>
                      <a:gd name="connsiteX16" fmla="*/ 117851 w 1374449"/>
                      <a:gd name="connsiteY16" fmla="*/ 2872407 h 4871830"/>
                      <a:gd name="connsiteX17" fmla="*/ 123460 w 1374449"/>
                      <a:gd name="connsiteY17" fmla="*/ 2760211 h 4871830"/>
                      <a:gd name="connsiteX18" fmla="*/ 129070 w 1374449"/>
                      <a:gd name="connsiteY18" fmla="*/ 2720942 h 4871830"/>
                      <a:gd name="connsiteX19" fmla="*/ 134680 w 1374449"/>
                      <a:gd name="connsiteY19" fmla="*/ 2575087 h 4871830"/>
                      <a:gd name="connsiteX20" fmla="*/ 151510 w 1374449"/>
                      <a:gd name="connsiteY20" fmla="*/ 2406793 h 4871830"/>
                      <a:gd name="connsiteX21" fmla="*/ 162729 w 1374449"/>
                      <a:gd name="connsiteY21" fmla="*/ 2294596 h 4871830"/>
                      <a:gd name="connsiteX22" fmla="*/ 162729 w 1374449"/>
                      <a:gd name="connsiteY22" fmla="*/ 2143131 h 4871830"/>
                      <a:gd name="connsiteX23" fmla="*/ 173949 w 1374449"/>
                      <a:gd name="connsiteY23" fmla="*/ 1789713 h 4871830"/>
                      <a:gd name="connsiteX24" fmla="*/ 179559 w 1374449"/>
                      <a:gd name="connsiteY24" fmla="*/ 1559710 h 4871830"/>
                      <a:gd name="connsiteX25" fmla="*/ 190778 w 1374449"/>
                      <a:gd name="connsiteY25" fmla="*/ 1503612 h 4871830"/>
                      <a:gd name="connsiteX26" fmla="*/ 201998 w 1374449"/>
                      <a:gd name="connsiteY26" fmla="*/ 1391416 h 4871830"/>
                      <a:gd name="connsiteX27" fmla="*/ 224437 w 1374449"/>
                      <a:gd name="connsiteY27" fmla="*/ 1200682 h 4871830"/>
                      <a:gd name="connsiteX28" fmla="*/ 252486 w 1374449"/>
                      <a:gd name="connsiteY28" fmla="*/ 903362 h 4871830"/>
                      <a:gd name="connsiteX29" fmla="*/ 274925 w 1374449"/>
                      <a:gd name="connsiteY29" fmla="*/ 768726 h 4871830"/>
                      <a:gd name="connsiteX30" fmla="*/ 280535 w 1374449"/>
                      <a:gd name="connsiteY30" fmla="*/ 589212 h 4871830"/>
                      <a:gd name="connsiteX31" fmla="*/ 297365 w 1374449"/>
                      <a:gd name="connsiteY31" fmla="*/ 527504 h 4871830"/>
                      <a:gd name="connsiteX32" fmla="*/ 302975 w 1374449"/>
                      <a:gd name="connsiteY32" fmla="*/ 392869 h 4871830"/>
                      <a:gd name="connsiteX33" fmla="*/ 308584 w 1374449"/>
                      <a:gd name="connsiteY33" fmla="*/ 297502 h 4871830"/>
                      <a:gd name="connsiteX34" fmla="*/ 314194 w 1374449"/>
                      <a:gd name="connsiteY34" fmla="*/ 263843 h 4871830"/>
                      <a:gd name="connsiteX35" fmla="*/ 319804 w 1374449"/>
                      <a:gd name="connsiteY35" fmla="*/ 224574 h 4871830"/>
                      <a:gd name="connsiteX36" fmla="*/ 325414 w 1374449"/>
                      <a:gd name="connsiteY36" fmla="*/ 151647 h 4871830"/>
                      <a:gd name="connsiteX37" fmla="*/ 342243 w 1374449"/>
                      <a:gd name="connsiteY37" fmla="*/ 123598 h 4871830"/>
                      <a:gd name="connsiteX38" fmla="*/ 359073 w 1374449"/>
                      <a:gd name="connsiteY38" fmla="*/ 101158 h 4871830"/>
                      <a:gd name="connsiteX39" fmla="*/ 370292 w 1374449"/>
                      <a:gd name="connsiteY39" fmla="*/ 84329 h 4871830"/>
                      <a:gd name="connsiteX40" fmla="*/ 387122 w 1374449"/>
                      <a:gd name="connsiteY40" fmla="*/ 33841 h 4871830"/>
                      <a:gd name="connsiteX41" fmla="*/ 409561 w 1374449"/>
                      <a:gd name="connsiteY41" fmla="*/ 28231 h 4871830"/>
                      <a:gd name="connsiteX42" fmla="*/ 432000 w 1374449"/>
                      <a:gd name="connsiteY42" fmla="*/ 17011 h 4871830"/>
                      <a:gd name="connsiteX43" fmla="*/ 437610 w 1374449"/>
                      <a:gd name="connsiteY43" fmla="*/ 182 h 4871830"/>
                      <a:gd name="connsiteX44" fmla="*/ 488099 w 1374449"/>
                      <a:gd name="connsiteY44" fmla="*/ 28231 h 4871830"/>
                      <a:gd name="connsiteX45" fmla="*/ 516148 w 1374449"/>
                      <a:gd name="connsiteY45" fmla="*/ 73109 h 4871830"/>
                      <a:gd name="connsiteX46" fmla="*/ 532977 w 1374449"/>
                      <a:gd name="connsiteY46" fmla="*/ 157256 h 4871830"/>
                      <a:gd name="connsiteX47" fmla="*/ 555417 w 1374449"/>
                      <a:gd name="connsiteY47" fmla="*/ 207745 h 4871830"/>
                      <a:gd name="connsiteX48" fmla="*/ 555415 w 1374449"/>
                      <a:gd name="connsiteY48" fmla="*/ 207745 h 4871830"/>
                      <a:gd name="connsiteX49" fmla="*/ 577856 w 1374449"/>
                      <a:gd name="connsiteY49" fmla="*/ 275063 h 4871830"/>
                      <a:gd name="connsiteX50" fmla="*/ 589075 w 1374449"/>
                      <a:gd name="connsiteY50" fmla="*/ 325551 h 4871830"/>
                      <a:gd name="connsiteX51" fmla="*/ 605905 w 1374449"/>
                      <a:gd name="connsiteY51" fmla="*/ 364820 h 4871830"/>
                      <a:gd name="connsiteX52" fmla="*/ 622734 w 1374449"/>
                      <a:gd name="connsiteY52" fmla="*/ 409698 h 4871830"/>
                      <a:gd name="connsiteX53" fmla="*/ 633954 w 1374449"/>
                      <a:gd name="connsiteY53" fmla="*/ 482626 h 4871830"/>
                      <a:gd name="connsiteX54" fmla="*/ 645173 w 1374449"/>
                      <a:gd name="connsiteY54" fmla="*/ 549944 h 4871830"/>
                      <a:gd name="connsiteX55" fmla="*/ 650783 w 1374449"/>
                      <a:gd name="connsiteY55" fmla="*/ 611652 h 4871830"/>
                      <a:gd name="connsiteX56" fmla="*/ 673222 w 1374449"/>
                      <a:gd name="connsiteY56" fmla="*/ 662140 h 4871830"/>
                      <a:gd name="connsiteX57" fmla="*/ 684442 w 1374449"/>
                      <a:gd name="connsiteY57" fmla="*/ 718238 h 4871830"/>
                      <a:gd name="connsiteX58" fmla="*/ 695662 w 1374449"/>
                      <a:gd name="connsiteY58" fmla="*/ 824825 h 4871830"/>
                      <a:gd name="connsiteX59" fmla="*/ 701271 w 1374449"/>
                      <a:gd name="connsiteY59" fmla="*/ 841654 h 4871830"/>
                      <a:gd name="connsiteX60" fmla="*/ 729320 w 1374449"/>
                      <a:gd name="connsiteY60" fmla="*/ 993119 h 4871830"/>
                      <a:gd name="connsiteX61" fmla="*/ 734930 w 1374449"/>
                      <a:gd name="connsiteY61" fmla="*/ 1094096 h 4871830"/>
                      <a:gd name="connsiteX62" fmla="*/ 768590 w 1374449"/>
                      <a:gd name="connsiteY62" fmla="*/ 1223121 h 4871830"/>
                      <a:gd name="connsiteX63" fmla="*/ 791029 w 1374449"/>
                      <a:gd name="connsiteY63" fmla="*/ 1380196 h 4871830"/>
                      <a:gd name="connsiteX64" fmla="*/ 835907 w 1374449"/>
                      <a:gd name="connsiteY64" fmla="*/ 1582150 h 4871830"/>
                      <a:gd name="connsiteX65" fmla="*/ 830297 w 1374449"/>
                      <a:gd name="connsiteY65" fmla="*/ 1683126 h 4871830"/>
                      <a:gd name="connsiteX66" fmla="*/ 869566 w 1374449"/>
                      <a:gd name="connsiteY66" fmla="*/ 1823372 h 4871830"/>
                      <a:gd name="connsiteX67" fmla="*/ 886395 w 1374449"/>
                      <a:gd name="connsiteY67" fmla="*/ 1929958 h 4871830"/>
                      <a:gd name="connsiteX68" fmla="*/ 903225 w 1374449"/>
                      <a:gd name="connsiteY68" fmla="*/ 1986056 h 4871830"/>
                      <a:gd name="connsiteX69" fmla="*/ 914444 w 1374449"/>
                      <a:gd name="connsiteY69" fmla="*/ 2042155 h 4871830"/>
                      <a:gd name="connsiteX70" fmla="*/ 931274 w 1374449"/>
                      <a:gd name="connsiteY70" fmla="*/ 2098252 h 4871830"/>
                      <a:gd name="connsiteX71" fmla="*/ 936883 w 1374449"/>
                      <a:gd name="connsiteY71" fmla="*/ 2137522 h 4871830"/>
                      <a:gd name="connsiteX72" fmla="*/ 976152 w 1374449"/>
                      <a:gd name="connsiteY72" fmla="*/ 2384353 h 4871830"/>
                      <a:gd name="connsiteX73" fmla="*/ 981762 w 1374449"/>
                      <a:gd name="connsiteY73" fmla="*/ 2406793 h 4871830"/>
                      <a:gd name="connsiteX74" fmla="*/ 987372 w 1374449"/>
                      <a:gd name="connsiteY74" fmla="*/ 2423622 h 4871830"/>
                      <a:gd name="connsiteX75" fmla="*/ 1009811 w 1374449"/>
                      <a:gd name="connsiteY75" fmla="*/ 2563868 h 4871830"/>
                      <a:gd name="connsiteX76" fmla="*/ 1015421 w 1374449"/>
                      <a:gd name="connsiteY76" fmla="*/ 2586307 h 4871830"/>
                      <a:gd name="connsiteX77" fmla="*/ 1071519 w 1374449"/>
                      <a:gd name="connsiteY77" fmla="*/ 2838749 h 4871830"/>
                      <a:gd name="connsiteX78" fmla="*/ 1082739 w 1374449"/>
                      <a:gd name="connsiteY78" fmla="*/ 2922896 h 4871830"/>
                      <a:gd name="connsiteX79" fmla="*/ 1105178 w 1374449"/>
                      <a:gd name="connsiteY79" fmla="*/ 3001433 h 4871830"/>
                      <a:gd name="connsiteX80" fmla="*/ 1110788 w 1374449"/>
                      <a:gd name="connsiteY80" fmla="*/ 3035092 h 4871830"/>
                      <a:gd name="connsiteX81" fmla="*/ 1122008 w 1374449"/>
                      <a:gd name="connsiteY81" fmla="*/ 3068751 h 4871830"/>
                      <a:gd name="connsiteX82" fmla="*/ 1133227 w 1374449"/>
                      <a:gd name="connsiteY82" fmla="*/ 3119239 h 4871830"/>
                      <a:gd name="connsiteX83" fmla="*/ 1150057 w 1374449"/>
                      <a:gd name="connsiteY83" fmla="*/ 3169728 h 4871830"/>
                      <a:gd name="connsiteX84" fmla="*/ 1172496 w 1374449"/>
                      <a:gd name="connsiteY84" fmla="*/ 3259485 h 4871830"/>
                      <a:gd name="connsiteX85" fmla="*/ 1183716 w 1374449"/>
                      <a:gd name="connsiteY85" fmla="*/ 3304363 h 4871830"/>
                      <a:gd name="connsiteX86" fmla="*/ 1189325 w 1374449"/>
                      <a:gd name="connsiteY86" fmla="*/ 3360461 h 4871830"/>
                      <a:gd name="connsiteX87" fmla="*/ 1267863 w 1374449"/>
                      <a:gd name="connsiteY87" fmla="*/ 3573634 h 4871830"/>
                      <a:gd name="connsiteX88" fmla="*/ 1290302 w 1374449"/>
                      <a:gd name="connsiteY88" fmla="*/ 3663391 h 4871830"/>
                      <a:gd name="connsiteX89" fmla="*/ 1307132 w 1374449"/>
                      <a:gd name="connsiteY89" fmla="*/ 3725099 h 4871830"/>
                      <a:gd name="connsiteX90" fmla="*/ 1323961 w 1374449"/>
                      <a:gd name="connsiteY90" fmla="*/ 3786807 h 4871830"/>
                      <a:gd name="connsiteX91" fmla="*/ 1340790 w 1374449"/>
                      <a:gd name="connsiteY91" fmla="*/ 3809247 h 4871830"/>
                      <a:gd name="connsiteX92" fmla="*/ 1352010 w 1374449"/>
                      <a:gd name="connsiteY92" fmla="*/ 3842906 h 4871830"/>
                      <a:gd name="connsiteX93" fmla="*/ 1374449 w 1374449"/>
                      <a:gd name="connsiteY93" fmla="*/ 3899004 h 4871830"/>
                      <a:gd name="connsiteX94" fmla="*/ 1357620 w 1374449"/>
                      <a:gd name="connsiteY94" fmla="*/ 3915833 h 4871830"/>
                      <a:gd name="connsiteX95" fmla="*/ 1346400 w 1374449"/>
                      <a:gd name="connsiteY95" fmla="*/ 3949492 h 4871830"/>
                      <a:gd name="connsiteX96" fmla="*/ 1335181 w 1374449"/>
                      <a:gd name="connsiteY96" fmla="*/ 4016810 h 4871830"/>
                      <a:gd name="connsiteX97" fmla="*/ 1329571 w 1374449"/>
                      <a:gd name="connsiteY97" fmla="*/ 4061688 h 4871830"/>
                      <a:gd name="connsiteX98" fmla="*/ 1307132 w 1374449"/>
                      <a:gd name="connsiteY98" fmla="*/ 4089737 h 4871830"/>
                      <a:gd name="connsiteX99" fmla="*/ 1295912 w 1374449"/>
                      <a:gd name="connsiteY99" fmla="*/ 4140226 h 4871830"/>
                      <a:gd name="connsiteX100" fmla="*/ 1284692 w 1374449"/>
                      <a:gd name="connsiteY100" fmla="*/ 4162665 h 4871830"/>
                      <a:gd name="connsiteX101" fmla="*/ 1267863 w 1374449"/>
                      <a:gd name="connsiteY101" fmla="*/ 4201934 h 4871830"/>
                      <a:gd name="connsiteX102" fmla="*/ 1228594 w 1374449"/>
                      <a:gd name="connsiteY102" fmla="*/ 4286081 h 4871830"/>
                      <a:gd name="connsiteX103" fmla="*/ 1200545 w 1374449"/>
                      <a:gd name="connsiteY103" fmla="*/ 4347789 h 4871830"/>
                      <a:gd name="connsiteX104" fmla="*/ 1183716 w 1374449"/>
                      <a:gd name="connsiteY104" fmla="*/ 4398277 h 4871830"/>
                      <a:gd name="connsiteX105" fmla="*/ 1172496 w 1374449"/>
                      <a:gd name="connsiteY105" fmla="*/ 4420717 h 4871830"/>
                      <a:gd name="connsiteX106" fmla="*/ 1110788 w 1374449"/>
                      <a:gd name="connsiteY106" fmla="*/ 4488034 h 4871830"/>
                      <a:gd name="connsiteX107" fmla="*/ 1065910 w 1374449"/>
                      <a:gd name="connsiteY107" fmla="*/ 4577791 h 4871830"/>
                      <a:gd name="connsiteX108" fmla="*/ 1054690 w 1374449"/>
                      <a:gd name="connsiteY108" fmla="*/ 4605841 h 4871830"/>
                      <a:gd name="connsiteX109" fmla="*/ 1037860 w 1374449"/>
                      <a:gd name="connsiteY109" fmla="*/ 4622670 h 4871830"/>
                      <a:gd name="connsiteX110" fmla="*/ 964933 w 1374449"/>
                      <a:gd name="connsiteY110" fmla="*/ 4667549 h 4871830"/>
                      <a:gd name="connsiteX111" fmla="*/ 942494 w 1374449"/>
                      <a:gd name="connsiteY111" fmla="*/ 4701207 h 4871830"/>
                      <a:gd name="connsiteX112" fmla="*/ 908835 w 1374449"/>
                      <a:gd name="connsiteY112" fmla="*/ 4734866 h 4871830"/>
                      <a:gd name="connsiteX113" fmla="*/ 875176 w 1374449"/>
                      <a:gd name="connsiteY113" fmla="*/ 4757306 h 4871830"/>
                      <a:gd name="connsiteX114" fmla="*/ 858346 w 1374449"/>
                      <a:gd name="connsiteY114" fmla="*/ 4768525 h 4871830"/>
                      <a:gd name="connsiteX115" fmla="*/ 830297 w 1374449"/>
                      <a:gd name="connsiteY115" fmla="*/ 4779745 h 4871830"/>
                      <a:gd name="connsiteX116" fmla="*/ 813468 w 1374449"/>
                      <a:gd name="connsiteY116" fmla="*/ 4796574 h 4871830"/>
                      <a:gd name="connsiteX117" fmla="*/ 729321 w 1374449"/>
                      <a:gd name="connsiteY117" fmla="*/ 4841453 h 4871830"/>
                      <a:gd name="connsiteX118" fmla="*/ 712491 w 1374449"/>
                      <a:gd name="connsiteY118" fmla="*/ 4852672 h 4871830"/>
                      <a:gd name="connsiteX119" fmla="*/ 594685 w 1374449"/>
                      <a:gd name="connsiteY119" fmla="*/ 4847063 h 4871830"/>
                      <a:gd name="connsiteX120" fmla="*/ 213218 w 1374449"/>
                      <a:gd name="connsiteY120" fmla="*/ 4847063 h 4871830"/>
                      <a:gd name="connsiteX121" fmla="*/ 95411 w 1374449"/>
                      <a:gd name="connsiteY121" fmla="*/ 4852672 h 4871830"/>
                      <a:gd name="connsiteX122" fmla="*/ 50533 w 1374449"/>
                      <a:gd name="connsiteY122" fmla="*/ 4858282 h 4871830"/>
                      <a:gd name="connsiteX123" fmla="*/ 11264 w 1374449"/>
                      <a:gd name="connsiteY123" fmla="*/ 4858282 h 4871830"/>
                      <a:gd name="connsiteX0" fmla="*/ 11264 w 1374449"/>
                      <a:gd name="connsiteY0" fmla="*/ 4863839 h 4877387"/>
                      <a:gd name="connsiteX1" fmla="*/ 44 w 1374449"/>
                      <a:gd name="connsiteY1" fmla="*/ 4678715 h 4877387"/>
                      <a:gd name="connsiteX2" fmla="*/ 5654 w 1374449"/>
                      <a:gd name="connsiteY2" fmla="*/ 4588958 h 4877387"/>
                      <a:gd name="connsiteX3" fmla="*/ 5654 w 1374449"/>
                      <a:gd name="connsiteY3" fmla="*/ 4482372 h 4877387"/>
                      <a:gd name="connsiteX4" fmla="*/ 11264 w 1374449"/>
                      <a:gd name="connsiteY4" fmla="*/ 4342126 h 4877387"/>
                      <a:gd name="connsiteX5" fmla="*/ 22484 w 1374449"/>
                      <a:gd name="connsiteY5" fmla="*/ 4229930 h 4877387"/>
                      <a:gd name="connsiteX6" fmla="*/ 39313 w 1374449"/>
                      <a:gd name="connsiteY6" fmla="*/ 4168222 h 4877387"/>
                      <a:gd name="connsiteX7" fmla="*/ 56143 w 1374449"/>
                      <a:gd name="connsiteY7" fmla="*/ 3854072 h 4877387"/>
                      <a:gd name="connsiteX8" fmla="*/ 61752 w 1374449"/>
                      <a:gd name="connsiteY8" fmla="*/ 3792364 h 4877387"/>
                      <a:gd name="connsiteX9" fmla="*/ 72972 w 1374449"/>
                      <a:gd name="connsiteY9" fmla="*/ 3567972 h 4877387"/>
                      <a:gd name="connsiteX10" fmla="*/ 84192 w 1374449"/>
                      <a:gd name="connsiteY10" fmla="*/ 3466995 h 4877387"/>
                      <a:gd name="connsiteX11" fmla="*/ 89802 w 1374449"/>
                      <a:gd name="connsiteY11" fmla="*/ 3270652 h 4877387"/>
                      <a:gd name="connsiteX12" fmla="*/ 95411 w 1374449"/>
                      <a:gd name="connsiteY12" fmla="*/ 3253822 h 4877387"/>
                      <a:gd name="connsiteX13" fmla="*/ 101021 w 1374449"/>
                      <a:gd name="connsiteY13" fmla="*/ 3214553 h 4877387"/>
                      <a:gd name="connsiteX14" fmla="*/ 106631 w 1374449"/>
                      <a:gd name="connsiteY14" fmla="*/ 2956502 h 4877387"/>
                      <a:gd name="connsiteX15" fmla="*/ 112241 w 1374449"/>
                      <a:gd name="connsiteY15" fmla="*/ 2934063 h 4877387"/>
                      <a:gd name="connsiteX16" fmla="*/ 117851 w 1374449"/>
                      <a:gd name="connsiteY16" fmla="*/ 2877964 h 4877387"/>
                      <a:gd name="connsiteX17" fmla="*/ 123460 w 1374449"/>
                      <a:gd name="connsiteY17" fmla="*/ 2765768 h 4877387"/>
                      <a:gd name="connsiteX18" fmla="*/ 129070 w 1374449"/>
                      <a:gd name="connsiteY18" fmla="*/ 2726499 h 4877387"/>
                      <a:gd name="connsiteX19" fmla="*/ 134680 w 1374449"/>
                      <a:gd name="connsiteY19" fmla="*/ 2580644 h 4877387"/>
                      <a:gd name="connsiteX20" fmla="*/ 151510 w 1374449"/>
                      <a:gd name="connsiteY20" fmla="*/ 2412350 h 4877387"/>
                      <a:gd name="connsiteX21" fmla="*/ 162729 w 1374449"/>
                      <a:gd name="connsiteY21" fmla="*/ 2300153 h 4877387"/>
                      <a:gd name="connsiteX22" fmla="*/ 162729 w 1374449"/>
                      <a:gd name="connsiteY22" fmla="*/ 2148688 h 4877387"/>
                      <a:gd name="connsiteX23" fmla="*/ 173949 w 1374449"/>
                      <a:gd name="connsiteY23" fmla="*/ 1795270 h 4877387"/>
                      <a:gd name="connsiteX24" fmla="*/ 179559 w 1374449"/>
                      <a:gd name="connsiteY24" fmla="*/ 1565267 h 4877387"/>
                      <a:gd name="connsiteX25" fmla="*/ 190778 w 1374449"/>
                      <a:gd name="connsiteY25" fmla="*/ 1509169 h 4877387"/>
                      <a:gd name="connsiteX26" fmla="*/ 201998 w 1374449"/>
                      <a:gd name="connsiteY26" fmla="*/ 1396973 h 4877387"/>
                      <a:gd name="connsiteX27" fmla="*/ 224437 w 1374449"/>
                      <a:gd name="connsiteY27" fmla="*/ 1206239 h 4877387"/>
                      <a:gd name="connsiteX28" fmla="*/ 252486 w 1374449"/>
                      <a:gd name="connsiteY28" fmla="*/ 908919 h 4877387"/>
                      <a:gd name="connsiteX29" fmla="*/ 274925 w 1374449"/>
                      <a:gd name="connsiteY29" fmla="*/ 774283 h 4877387"/>
                      <a:gd name="connsiteX30" fmla="*/ 280535 w 1374449"/>
                      <a:gd name="connsiteY30" fmla="*/ 594769 h 4877387"/>
                      <a:gd name="connsiteX31" fmla="*/ 297365 w 1374449"/>
                      <a:gd name="connsiteY31" fmla="*/ 533061 h 4877387"/>
                      <a:gd name="connsiteX32" fmla="*/ 302975 w 1374449"/>
                      <a:gd name="connsiteY32" fmla="*/ 398426 h 4877387"/>
                      <a:gd name="connsiteX33" fmla="*/ 308584 w 1374449"/>
                      <a:gd name="connsiteY33" fmla="*/ 303059 h 4877387"/>
                      <a:gd name="connsiteX34" fmla="*/ 314194 w 1374449"/>
                      <a:gd name="connsiteY34" fmla="*/ 269400 h 4877387"/>
                      <a:gd name="connsiteX35" fmla="*/ 319804 w 1374449"/>
                      <a:gd name="connsiteY35" fmla="*/ 230131 h 4877387"/>
                      <a:gd name="connsiteX36" fmla="*/ 325414 w 1374449"/>
                      <a:gd name="connsiteY36" fmla="*/ 157204 h 4877387"/>
                      <a:gd name="connsiteX37" fmla="*/ 342243 w 1374449"/>
                      <a:gd name="connsiteY37" fmla="*/ 129155 h 4877387"/>
                      <a:gd name="connsiteX38" fmla="*/ 359073 w 1374449"/>
                      <a:gd name="connsiteY38" fmla="*/ 106715 h 4877387"/>
                      <a:gd name="connsiteX39" fmla="*/ 370292 w 1374449"/>
                      <a:gd name="connsiteY39" fmla="*/ 89886 h 4877387"/>
                      <a:gd name="connsiteX40" fmla="*/ 387122 w 1374449"/>
                      <a:gd name="connsiteY40" fmla="*/ 39398 h 4877387"/>
                      <a:gd name="connsiteX41" fmla="*/ 409561 w 1374449"/>
                      <a:gd name="connsiteY41" fmla="*/ 33788 h 4877387"/>
                      <a:gd name="connsiteX42" fmla="*/ 432000 w 1374449"/>
                      <a:gd name="connsiteY42" fmla="*/ 22568 h 4877387"/>
                      <a:gd name="connsiteX43" fmla="*/ 448830 w 1374449"/>
                      <a:gd name="connsiteY43" fmla="*/ 130 h 4877387"/>
                      <a:gd name="connsiteX44" fmla="*/ 488099 w 1374449"/>
                      <a:gd name="connsiteY44" fmla="*/ 33788 h 4877387"/>
                      <a:gd name="connsiteX45" fmla="*/ 516148 w 1374449"/>
                      <a:gd name="connsiteY45" fmla="*/ 78666 h 4877387"/>
                      <a:gd name="connsiteX46" fmla="*/ 532977 w 1374449"/>
                      <a:gd name="connsiteY46" fmla="*/ 162813 h 4877387"/>
                      <a:gd name="connsiteX47" fmla="*/ 555417 w 1374449"/>
                      <a:gd name="connsiteY47" fmla="*/ 213302 h 4877387"/>
                      <a:gd name="connsiteX48" fmla="*/ 555415 w 1374449"/>
                      <a:gd name="connsiteY48" fmla="*/ 213302 h 4877387"/>
                      <a:gd name="connsiteX49" fmla="*/ 577856 w 1374449"/>
                      <a:gd name="connsiteY49" fmla="*/ 280620 h 4877387"/>
                      <a:gd name="connsiteX50" fmla="*/ 589075 w 1374449"/>
                      <a:gd name="connsiteY50" fmla="*/ 331108 h 4877387"/>
                      <a:gd name="connsiteX51" fmla="*/ 605905 w 1374449"/>
                      <a:gd name="connsiteY51" fmla="*/ 370377 h 4877387"/>
                      <a:gd name="connsiteX52" fmla="*/ 622734 w 1374449"/>
                      <a:gd name="connsiteY52" fmla="*/ 415255 h 4877387"/>
                      <a:gd name="connsiteX53" fmla="*/ 633954 w 1374449"/>
                      <a:gd name="connsiteY53" fmla="*/ 488183 h 4877387"/>
                      <a:gd name="connsiteX54" fmla="*/ 645173 w 1374449"/>
                      <a:gd name="connsiteY54" fmla="*/ 555501 h 4877387"/>
                      <a:gd name="connsiteX55" fmla="*/ 650783 w 1374449"/>
                      <a:gd name="connsiteY55" fmla="*/ 617209 h 4877387"/>
                      <a:gd name="connsiteX56" fmla="*/ 673222 w 1374449"/>
                      <a:gd name="connsiteY56" fmla="*/ 667697 h 4877387"/>
                      <a:gd name="connsiteX57" fmla="*/ 684442 w 1374449"/>
                      <a:gd name="connsiteY57" fmla="*/ 723795 h 4877387"/>
                      <a:gd name="connsiteX58" fmla="*/ 695662 w 1374449"/>
                      <a:gd name="connsiteY58" fmla="*/ 830382 h 4877387"/>
                      <a:gd name="connsiteX59" fmla="*/ 701271 w 1374449"/>
                      <a:gd name="connsiteY59" fmla="*/ 847211 h 4877387"/>
                      <a:gd name="connsiteX60" fmla="*/ 729320 w 1374449"/>
                      <a:gd name="connsiteY60" fmla="*/ 998676 h 4877387"/>
                      <a:gd name="connsiteX61" fmla="*/ 734930 w 1374449"/>
                      <a:gd name="connsiteY61" fmla="*/ 1099653 h 4877387"/>
                      <a:gd name="connsiteX62" fmla="*/ 768590 w 1374449"/>
                      <a:gd name="connsiteY62" fmla="*/ 1228678 h 4877387"/>
                      <a:gd name="connsiteX63" fmla="*/ 791029 w 1374449"/>
                      <a:gd name="connsiteY63" fmla="*/ 1385753 h 4877387"/>
                      <a:gd name="connsiteX64" fmla="*/ 835907 w 1374449"/>
                      <a:gd name="connsiteY64" fmla="*/ 1587707 h 4877387"/>
                      <a:gd name="connsiteX65" fmla="*/ 830297 w 1374449"/>
                      <a:gd name="connsiteY65" fmla="*/ 1688683 h 4877387"/>
                      <a:gd name="connsiteX66" fmla="*/ 869566 w 1374449"/>
                      <a:gd name="connsiteY66" fmla="*/ 1828929 h 4877387"/>
                      <a:gd name="connsiteX67" fmla="*/ 886395 w 1374449"/>
                      <a:gd name="connsiteY67" fmla="*/ 1935515 h 4877387"/>
                      <a:gd name="connsiteX68" fmla="*/ 903225 w 1374449"/>
                      <a:gd name="connsiteY68" fmla="*/ 1991613 h 4877387"/>
                      <a:gd name="connsiteX69" fmla="*/ 914444 w 1374449"/>
                      <a:gd name="connsiteY69" fmla="*/ 2047712 h 4877387"/>
                      <a:gd name="connsiteX70" fmla="*/ 931274 w 1374449"/>
                      <a:gd name="connsiteY70" fmla="*/ 2103809 h 4877387"/>
                      <a:gd name="connsiteX71" fmla="*/ 936883 w 1374449"/>
                      <a:gd name="connsiteY71" fmla="*/ 2143079 h 4877387"/>
                      <a:gd name="connsiteX72" fmla="*/ 976152 w 1374449"/>
                      <a:gd name="connsiteY72" fmla="*/ 2389910 h 4877387"/>
                      <a:gd name="connsiteX73" fmla="*/ 981762 w 1374449"/>
                      <a:gd name="connsiteY73" fmla="*/ 2412350 h 4877387"/>
                      <a:gd name="connsiteX74" fmla="*/ 987372 w 1374449"/>
                      <a:gd name="connsiteY74" fmla="*/ 2429179 h 4877387"/>
                      <a:gd name="connsiteX75" fmla="*/ 1009811 w 1374449"/>
                      <a:gd name="connsiteY75" fmla="*/ 2569425 h 4877387"/>
                      <a:gd name="connsiteX76" fmla="*/ 1015421 w 1374449"/>
                      <a:gd name="connsiteY76" fmla="*/ 2591864 h 4877387"/>
                      <a:gd name="connsiteX77" fmla="*/ 1071519 w 1374449"/>
                      <a:gd name="connsiteY77" fmla="*/ 2844306 h 4877387"/>
                      <a:gd name="connsiteX78" fmla="*/ 1082739 w 1374449"/>
                      <a:gd name="connsiteY78" fmla="*/ 2928453 h 4877387"/>
                      <a:gd name="connsiteX79" fmla="*/ 1105178 w 1374449"/>
                      <a:gd name="connsiteY79" fmla="*/ 3006990 h 4877387"/>
                      <a:gd name="connsiteX80" fmla="*/ 1110788 w 1374449"/>
                      <a:gd name="connsiteY80" fmla="*/ 3040649 h 4877387"/>
                      <a:gd name="connsiteX81" fmla="*/ 1122008 w 1374449"/>
                      <a:gd name="connsiteY81" fmla="*/ 3074308 h 4877387"/>
                      <a:gd name="connsiteX82" fmla="*/ 1133227 w 1374449"/>
                      <a:gd name="connsiteY82" fmla="*/ 3124796 h 4877387"/>
                      <a:gd name="connsiteX83" fmla="*/ 1150057 w 1374449"/>
                      <a:gd name="connsiteY83" fmla="*/ 3175285 h 4877387"/>
                      <a:gd name="connsiteX84" fmla="*/ 1172496 w 1374449"/>
                      <a:gd name="connsiteY84" fmla="*/ 3265042 h 4877387"/>
                      <a:gd name="connsiteX85" fmla="*/ 1183716 w 1374449"/>
                      <a:gd name="connsiteY85" fmla="*/ 3309920 h 4877387"/>
                      <a:gd name="connsiteX86" fmla="*/ 1189325 w 1374449"/>
                      <a:gd name="connsiteY86" fmla="*/ 3366018 h 4877387"/>
                      <a:gd name="connsiteX87" fmla="*/ 1267863 w 1374449"/>
                      <a:gd name="connsiteY87" fmla="*/ 3579191 h 4877387"/>
                      <a:gd name="connsiteX88" fmla="*/ 1290302 w 1374449"/>
                      <a:gd name="connsiteY88" fmla="*/ 3668948 h 4877387"/>
                      <a:gd name="connsiteX89" fmla="*/ 1307132 w 1374449"/>
                      <a:gd name="connsiteY89" fmla="*/ 3730656 h 4877387"/>
                      <a:gd name="connsiteX90" fmla="*/ 1323961 w 1374449"/>
                      <a:gd name="connsiteY90" fmla="*/ 3792364 h 4877387"/>
                      <a:gd name="connsiteX91" fmla="*/ 1340790 w 1374449"/>
                      <a:gd name="connsiteY91" fmla="*/ 3814804 h 4877387"/>
                      <a:gd name="connsiteX92" fmla="*/ 1352010 w 1374449"/>
                      <a:gd name="connsiteY92" fmla="*/ 3848463 h 4877387"/>
                      <a:gd name="connsiteX93" fmla="*/ 1374449 w 1374449"/>
                      <a:gd name="connsiteY93" fmla="*/ 3904561 h 4877387"/>
                      <a:gd name="connsiteX94" fmla="*/ 1357620 w 1374449"/>
                      <a:gd name="connsiteY94" fmla="*/ 3921390 h 4877387"/>
                      <a:gd name="connsiteX95" fmla="*/ 1346400 w 1374449"/>
                      <a:gd name="connsiteY95" fmla="*/ 3955049 h 4877387"/>
                      <a:gd name="connsiteX96" fmla="*/ 1335181 w 1374449"/>
                      <a:gd name="connsiteY96" fmla="*/ 4022367 h 4877387"/>
                      <a:gd name="connsiteX97" fmla="*/ 1329571 w 1374449"/>
                      <a:gd name="connsiteY97" fmla="*/ 4067245 h 4877387"/>
                      <a:gd name="connsiteX98" fmla="*/ 1307132 w 1374449"/>
                      <a:gd name="connsiteY98" fmla="*/ 4095294 h 4877387"/>
                      <a:gd name="connsiteX99" fmla="*/ 1295912 w 1374449"/>
                      <a:gd name="connsiteY99" fmla="*/ 4145783 h 4877387"/>
                      <a:gd name="connsiteX100" fmla="*/ 1284692 w 1374449"/>
                      <a:gd name="connsiteY100" fmla="*/ 4168222 h 4877387"/>
                      <a:gd name="connsiteX101" fmla="*/ 1267863 w 1374449"/>
                      <a:gd name="connsiteY101" fmla="*/ 4207491 h 4877387"/>
                      <a:gd name="connsiteX102" fmla="*/ 1228594 w 1374449"/>
                      <a:gd name="connsiteY102" fmla="*/ 4291638 h 4877387"/>
                      <a:gd name="connsiteX103" fmla="*/ 1200545 w 1374449"/>
                      <a:gd name="connsiteY103" fmla="*/ 4353346 h 4877387"/>
                      <a:gd name="connsiteX104" fmla="*/ 1183716 w 1374449"/>
                      <a:gd name="connsiteY104" fmla="*/ 4403834 h 4877387"/>
                      <a:gd name="connsiteX105" fmla="*/ 1172496 w 1374449"/>
                      <a:gd name="connsiteY105" fmla="*/ 4426274 h 4877387"/>
                      <a:gd name="connsiteX106" fmla="*/ 1110788 w 1374449"/>
                      <a:gd name="connsiteY106" fmla="*/ 4493591 h 4877387"/>
                      <a:gd name="connsiteX107" fmla="*/ 1065910 w 1374449"/>
                      <a:gd name="connsiteY107" fmla="*/ 4583348 h 4877387"/>
                      <a:gd name="connsiteX108" fmla="*/ 1054690 w 1374449"/>
                      <a:gd name="connsiteY108" fmla="*/ 4611398 h 4877387"/>
                      <a:gd name="connsiteX109" fmla="*/ 1037860 w 1374449"/>
                      <a:gd name="connsiteY109" fmla="*/ 4628227 h 4877387"/>
                      <a:gd name="connsiteX110" fmla="*/ 964933 w 1374449"/>
                      <a:gd name="connsiteY110" fmla="*/ 4673106 h 4877387"/>
                      <a:gd name="connsiteX111" fmla="*/ 942494 w 1374449"/>
                      <a:gd name="connsiteY111" fmla="*/ 4706764 h 4877387"/>
                      <a:gd name="connsiteX112" fmla="*/ 908835 w 1374449"/>
                      <a:gd name="connsiteY112" fmla="*/ 4740423 h 4877387"/>
                      <a:gd name="connsiteX113" fmla="*/ 875176 w 1374449"/>
                      <a:gd name="connsiteY113" fmla="*/ 4762863 h 4877387"/>
                      <a:gd name="connsiteX114" fmla="*/ 858346 w 1374449"/>
                      <a:gd name="connsiteY114" fmla="*/ 4774082 h 4877387"/>
                      <a:gd name="connsiteX115" fmla="*/ 830297 w 1374449"/>
                      <a:gd name="connsiteY115" fmla="*/ 4785302 h 4877387"/>
                      <a:gd name="connsiteX116" fmla="*/ 813468 w 1374449"/>
                      <a:gd name="connsiteY116" fmla="*/ 4802131 h 4877387"/>
                      <a:gd name="connsiteX117" fmla="*/ 729321 w 1374449"/>
                      <a:gd name="connsiteY117" fmla="*/ 4847010 h 4877387"/>
                      <a:gd name="connsiteX118" fmla="*/ 712491 w 1374449"/>
                      <a:gd name="connsiteY118" fmla="*/ 4858229 h 4877387"/>
                      <a:gd name="connsiteX119" fmla="*/ 594685 w 1374449"/>
                      <a:gd name="connsiteY119" fmla="*/ 4852620 h 4877387"/>
                      <a:gd name="connsiteX120" fmla="*/ 213218 w 1374449"/>
                      <a:gd name="connsiteY120" fmla="*/ 4852620 h 4877387"/>
                      <a:gd name="connsiteX121" fmla="*/ 95411 w 1374449"/>
                      <a:gd name="connsiteY121" fmla="*/ 4858229 h 4877387"/>
                      <a:gd name="connsiteX122" fmla="*/ 50533 w 1374449"/>
                      <a:gd name="connsiteY122" fmla="*/ 4863839 h 4877387"/>
                      <a:gd name="connsiteX123" fmla="*/ 11264 w 1374449"/>
                      <a:gd name="connsiteY123" fmla="*/ 4863839 h 4877387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25414 w 1374449"/>
                      <a:gd name="connsiteY36" fmla="*/ 15898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097077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097077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20780 w 1374449"/>
                      <a:gd name="connsiteY98" fmla="*/ 4100489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67863 w 1374449"/>
                      <a:gd name="connsiteY87" fmla="*/ 3580974 h 4879170"/>
                      <a:gd name="connsiteX88" fmla="*/ 1290302 w 1374449"/>
                      <a:gd name="connsiteY88" fmla="*/ 3670731 h 4879170"/>
                      <a:gd name="connsiteX89" fmla="*/ 1307132 w 1374449"/>
                      <a:gd name="connsiteY89" fmla="*/ 3732439 h 4879170"/>
                      <a:gd name="connsiteX90" fmla="*/ 1323961 w 1374449"/>
                      <a:gd name="connsiteY90" fmla="*/ 3794147 h 4879170"/>
                      <a:gd name="connsiteX91" fmla="*/ 1340790 w 1374449"/>
                      <a:gd name="connsiteY91" fmla="*/ 3816587 h 4879170"/>
                      <a:gd name="connsiteX92" fmla="*/ 1352010 w 1374449"/>
                      <a:gd name="connsiteY92" fmla="*/ 3850246 h 4879170"/>
                      <a:gd name="connsiteX93" fmla="*/ 1374449 w 1374449"/>
                      <a:gd name="connsiteY93" fmla="*/ 3906344 h 4879170"/>
                      <a:gd name="connsiteX94" fmla="*/ 1357620 w 1374449"/>
                      <a:gd name="connsiteY94" fmla="*/ 3923173 h 4879170"/>
                      <a:gd name="connsiteX95" fmla="*/ 1346400 w 1374449"/>
                      <a:gd name="connsiteY95" fmla="*/ 3956832 h 4879170"/>
                      <a:gd name="connsiteX96" fmla="*/ 1335181 w 1374449"/>
                      <a:gd name="connsiteY96" fmla="*/ 4024150 h 4879170"/>
                      <a:gd name="connsiteX97" fmla="*/ 1329571 w 1374449"/>
                      <a:gd name="connsiteY97" fmla="*/ 4069028 h 4879170"/>
                      <a:gd name="connsiteX98" fmla="*/ 1307132 w 1374449"/>
                      <a:gd name="connsiteY98" fmla="*/ 4110725 h 4879170"/>
                      <a:gd name="connsiteX99" fmla="*/ 1295912 w 1374449"/>
                      <a:gd name="connsiteY99" fmla="*/ 4147566 h 4879170"/>
                      <a:gd name="connsiteX100" fmla="*/ 1284692 w 1374449"/>
                      <a:gd name="connsiteY100" fmla="*/ 4170005 h 4879170"/>
                      <a:gd name="connsiteX101" fmla="*/ 1267863 w 1374449"/>
                      <a:gd name="connsiteY101" fmla="*/ 4209274 h 4879170"/>
                      <a:gd name="connsiteX102" fmla="*/ 1228594 w 1374449"/>
                      <a:gd name="connsiteY102" fmla="*/ 4293421 h 4879170"/>
                      <a:gd name="connsiteX103" fmla="*/ 1200545 w 1374449"/>
                      <a:gd name="connsiteY103" fmla="*/ 4355129 h 4879170"/>
                      <a:gd name="connsiteX104" fmla="*/ 1183716 w 1374449"/>
                      <a:gd name="connsiteY104" fmla="*/ 4405617 h 4879170"/>
                      <a:gd name="connsiteX105" fmla="*/ 1172496 w 1374449"/>
                      <a:gd name="connsiteY105" fmla="*/ 4428057 h 4879170"/>
                      <a:gd name="connsiteX106" fmla="*/ 1110788 w 1374449"/>
                      <a:gd name="connsiteY106" fmla="*/ 4495374 h 4879170"/>
                      <a:gd name="connsiteX107" fmla="*/ 1065910 w 1374449"/>
                      <a:gd name="connsiteY107" fmla="*/ 4585131 h 4879170"/>
                      <a:gd name="connsiteX108" fmla="*/ 1054690 w 1374449"/>
                      <a:gd name="connsiteY108" fmla="*/ 4613181 h 4879170"/>
                      <a:gd name="connsiteX109" fmla="*/ 1037860 w 1374449"/>
                      <a:gd name="connsiteY109" fmla="*/ 4630010 h 4879170"/>
                      <a:gd name="connsiteX110" fmla="*/ 964933 w 1374449"/>
                      <a:gd name="connsiteY110" fmla="*/ 4674889 h 4879170"/>
                      <a:gd name="connsiteX111" fmla="*/ 942494 w 1374449"/>
                      <a:gd name="connsiteY111" fmla="*/ 4708547 h 4879170"/>
                      <a:gd name="connsiteX112" fmla="*/ 908835 w 1374449"/>
                      <a:gd name="connsiteY112" fmla="*/ 4742206 h 4879170"/>
                      <a:gd name="connsiteX113" fmla="*/ 875176 w 1374449"/>
                      <a:gd name="connsiteY113" fmla="*/ 4764646 h 4879170"/>
                      <a:gd name="connsiteX114" fmla="*/ 858346 w 1374449"/>
                      <a:gd name="connsiteY114" fmla="*/ 4775865 h 4879170"/>
                      <a:gd name="connsiteX115" fmla="*/ 830297 w 1374449"/>
                      <a:gd name="connsiteY115" fmla="*/ 4787085 h 4879170"/>
                      <a:gd name="connsiteX116" fmla="*/ 813468 w 1374449"/>
                      <a:gd name="connsiteY116" fmla="*/ 4803914 h 4879170"/>
                      <a:gd name="connsiteX117" fmla="*/ 729321 w 1374449"/>
                      <a:gd name="connsiteY117" fmla="*/ 4848793 h 4879170"/>
                      <a:gd name="connsiteX118" fmla="*/ 712491 w 1374449"/>
                      <a:gd name="connsiteY118" fmla="*/ 4860012 h 4879170"/>
                      <a:gd name="connsiteX119" fmla="*/ 594685 w 1374449"/>
                      <a:gd name="connsiteY119" fmla="*/ 4854403 h 4879170"/>
                      <a:gd name="connsiteX120" fmla="*/ 213218 w 1374449"/>
                      <a:gd name="connsiteY120" fmla="*/ 4854403 h 4879170"/>
                      <a:gd name="connsiteX121" fmla="*/ 95411 w 1374449"/>
                      <a:gd name="connsiteY121" fmla="*/ 4860012 h 4879170"/>
                      <a:gd name="connsiteX122" fmla="*/ 50533 w 1374449"/>
                      <a:gd name="connsiteY122" fmla="*/ 4865622 h 4879170"/>
                      <a:gd name="connsiteX123" fmla="*/ 11264 w 1374449"/>
                      <a:gd name="connsiteY123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10788 w 1374449"/>
                      <a:gd name="connsiteY107" fmla="*/ 4495374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30297 w 1374449"/>
                      <a:gd name="connsiteY65" fmla="*/ 1690466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35907 w 1374449"/>
                      <a:gd name="connsiteY64" fmla="*/ 1589490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62729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51510 w 1374449"/>
                      <a:gd name="connsiteY20" fmla="*/ 2414133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9566 w 1374449"/>
                      <a:gd name="connsiteY66" fmla="*/ 1830712 h 4879170"/>
                      <a:gd name="connsiteX67" fmla="*/ 886395 w 1374449"/>
                      <a:gd name="connsiteY67" fmla="*/ 1937298 h 4879170"/>
                      <a:gd name="connsiteX68" fmla="*/ 903225 w 1374449"/>
                      <a:gd name="connsiteY68" fmla="*/ 1993396 h 4879170"/>
                      <a:gd name="connsiteX69" fmla="*/ 914444 w 1374449"/>
                      <a:gd name="connsiteY69" fmla="*/ 2049495 h 4879170"/>
                      <a:gd name="connsiteX70" fmla="*/ 931274 w 1374449"/>
                      <a:gd name="connsiteY70" fmla="*/ 2105592 h 4879170"/>
                      <a:gd name="connsiteX71" fmla="*/ 936883 w 1374449"/>
                      <a:gd name="connsiteY71" fmla="*/ 2144862 h 4879170"/>
                      <a:gd name="connsiteX72" fmla="*/ 976152 w 1374449"/>
                      <a:gd name="connsiteY72" fmla="*/ 2391693 h 4879170"/>
                      <a:gd name="connsiteX73" fmla="*/ 981762 w 1374449"/>
                      <a:gd name="connsiteY73" fmla="*/ 2414133 h 4879170"/>
                      <a:gd name="connsiteX74" fmla="*/ 987372 w 1374449"/>
                      <a:gd name="connsiteY74" fmla="*/ 2430962 h 4879170"/>
                      <a:gd name="connsiteX75" fmla="*/ 1009811 w 1374449"/>
                      <a:gd name="connsiteY75" fmla="*/ 2571208 h 4879170"/>
                      <a:gd name="connsiteX76" fmla="*/ 1015421 w 1374449"/>
                      <a:gd name="connsiteY76" fmla="*/ 2593647 h 4879170"/>
                      <a:gd name="connsiteX77" fmla="*/ 1071519 w 1374449"/>
                      <a:gd name="connsiteY77" fmla="*/ 2846089 h 4879170"/>
                      <a:gd name="connsiteX78" fmla="*/ 1082739 w 1374449"/>
                      <a:gd name="connsiteY78" fmla="*/ 2930236 h 4879170"/>
                      <a:gd name="connsiteX79" fmla="*/ 1105178 w 1374449"/>
                      <a:gd name="connsiteY79" fmla="*/ 3008773 h 4879170"/>
                      <a:gd name="connsiteX80" fmla="*/ 1110788 w 1374449"/>
                      <a:gd name="connsiteY80" fmla="*/ 3042432 h 4879170"/>
                      <a:gd name="connsiteX81" fmla="*/ 1122008 w 1374449"/>
                      <a:gd name="connsiteY81" fmla="*/ 3076091 h 4879170"/>
                      <a:gd name="connsiteX82" fmla="*/ 1133227 w 1374449"/>
                      <a:gd name="connsiteY82" fmla="*/ 3126579 h 4879170"/>
                      <a:gd name="connsiteX83" fmla="*/ 1150057 w 1374449"/>
                      <a:gd name="connsiteY83" fmla="*/ 3177068 h 4879170"/>
                      <a:gd name="connsiteX84" fmla="*/ 1172496 w 1374449"/>
                      <a:gd name="connsiteY84" fmla="*/ 3266825 h 4879170"/>
                      <a:gd name="connsiteX85" fmla="*/ 1183716 w 1374449"/>
                      <a:gd name="connsiteY85" fmla="*/ 3311703 h 4879170"/>
                      <a:gd name="connsiteX86" fmla="*/ 1189325 w 1374449"/>
                      <a:gd name="connsiteY86" fmla="*/ 3367801 h 4879170"/>
                      <a:gd name="connsiteX87" fmla="*/ 1210713 w 1374449"/>
                      <a:gd name="connsiteY87" fmla="*/ 3426607 h 4879170"/>
                      <a:gd name="connsiteX88" fmla="*/ 1267863 w 1374449"/>
                      <a:gd name="connsiteY88" fmla="*/ 3580974 h 4879170"/>
                      <a:gd name="connsiteX89" fmla="*/ 1290302 w 1374449"/>
                      <a:gd name="connsiteY89" fmla="*/ 3670731 h 4879170"/>
                      <a:gd name="connsiteX90" fmla="*/ 1307132 w 1374449"/>
                      <a:gd name="connsiteY90" fmla="*/ 3732439 h 4879170"/>
                      <a:gd name="connsiteX91" fmla="*/ 1323961 w 1374449"/>
                      <a:gd name="connsiteY91" fmla="*/ 3794147 h 4879170"/>
                      <a:gd name="connsiteX92" fmla="*/ 1340790 w 1374449"/>
                      <a:gd name="connsiteY92" fmla="*/ 3816587 h 4879170"/>
                      <a:gd name="connsiteX93" fmla="*/ 1352010 w 1374449"/>
                      <a:gd name="connsiteY93" fmla="*/ 3850246 h 4879170"/>
                      <a:gd name="connsiteX94" fmla="*/ 1374449 w 1374449"/>
                      <a:gd name="connsiteY94" fmla="*/ 3906344 h 4879170"/>
                      <a:gd name="connsiteX95" fmla="*/ 1357620 w 1374449"/>
                      <a:gd name="connsiteY95" fmla="*/ 3923173 h 4879170"/>
                      <a:gd name="connsiteX96" fmla="*/ 1346400 w 1374449"/>
                      <a:gd name="connsiteY96" fmla="*/ 3956832 h 4879170"/>
                      <a:gd name="connsiteX97" fmla="*/ 1335181 w 1374449"/>
                      <a:gd name="connsiteY97" fmla="*/ 4024150 h 4879170"/>
                      <a:gd name="connsiteX98" fmla="*/ 1329571 w 1374449"/>
                      <a:gd name="connsiteY98" fmla="*/ 4069028 h 4879170"/>
                      <a:gd name="connsiteX99" fmla="*/ 1307132 w 1374449"/>
                      <a:gd name="connsiteY99" fmla="*/ 4110725 h 4879170"/>
                      <a:gd name="connsiteX100" fmla="*/ 1295912 w 1374449"/>
                      <a:gd name="connsiteY100" fmla="*/ 4147566 h 4879170"/>
                      <a:gd name="connsiteX101" fmla="*/ 1284692 w 1374449"/>
                      <a:gd name="connsiteY101" fmla="*/ 4170005 h 4879170"/>
                      <a:gd name="connsiteX102" fmla="*/ 1267863 w 1374449"/>
                      <a:gd name="connsiteY102" fmla="*/ 4209274 h 4879170"/>
                      <a:gd name="connsiteX103" fmla="*/ 1228594 w 1374449"/>
                      <a:gd name="connsiteY103" fmla="*/ 4293421 h 4879170"/>
                      <a:gd name="connsiteX104" fmla="*/ 1200545 w 1374449"/>
                      <a:gd name="connsiteY104" fmla="*/ 4355129 h 4879170"/>
                      <a:gd name="connsiteX105" fmla="*/ 1183716 w 1374449"/>
                      <a:gd name="connsiteY105" fmla="*/ 4405617 h 4879170"/>
                      <a:gd name="connsiteX106" fmla="*/ 1172496 w 1374449"/>
                      <a:gd name="connsiteY106" fmla="*/ 4428057 h 4879170"/>
                      <a:gd name="connsiteX107" fmla="*/ 1121024 w 1374449"/>
                      <a:gd name="connsiteY107" fmla="*/ 4498786 h 4879170"/>
                      <a:gd name="connsiteX108" fmla="*/ 1065910 w 1374449"/>
                      <a:gd name="connsiteY108" fmla="*/ 4585131 h 4879170"/>
                      <a:gd name="connsiteX109" fmla="*/ 1054690 w 1374449"/>
                      <a:gd name="connsiteY109" fmla="*/ 4613181 h 4879170"/>
                      <a:gd name="connsiteX110" fmla="*/ 1037860 w 1374449"/>
                      <a:gd name="connsiteY110" fmla="*/ 4630010 h 4879170"/>
                      <a:gd name="connsiteX111" fmla="*/ 964933 w 1374449"/>
                      <a:gd name="connsiteY111" fmla="*/ 4674889 h 4879170"/>
                      <a:gd name="connsiteX112" fmla="*/ 942494 w 1374449"/>
                      <a:gd name="connsiteY112" fmla="*/ 4708547 h 4879170"/>
                      <a:gd name="connsiteX113" fmla="*/ 908835 w 1374449"/>
                      <a:gd name="connsiteY113" fmla="*/ 4742206 h 4879170"/>
                      <a:gd name="connsiteX114" fmla="*/ 875176 w 1374449"/>
                      <a:gd name="connsiteY114" fmla="*/ 4764646 h 4879170"/>
                      <a:gd name="connsiteX115" fmla="*/ 858346 w 1374449"/>
                      <a:gd name="connsiteY115" fmla="*/ 4775865 h 4879170"/>
                      <a:gd name="connsiteX116" fmla="*/ 830297 w 1374449"/>
                      <a:gd name="connsiteY116" fmla="*/ 4787085 h 4879170"/>
                      <a:gd name="connsiteX117" fmla="*/ 813468 w 1374449"/>
                      <a:gd name="connsiteY117" fmla="*/ 4803914 h 4879170"/>
                      <a:gd name="connsiteX118" fmla="*/ 729321 w 1374449"/>
                      <a:gd name="connsiteY118" fmla="*/ 4848793 h 4879170"/>
                      <a:gd name="connsiteX119" fmla="*/ 712491 w 1374449"/>
                      <a:gd name="connsiteY119" fmla="*/ 4860012 h 4879170"/>
                      <a:gd name="connsiteX120" fmla="*/ 594685 w 1374449"/>
                      <a:gd name="connsiteY120" fmla="*/ 4854403 h 4879170"/>
                      <a:gd name="connsiteX121" fmla="*/ 213218 w 1374449"/>
                      <a:gd name="connsiteY121" fmla="*/ 4854403 h 4879170"/>
                      <a:gd name="connsiteX122" fmla="*/ 95411 w 1374449"/>
                      <a:gd name="connsiteY122" fmla="*/ 4860012 h 4879170"/>
                      <a:gd name="connsiteX123" fmla="*/ 50533 w 1374449"/>
                      <a:gd name="connsiteY123" fmla="*/ 4865622 h 4879170"/>
                      <a:gd name="connsiteX124" fmla="*/ 11264 w 1374449"/>
                      <a:gd name="connsiteY124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60418 w 1374449"/>
                      <a:gd name="connsiteY66" fmla="*/ 1751710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31274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31274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28698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71519 w 1374449"/>
                      <a:gd name="connsiteY78" fmla="*/ 2846089 h 4879170"/>
                      <a:gd name="connsiteX79" fmla="*/ 1082739 w 1374449"/>
                      <a:gd name="connsiteY79" fmla="*/ 2930236 h 4879170"/>
                      <a:gd name="connsiteX80" fmla="*/ 1105178 w 1374449"/>
                      <a:gd name="connsiteY80" fmla="*/ 3008773 h 4879170"/>
                      <a:gd name="connsiteX81" fmla="*/ 1110788 w 1374449"/>
                      <a:gd name="connsiteY81" fmla="*/ 3042432 h 4879170"/>
                      <a:gd name="connsiteX82" fmla="*/ 1122008 w 1374449"/>
                      <a:gd name="connsiteY82" fmla="*/ 3076091 h 4879170"/>
                      <a:gd name="connsiteX83" fmla="*/ 1133227 w 1374449"/>
                      <a:gd name="connsiteY83" fmla="*/ 3126579 h 4879170"/>
                      <a:gd name="connsiteX84" fmla="*/ 1150057 w 1374449"/>
                      <a:gd name="connsiteY84" fmla="*/ 3177068 h 4879170"/>
                      <a:gd name="connsiteX85" fmla="*/ 1172496 w 1374449"/>
                      <a:gd name="connsiteY85" fmla="*/ 3266825 h 4879170"/>
                      <a:gd name="connsiteX86" fmla="*/ 1183716 w 1374449"/>
                      <a:gd name="connsiteY86" fmla="*/ 3311703 h 4879170"/>
                      <a:gd name="connsiteX87" fmla="*/ 1189325 w 1374449"/>
                      <a:gd name="connsiteY87" fmla="*/ 3367801 h 4879170"/>
                      <a:gd name="connsiteX88" fmla="*/ 1210713 w 1374449"/>
                      <a:gd name="connsiteY88" fmla="*/ 3426607 h 4879170"/>
                      <a:gd name="connsiteX89" fmla="*/ 1267863 w 1374449"/>
                      <a:gd name="connsiteY89" fmla="*/ 3580974 h 4879170"/>
                      <a:gd name="connsiteX90" fmla="*/ 1290302 w 1374449"/>
                      <a:gd name="connsiteY90" fmla="*/ 3670731 h 4879170"/>
                      <a:gd name="connsiteX91" fmla="*/ 1307132 w 1374449"/>
                      <a:gd name="connsiteY91" fmla="*/ 3732439 h 4879170"/>
                      <a:gd name="connsiteX92" fmla="*/ 1323961 w 1374449"/>
                      <a:gd name="connsiteY92" fmla="*/ 3794147 h 4879170"/>
                      <a:gd name="connsiteX93" fmla="*/ 1340790 w 1374449"/>
                      <a:gd name="connsiteY93" fmla="*/ 3816587 h 4879170"/>
                      <a:gd name="connsiteX94" fmla="*/ 1352010 w 1374449"/>
                      <a:gd name="connsiteY94" fmla="*/ 3850246 h 4879170"/>
                      <a:gd name="connsiteX95" fmla="*/ 1374449 w 1374449"/>
                      <a:gd name="connsiteY95" fmla="*/ 3906344 h 4879170"/>
                      <a:gd name="connsiteX96" fmla="*/ 1357620 w 1374449"/>
                      <a:gd name="connsiteY96" fmla="*/ 3923173 h 4879170"/>
                      <a:gd name="connsiteX97" fmla="*/ 1346400 w 1374449"/>
                      <a:gd name="connsiteY97" fmla="*/ 3956832 h 4879170"/>
                      <a:gd name="connsiteX98" fmla="*/ 1335181 w 1374449"/>
                      <a:gd name="connsiteY98" fmla="*/ 4024150 h 4879170"/>
                      <a:gd name="connsiteX99" fmla="*/ 1329571 w 1374449"/>
                      <a:gd name="connsiteY99" fmla="*/ 4069028 h 4879170"/>
                      <a:gd name="connsiteX100" fmla="*/ 1307132 w 1374449"/>
                      <a:gd name="connsiteY100" fmla="*/ 4110725 h 4879170"/>
                      <a:gd name="connsiteX101" fmla="*/ 1295912 w 1374449"/>
                      <a:gd name="connsiteY101" fmla="*/ 4147566 h 4879170"/>
                      <a:gd name="connsiteX102" fmla="*/ 1284692 w 1374449"/>
                      <a:gd name="connsiteY102" fmla="*/ 4170005 h 4879170"/>
                      <a:gd name="connsiteX103" fmla="*/ 1267863 w 1374449"/>
                      <a:gd name="connsiteY103" fmla="*/ 4209274 h 4879170"/>
                      <a:gd name="connsiteX104" fmla="*/ 1228594 w 1374449"/>
                      <a:gd name="connsiteY104" fmla="*/ 4293421 h 4879170"/>
                      <a:gd name="connsiteX105" fmla="*/ 1200545 w 1374449"/>
                      <a:gd name="connsiteY105" fmla="*/ 4355129 h 4879170"/>
                      <a:gd name="connsiteX106" fmla="*/ 1183716 w 1374449"/>
                      <a:gd name="connsiteY106" fmla="*/ 4405617 h 4879170"/>
                      <a:gd name="connsiteX107" fmla="*/ 1172496 w 1374449"/>
                      <a:gd name="connsiteY107" fmla="*/ 4428057 h 4879170"/>
                      <a:gd name="connsiteX108" fmla="*/ 1121024 w 1374449"/>
                      <a:gd name="connsiteY108" fmla="*/ 4498786 h 4879170"/>
                      <a:gd name="connsiteX109" fmla="*/ 1065910 w 1374449"/>
                      <a:gd name="connsiteY109" fmla="*/ 4585131 h 4879170"/>
                      <a:gd name="connsiteX110" fmla="*/ 1054690 w 1374449"/>
                      <a:gd name="connsiteY110" fmla="*/ 4613181 h 4879170"/>
                      <a:gd name="connsiteX111" fmla="*/ 1037860 w 1374449"/>
                      <a:gd name="connsiteY111" fmla="*/ 4630010 h 4879170"/>
                      <a:gd name="connsiteX112" fmla="*/ 964933 w 1374449"/>
                      <a:gd name="connsiteY112" fmla="*/ 4674889 h 4879170"/>
                      <a:gd name="connsiteX113" fmla="*/ 942494 w 1374449"/>
                      <a:gd name="connsiteY113" fmla="*/ 4708547 h 4879170"/>
                      <a:gd name="connsiteX114" fmla="*/ 908835 w 1374449"/>
                      <a:gd name="connsiteY114" fmla="*/ 4742206 h 4879170"/>
                      <a:gd name="connsiteX115" fmla="*/ 875176 w 1374449"/>
                      <a:gd name="connsiteY115" fmla="*/ 4764646 h 4879170"/>
                      <a:gd name="connsiteX116" fmla="*/ 858346 w 1374449"/>
                      <a:gd name="connsiteY116" fmla="*/ 4775865 h 4879170"/>
                      <a:gd name="connsiteX117" fmla="*/ 830297 w 1374449"/>
                      <a:gd name="connsiteY117" fmla="*/ 4787085 h 4879170"/>
                      <a:gd name="connsiteX118" fmla="*/ 813468 w 1374449"/>
                      <a:gd name="connsiteY118" fmla="*/ 4803914 h 4879170"/>
                      <a:gd name="connsiteX119" fmla="*/ 729321 w 1374449"/>
                      <a:gd name="connsiteY119" fmla="*/ 4848793 h 4879170"/>
                      <a:gd name="connsiteX120" fmla="*/ 712491 w 1374449"/>
                      <a:gd name="connsiteY120" fmla="*/ 4860012 h 4879170"/>
                      <a:gd name="connsiteX121" fmla="*/ 594685 w 1374449"/>
                      <a:gd name="connsiteY121" fmla="*/ 4854403 h 4879170"/>
                      <a:gd name="connsiteX122" fmla="*/ 213218 w 1374449"/>
                      <a:gd name="connsiteY122" fmla="*/ 4854403 h 4879170"/>
                      <a:gd name="connsiteX123" fmla="*/ 95411 w 1374449"/>
                      <a:gd name="connsiteY123" fmla="*/ 4860012 h 4879170"/>
                      <a:gd name="connsiteX124" fmla="*/ 50533 w 1374449"/>
                      <a:gd name="connsiteY124" fmla="*/ 4865622 h 4879170"/>
                      <a:gd name="connsiteX125" fmla="*/ 11264 w 1374449"/>
                      <a:gd name="connsiteY125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20452 w 1374449"/>
                      <a:gd name="connsiteY64" fmla="*/ 1610096 h 4879170"/>
                      <a:gd name="connsiteX65" fmla="*/ 843176 w 1374449"/>
                      <a:gd name="connsiteY65" fmla="*/ 1695618 h 4879170"/>
                      <a:gd name="connsiteX66" fmla="*/ 857842 w 1374449"/>
                      <a:gd name="connsiteY66" fmla="*/ 1756862 h 4879170"/>
                      <a:gd name="connsiteX67" fmla="*/ 869566 w 1374449"/>
                      <a:gd name="connsiteY67" fmla="*/ 1830712 h 4879170"/>
                      <a:gd name="connsiteX68" fmla="*/ 886395 w 1374449"/>
                      <a:gd name="connsiteY68" fmla="*/ 1937298 h 4879170"/>
                      <a:gd name="connsiteX69" fmla="*/ 903225 w 1374449"/>
                      <a:gd name="connsiteY69" fmla="*/ 1993396 h 4879170"/>
                      <a:gd name="connsiteX70" fmla="*/ 914444 w 1374449"/>
                      <a:gd name="connsiteY70" fmla="*/ 2049495 h 4879170"/>
                      <a:gd name="connsiteX71" fmla="*/ 928698 w 1374449"/>
                      <a:gd name="connsiteY71" fmla="*/ 2105592 h 4879170"/>
                      <a:gd name="connsiteX72" fmla="*/ 936883 w 1374449"/>
                      <a:gd name="connsiteY72" fmla="*/ 2144862 h 4879170"/>
                      <a:gd name="connsiteX73" fmla="*/ 976152 w 1374449"/>
                      <a:gd name="connsiteY73" fmla="*/ 2391693 h 4879170"/>
                      <a:gd name="connsiteX74" fmla="*/ 981762 w 1374449"/>
                      <a:gd name="connsiteY74" fmla="*/ 2414133 h 4879170"/>
                      <a:gd name="connsiteX75" fmla="*/ 987372 w 1374449"/>
                      <a:gd name="connsiteY75" fmla="*/ 2430962 h 4879170"/>
                      <a:gd name="connsiteX76" fmla="*/ 1009811 w 1374449"/>
                      <a:gd name="connsiteY76" fmla="*/ 2571208 h 4879170"/>
                      <a:gd name="connsiteX77" fmla="*/ 1015421 w 1374449"/>
                      <a:gd name="connsiteY77" fmla="*/ 2593647 h 4879170"/>
                      <a:gd name="connsiteX78" fmla="*/ 1048449 w 1374449"/>
                      <a:gd name="connsiteY78" fmla="*/ 2756262 h 4879170"/>
                      <a:gd name="connsiteX79" fmla="*/ 1071519 w 1374449"/>
                      <a:gd name="connsiteY79" fmla="*/ 2846089 h 4879170"/>
                      <a:gd name="connsiteX80" fmla="*/ 1082739 w 1374449"/>
                      <a:gd name="connsiteY80" fmla="*/ 2930236 h 4879170"/>
                      <a:gd name="connsiteX81" fmla="*/ 1105178 w 1374449"/>
                      <a:gd name="connsiteY81" fmla="*/ 3008773 h 4879170"/>
                      <a:gd name="connsiteX82" fmla="*/ 1110788 w 1374449"/>
                      <a:gd name="connsiteY82" fmla="*/ 3042432 h 4879170"/>
                      <a:gd name="connsiteX83" fmla="*/ 1122008 w 1374449"/>
                      <a:gd name="connsiteY83" fmla="*/ 3076091 h 4879170"/>
                      <a:gd name="connsiteX84" fmla="*/ 1133227 w 1374449"/>
                      <a:gd name="connsiteY84" fmla="*/ 3126579 h 4879170"/>
                      <a:gd name="connsiteX85" fmla="*/ 1150057 w 1374449"/>
                      <a:gd name="connsiteY85" fmla="*/ 3177068 h 4879170"/>
                      <a:gd name="connsiteX86" fmla="*/ 1172496 w 1374449"/>
                      <a:gd name="connsiteY86" fmla="*/ 3266825 h 4879170"/>
                      <a:gd name="connsiteX87" fmla="*/ 1183716 w 1374449"/>
                      <a:gd name="connsiteY87" fmla="*/ 3311703 h 4879170"/>
                      <a:gd name="connsiteX88" fmla="*/ 1189325 w 1374449"/>
                      <a:gd name="connsiteY88" fmla="*/ 3367801 h 4879170"/>
                      <a:gd name="connsiteX89" fmla="*/ 1210713 w 1374449"/>
                      <a:gd name="connsiteY89" fmla="*/ 3426607 h 4879170"/>
                      <a:gd name="connsiteX90" fmla="*/ 1267863 w 1374449"/>
                      <a:gd name="connsiteY90" fmla="*/ 3580974 h 4879170"/>
                      <a:gd name="connsiteX91" fmla="*/ 1290302 w 1374449"/>
                      <a:gd name="connsiteY91" fmla="*/ 3670731 h 4879170"/>
                      <a:gd name="connsiteX92" fmla="*/ 1307132 w 1374449"/>
                      <a:gd name="connsiteY92" fmla="*/ 3732439 h 4879170"/>
                      <a:gd name="connsiteX93" fmla="*/ 1323961 w 1374449"/>
                      <a:gd name="connsiteY93" fmla="*/ 3794147 h 4879170"/>
                      <a:gd name="connsiteX94" fmla="*/ 1340790 w 1374449"/>
                      <a:gd name="connsiteY94" fmla="*/ 3816587 h 4879170"/>
                      <a:gd name="connsiteX95" fmla="*/ 1352010 w 1374449"/>
                      <a:gd name="connsiteY95" fmla="*/ 3850246 h 4879170"/>
                      <a:gd name="connsiteX96" fmla="*/ 1374449 w 1374449"/>
                      <a:gd name="connsiteY96" fmla="*/ 3906344 h 4879170"/>
                      <a:gd name="connsiteX97" fmla="*/ 1357620 w 1374449"/>
                      <a:gd name="connsiteY97" fmla="*/ 3923173 h 4879170"/>
                      <a:gd name="connsiteX98" fmla="*/ 1346400 w 1374449"/>
                      <a:gd name="connsiteY98" fmla="*/ 3956832 h 4879170"/>
                      <a:gd name="connsiteX99" fmla="*/ 1335181 w 1374449"/>
                      <a:gd name="connsiteY99" fmla="*/ 4024150 h 4879170"/>
                      <a:gd name="connsiteX100" fmla="*/ 1329571 w 1374449"/>
                      <a:gd name="connsiteY100" fmla="*/ 4069028 h 4879170"/>
                      <a:gd name="connsiteX101" fmla="*/ 1307132 w 1374449"/>
                      <a:gd name="connsiteY101" fmla="*/ 4110725 h 4879170"/>
                      <a:gd name="connsiteX102" fmla="*/ 1295912 w 1374449"/>
                      <a:gd name="connsiteY102" fmla="*/ 4147566 h 4879170"/>
                      <a:gd name="connsiteX103" fmla="*/ 1284692 w 1374449"/>
                      <a:gd name="connsiteY103" fmla="*/ 4170005 h 4879170"/>
                      <a:gd name="connsiteX104" fmla="*/ 1267863 w 1374449"/>
                      <a:gd name="connsiteY104" fmla="*/ 4209274 h 4879170"/>
                      <a:gd name="connsiteX105" fmla="*/ 1228594 w 1374449"/>
                      <a:gd name="connsiteY105" fmla="*/ 4293421 h 4879170"/>
                      <a:gd name="connsiteX106" fmla="*/ 1200545 w 1374449"/>
                      <a:gd name="connsiteY106" fmla="*/ 4355129 h 4879170"/>
                      <a:gd name="connsiteX107" fmla="*/ 1183716 w 1374449"/>
                      <a:gd name="connsiteY107" fmla="*/ 4405617 h 4879170"/>
                      <a:gd name="connsiteX108" fmla="*/ 1172496 w 1374449"/>
                      <a:gd name="connsiteY108" fmla="*/ 4428057 h 4879170"/>
                      <a:gd name="connsiteX109" fmla="*/ 1121024 w 1374449"/>
                      <a:gd name="connsiteY109" fmla="*/ 4498786 h 4879170"/>
                      <a:gd name="connsiteX110" fmla="*/ 1065910 w 1374449"/>
                      <a:gd name="connsiteY110" fmla="*/ 4585131 h 4879170"/>
                      <a:gd name="connsiteX111" fmla="*/ 1054690 w 1374449"/>
                      <a:gd name="connsiteY111" fmla="*/ 4613181 h 4879170"/>
                      <a:gd name="connsiteX112" fmla="*/ 1037860 w 1374449"/>
                      <a:gd name="connsiteY112" fmla="*/ 4630010 h 4879170"/>
                      <a:gd name="connsiteX113" fmla="*/ 964933 w 1374449"/>
                      <a:gd name="connsiteY113" fmla="*/ 4674889 h 4879170"/>
                      <a:gd name="connsiteX114" fmla="*/ 942494 w 1374449"/>
                      <a:gd name="connsiteY114" fmla="*/ 4708547 h 4879170"/>
                      <a:gd name="connsiteX115" fmla="*/ 908835 w 1374449"/>
                      <a:gd name="connsiteY115" fmla="*/ 4742206 h 4879170"/>
                      <a:gd name="connsiteX116" fmla="*/ 875176 w 1374449"/>
                      <a:gd name="connsiteY116" fmla="*/ 4764646 h 4879170"/>
                      <a:gd name="connsiteX117" fmla="*/ 858346 w 1374449"/>
                      <a:gd name="connsiteY117" fmla="*/ 4775865 h 4879170"/>
                      <a:gd name="connsiteX118" fmla="*/ 830297 w 1374449"/>
                      <a:gd name="connsiteY118" fmla="*/ 4787085 h 4879170"/>
                      <a:gd name="connsiteX119" fmla="*/ 813468 w 1374449"/>
                      <a:gd name="connsiteY119" fmla="*/ 4803914 h 4879170"/>
                      <a:gd name="connsiteX120" fmla="*/ 729321 w 1374449"/>
                      <a:gd name="connsiteY120" fmla="*/ 4848793 h 4879170"/>
                      <a:gd name="connsiteX121" fmla="*/ 712491 w 1374449"/>
                      <a:gd name="connsiteY121" fmla="*/ 4860012 h 4879170"/>
                      <a:gd name="connsiteX122" fmla="*/ 594685 w 1374449"/>
                      <a:gd name="connsiteY122" fmla="*/ 4854403 h 4879170"/>
                      <a:gd name="connsiteX123" fmla="*/ 213218 w 1374449"/>
                      <a:gd name="connsiteY123" fmla="*/ 4854403 h 4879170"/>
                      <a:gd name="connsiteX124" fmla="*/ 95411 w 1374449"/>
                      <a:gd name="connsiteY124" fmla="*/ 4860012 h 4879170"/>
                      <a:gd name="connsiteX125" fmla="*/ 50533 w 1374449"/>
                      <a:gd name="connsiteY125" fmla="*/ 4865622 h 4879170"/>
                      <a:gd name="connsiteX126" fmla="*/ 11264 w 1374449"/>
                      <a:gd name="connsiteY126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43176 w 1374449"/>
                      <a:gd name="connsiteY66" fmla="*/ 1695618 h 4879170"/>
                      <a:gd name="connsiteX67" fmla="*/ 857842 w 1374449"/>
                      <a:gd name="connsiteY67" fmla="*/ 1756862 h 4879170"/>
                      <a:gd name="connsiteX68" fmla="*/ 869566 w 1374449"/>
                      <a:gd name="connsiteY68" fmla="*/ 1830712 h 4879170"/>
                      <a:gd name="connsiteX69" fmla="*/ 886395 w 1374449"/>
                      <a:gd name="connsiteY69" fmla="*/ 1937298 h 4879170"/>
                      <a:gd name="connsiteX70" fmla="*/ 903225 w 1374449"/>
                      <a:gd name="connsiteY70" fmla="*/ 1993396 h 4879170"/>
                      <a:gd name="connsiteX71" fmla="*/ 914444 w 1374449"/>
                      <a:gd name="connsiteY71" fmla="*/ 2049495 h 4879170"/>
                      <a:gd name="connsiteX72" fmla="*/ 928698 w 1374449"/>
                      <a:gd name="connsiteY72" fmla="*/ 2105592 h 4879170"/>
                      <a:gd name="connsiteX73" fmla="*/ 936883 w 1374449"/>
                      <a:gd name="connsiteY73" fmla="*/ 2144862 h 4879170"/>
                      <a:gd name="connsiteX74" fmla="*/ 976152 w 1374449"/>
                      <a:gd name="connsiteY74" fmla="*/ 2391693 h 4879170"/>
                      <a:gd name="connsiteX75" fmla="*/ 981762 w 1374449"/>
                      <a:gd name="connsiteY75" fmla="*/ 2414133 h 4879170"/>
                      <a:gd name="connsiteX76" fmla="*/ 987372 w 1374449"/>
                      <a:gd name="connsiteY76" fmla="*/ 2430962 h 4879170"/>
                      <a:gd name="connsiteX77" fmla="*/ 1009811 w 1374449"/>
                      <a:gd name="connsiteY77" fmla="*/ 2571208 h 4879170"/>
                      <a:gd name="connsiteX78" fmla="*/ 1015421 w 1374449"/>
                      <a:gd name="connsiteY78" fmla="*/ 2593647 h 4879170"/>
                      <a:gd name="connsiteX79" fmla="*/ 1048449 w 1374449"/>
                      <a:gd name="connsiteY79" fmla="*/ 2756262 h 4879170"/>
                      <a:gd name="connsiteX80" fmla="*/ 1071519 w 1374449"/>
                      <a:gd name="connsiteY80" fmla="*/ 2846089 h 4879170"/>
                      <a:gd name="connsiteX81" fmla="*/ 1082739 w 1374449"/>
                      <a:gd name="connsiteY81" fmla="*/ 2930236 h 4879170"/>
                      <a:gd name="connsiteX82" fmla="*/ 1105178 w 1374449"/>
                      <a:gd name="connsiteY82" fmla="*/ 3008773 h 4879170"/>
                      <a:gd name="connsiteX83" fmla="*/ 1110788 w 1374449"/>
                      <a:gd name="connsiteY83" fmla="*/ 3042432 h 4879170"/>
                      <a:gd name="connsiteX84" fmla="*/ 1122008 w 1374449"/>
                      <a:gd name="connsiteY84" fmla="*/ 3076091 h 4879170"/>
                      <a:gd name="connsiteX85" fmla="*/ 1133227 w 1374449"/>
                      <a:gd name="connsiteY85" fmla="*/ 3126579 h 4879170"/>
                      <a:gd name="connsiteX86" fmla="*/ 1150057 w 1374449"/>
                      <a:gd name="connsiteY86" fmla="*/ 3177068 h 4879170"/>
                      <a:gd name="connsiteX87" fmla="*/ 1172496 w 1374449"/>
                      <a:gd name="connsiteY87" fmla="*/ 3266825 h 4879170"/>
                      <a:gd name="connsiteX88" fmla="*/ 1183716 w 1374449"/>
                      <a:gd name="connsiteY88" fmla="*/ 3311703 h 4879170"/>
                      <a:gd name="connsiteX89" fmla="*/ 1189325 w 1374449"/>
                      <a:gd name="connsiteY89" fmla="*/ 3367801 h 4879170"/>
                      <a:gd name="connsiteX90" fmla="*/ 1210713 w 1374449"/>
                      <a:gd name="connsiteY90" fmla="*/ 3426607 h 4879170"/>
                      <a:gd name="connsiteX91" fmla="*/ 1267863 w 1374449"/>
                      <a:gd name="connsiteY91" fmla="*/ 3580974 h 4879170"/>
                      <a:gd name="connsiteX92" fmla="*/ 1290302 w 1374449"/>
                      <a:gd name="connsiteY92" fmla="*/ 3670731 h 4879170"/>
                      <a:gd name="connsiteX93" fmla="*/ 1307132 w 1374449"/>
                      <a:gd name="connsiteY93" fmla="*/ 3732439 h 4879170"/>
                      <a:gd name="connsiteX94" fmla="*/ 1323961 w 1374449"/>
                      <a:gd name="connsiteY94" fmla="*/ 3794147 h 4879170"/>
                      <a:gd name="connsiteX95" fmla="*/ 1340790 w 1374449"/>
                      <a:gd name="connsiteY95" fmla="*/ 3816587 h 4879170"/>
                      <a:gd name="connsiteX96" fmla="*/ 1352010 w 1374449"/>
                      <a:gd name="connsiteY96" fmla="*/ 3850246 h 4879170"/>
                      <a:gd name="connsiteX97" fmla="*/ 1374449 w 1374449"/>
                      <a:gd name="connsiteY97" fmla="*/ 3906344 h 4879170"/>
                      <a:gd name="connsiteX98" fmla="*/ 1357620 w 1374449"/>
                      <a:gd name="connsiteY98" fmla="*/ 3923173 h 4879170"/>
                      <a:gd name="connsiteX99" fmla="*/ 1346400 w 1374449"/>
                      <a:gd name="connsiteY99" fmla="*/ 3956832 h 4879170"/>
                      <a:gd name="connsiteX100" fmla="*/ 1335181 w 1374449"/>
                      <a:gd name="connsiteY100" fmla="*/ 4024150 h 4879170"/>
                      <a:gd name="connsiteX101" fmla="*/ 1329571 w 1374449"/>
                      <a:gd name="connsiteY101" fmla="*/ 4069028 h 4879170"/>
                      <a:gd name="connsiteX102" fmla="*/ 1307132 w 1374449"/>
                      <a:gd name="connsiteY102" fmla="*/ 4110725 h 4879170"/>
                      <a:gd name="connsiteX103" fmla="*/ 1295912 w 1374449"/>
                      <a:gd name="connsiteY103" fmla="*/ 4147566 h 4879170"/>
                      <a:gd name="connsiteX104" fmla="*/ 1284692 w 1374449"/>
                      <a:gd name="connsiteY104" fmla="*/ 4170005 h 4879170"/>
                      <a:gd name="connsiteX105" fmla="*/ 1267863 w 1374449"/>
                      <a:gd name="connsiteY105" fmla="*/ 4209274 h 4879170"/>
                      <a:gd name="connsiteX106" fmla="*/ 1228594 w 1374449"/>
                      <a:gd name="connsiteY106" fmla="*/ 4293421 h 4879170"/>
                      <a:gd name="connsiteX107" fmla="*/ 1200545 w 1374449"/>
                      <a:gd name="connsiteY107" fmla="*/ 4355129 h 4879170"/>
                      <a:gd name="connsiteX108" fmla="*/ 1183716 w 1374449"/>
                      <a:gd name="connsiteY108" fmla="*/ 4405617 h 4879170"/>
                      <a:gd name="connsiteX109" fmla="*/ 1172496 w 1374449"/>
                      <a:gd name="connsiteY109" fmla="*/ 4428057 h 4879170"/>
                      <a:gd name="connsiteX110" fmla="*/ 1121024 w 1374449"/>
                      <a:gd name="connsiteY110" fmla="*/ 4498786 h 4879170"/>
                      <a:gd name="connsiteX111" fmla="*/ 1065910 w 1374449"/>
                      <a:gd name="connsiteY111" fmla="*/ 4585131 h 4879170"/>
                      <a:gd name="connsiteX112" fmla="*/ 1054690 w 1374449"/>
                      <a:gd name="connsiteY112" fmla="*/ 4613181 h 4879170"/>
                      <a:gd name="connsiteX113" fmla="*/ 1037860 w 1374449"/>
                      <a:gd name="connsiteY113" fmla="*/ 4630010 h 4879170"/>
                      <a:gd name="connsiteX114" fmla="*/ 964933 w 1374449"/>
                      <a:gd name="connsiteY114" fmla="*/ 4674889 h 4879170"/>
                      <a:gd name="connsiteX115" fmla="*/ 942494 w 1374449"/>
                      <a:gd name="connsiteY115" fmla="*/ 4708547 h 4879170"/>
                      <a:gd name="connsiteX116" fmla="*/ 908835 w 1374449"/>
                      <a:gd name="connsiteY116" fmla="*/ 4742206 h 4879170"/>
                      <a:gd name="connsiteX117" fmla="*/ 875176 w 1374449"/>
                      <a:gd name="connsiteY117" fmla="*/ 4764646 h 4879170"/>
                      <a:gd name="connsiteX118" fmla="*/ 858346 w 1374449"/>
                      <a:gd name="connsiteY118" fmla="*/ 4775865 h 4879170"/>
                      <a:gd name="connsiteX119" fmla="*/ 830297 w 1374449"/>
                      <a:gd name="connsiteY119" fmla="*/ 4787085 h 4879170"/>
                      <a:gd name="connsiteX120" fmla="*/ 813468 w 1374449"/>
                      <a:gd name="connsiteY120" fmla="*/ 4803914 h 4879170"/>
                      <a:gd name="connsiteX121" fmla="*/ 729321 w 1374449"/>
                      <a:gd name="connsiteY121" fmla="*/ 4848793 h 4879170"/>
                      <a:gd name="connsiteX122" fmla="*/ 712491 w 1374449"/>
                      <a:gd name="connsiteY122" fmla="*/ 4860012 h 4879170"/>
                      <a:gd name="connsiteX123" fmla="*/ 594685 w 1374449"/>
                      <a:gd name="connsiteY123" fmla="*/ 4854403 h 4879170"/>
                      <a:gd name="connsiteX124" fmla="*/ 213218 w 1374449"/>
                      <a:gd name="connsiteY124" fmla="*/ 4854403 h 4879170"/>
                      <a:gd name="connsiteX125" fmla="*/ 95411 w 1374449"/>
                      <a:gd name="connsiteY125" fmla="*/ 4860012 h 4879170"/>
                      <a:gd name="connsiteX126" fmla="*/ 50533 w 1374449"/>
                      <a:gd name="connsiteY126" fmla="*/ 4865622 h 4879170"/>
                      <a:gd name="connsiteX127" fmla="*/ 11264 w 1374449"/>
                      <a:gd name="connsiteY127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74925 w 1374449"/>
                      <a:gd name="connsiteY29" fmla="*/ 776066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7365 w 1374449"/>
                      <a:gd name="connsiteY31" fmla="*/ 53484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91669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9561 w 1374449"/>
                      <a:gd name="connsiteY41" fmla="*/ 35571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64596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50783 w 1374449"/>
                      <a:gd name="connsiteY55" fmla="*/ 61899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32165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29320 w 1374449"/>
                      <a:gd name="connsiteY60" fmla="*/ 1000459 h 4879170"/>
                      <a:gd name="connsiteX61" fmla="*/ 734930 w 1374449"/>
                      <a:gd name="connsiteY61" fmla="*/ 1101436 h 4879170"/>
                      <a:gd name="connsiteX62" fmla="*/ 768590 w 1374449"/>
                      <a:gd name="connsiteY62" fmla="*/ 1230461 h 4879170"/>
                      <a:gd name="connsiteX63" fmla="*/ 791029 w 1374449"/>
                      <a:gd name="connsiteY63" fmla="*/ 1387536 h 4879170"/>
                      <a:gd name="connsiteX64" fmla="*/ 817025 w 1374449"/>
                      <a:gd name="connsiteY64" fmla="*/ 1564470 h 4879170"/>
                      <a:gd name="connsiteX65" fmla="*/ 820452 w 1374449"/>
                      <a:gd name="connsiteY65" fmla="*/ 1610096 h 4879170"/>
                      <a:gd name="connsiteX66" fmla="*/ 831313 w 1374449"/>
                      <a:gd name="connsiteY66" fmla="*/ 1652576 h 4879170"/>
                      <a:gd name="connsiteX67" fmla="*/ 843176 w 1374449"/>
                      <a:gd name="connsiteY67" fmla="*/ 1695618 h 4879170"/>
                      <a:gd name="connsiteX68" fmla="*/ 857842 w 1374449"/>
                      <a:gd name="connsiteY68" fmla="*/ 1756862 h 4879170"/>
                      <a:gd name="connsiteX69" fmla="*/ 869566 w 1374449"/>
                      <a:gd name="connsiteY69" fmla="*/ 1830712 h 4879170"/>
                      <a:gd name="connsiteX70" fmla="*/ 886395 w 1374449"/>
                      <a:gd name="connsiteY70" fmla="*/ 1937298 h 4879170"/>
                      <a:gd name="connsiteX71" fmla="*/ 903225 w 1374449"/>
                      <a:gd name="connsiteY71" fmla="*/ 1993396 h 4879170"/>
                      <a:gd name="connsiteX72" fmla="*/ 914444 w 1374449"/>
                      <a:gd name="connsiteY72" fmla="*/ 2049495 h 4879170"/>
                      <a:gd name="connsiteX73" fmla="*/ 928698 w 1374449"/>
                      <a:gd name="connsiteY73" fmla="*/ 2105592 h 4879170"/>
                      <a:gd name="connsiteX74" fmla="*/ 936883 w 1374449"/>
                      <a:gd name="connsiteY74" fmla="*/ 2144862 h 4879170"/>
                      <a:gd name="connsiteX75" fmla="*/ 976152 w 1374449"/>
                      <a:gd name="connsiteY75" fmla="*/ 2391693 h 4879170"/>
                      <a:gd name="connsiteX76" fmla="*/ 981762 w 1374449"/>
                      <a:gd name="connsiteY76" fmla="*/ 2414133 h 4879170"/>
                      <a:gd name="connsiteX77" fmla="*/ 987372 w 1374449"/>
                      <a:gd name="connsiteY77" fmla="*/ 2430962 h 4879170"/>
                      <a:gd name="connsiteX78" fmla="*/ 1009811 w 1374449"/>
                      <a:gd name="connsiteY78" fmla="*/ 2571208 h 4879170"/>
                      <a:gd name="connsiteX79" fmla="*/ 1015421 w 1374449"/>
                      <a:gd name="connsiteY79" fmla="*/ 2593647 h 4879170"/>
                      <a:gd name="connsiteX80" fmla="*/ 1048449 w 1374449"/>
                      <a:gd name="connsiteY80" fmla="*/ 2756262 h 4879170"/>
                      <a:gd name="connsiteX81" fmla="*/ 1071519 w 1374449"/>
                      <a:gd name="connsiteY81" fmla="*/ 2846089 h 4879170"/>
                      <a:gd name="connsiteX82" fmla="*/ 1082739 w 1374449"/>
                      <a:gd name="connsiteY82" fmla="*/ 2930236 h 4879170"/>
                      <a:gd name="connsiteX83" fmla="*/ 1105178 w 1374449"/>
                      <a:gd name="connsiteY83" fmla="*/ 3008773 h 4879170"/>
                      <a:gd name="connsiteX84" fmla="*/ 1110788 w 1374449"/>
                      <a:gd name="connsiteY84" fmla="*/ 3042432 h 4879170"/>
                      <a:gd name="connsiteX85" fmla="*/ 1122008 w 1374449"/>
                      <a:gd name="connsiteY85" fmla="*/ 3076091 h 4879170"/>
                      <a:gd name="connsiteX86" fmla="*/ 1133227 w 1374449"/>
                      <a:gd name="connsiteY86" fmla="*/ 3126579 h 4879170"/>
                      <a:gd name="connsiteX87" fmla="*/ 1150057 w 1374449"/>
                      <a:gd name="connsiteY87" fmla="*/ 3177068 h 4879170"/>
                      <a:gd name="connsiteX88" fmla="*/ 1172496 w 1374449"/>
                      <a:gd name="connsiteY88" fmla="*/ 3266825 h 4879170"/>
                      <a:gd name="connsiteX89" fmla="*/ 1183716 w 1374449"/>
                      <a:gd name="connsiteY89" fmla="*/ 3311703 h 4879170"/>
                      <a:gd name="connsiteX90" fmla="*/ 1189325 w 1374449"/>
                      <a:gd name="connsiteY90" fmla="*/ 3367801 h 4879170"/>
                      <a:gd name="connsiteX91" fmla="*/ 1210713 w 1374449"/>
                      <a:gd name="connsiteY91" fmla="*/ 3426607 h 4879170"/>
                      <a:gd name="connsiteX92" fmla="*/ 1267863 w 1374449"/>
                      <a:gd name="connsiteY92" fmla="*/ 3580974 h 4879170"/>
                      <a:gd name="connsiteX93" fmla="*/ 1290302 w 1374449"/>
                      <a:gd name="connsiteY93" fmla="*/ 3670731 h 4879170"/>
                      <a:gd name="connsiteX94" fmla="*/ 1307132 w 1374449"/>
                      <a:gd name="connsiteY94" fmla="*/ 3732439 h 4879170"/>
                      <a:gd name="connsiteX95" fmla="*/ 1323961 w 1374449"/>
                      <a:gd name="connsiteY95" fmla="*/ 3794147 h 4879170"/>
                      <a:gd name="connsiteX96" fmla="*/ 1340790 w 1374449"/>
                      <a:gd name="connsiteY96" fmla="*/ 3816587 h 4879170"/>
                      <a:gd name="connsiteX97" fmla="*/ 1352010 w 1374449"/>
                      <a:gd name="connsiteY97" fmla="*/ 3850246 h 4879170"/>
                      <a:gd name="connsiteX98" fmla="*/ 1374449 w 1374449"/>
                      <a:gd name="connsiteY98" fmla="*/ 3906344 h 4879170"/>
                      <a:gd name="connsiteX99" fmla="*/ 1357620 w 1374449"/>
                      <a:gd name="connsiteY99" fmla="*/ 3923173 h 4879170"/>
                      <a:gd name="connsiteX100" fmla="*/ 1346400 w 1374449"/>
                      <a:gd name="connsiteY100" fmla="*/ 3956832 h 4879170"/>
                      <a:gd name="connsiteX101" fmla="*/ 1335181 w 1374449"/>
                      <a:gd name="connsiteY101" fmla="*/ 4024150 h 4879170"/>
                      <a:gd name="connsiteX102" fmla="*/ 1329571 w 1374449"/>
                      <a:gd name="connsiteY102" fmla="*/ 4069028 h 4879170"/>
                      <a:gd name="connsiteX103" fmla="*/ 1307132 w 1374449"/>
                      <a:gd name="connsiteY103" fmla="*/ 4110725 h 4879170"/>
                      <a:gd name="connsiteX104" fmla="*/ 1295912 w 1374449"/>
                      <a:gd name="connsiteY104" fmla="*/ 4147566 h 4879170"/>
                      <a:gd name="connsiteX105" fmla="*/ 1284692 w 1374449"/>
                      <a:gd name="connsiteY105" fmla="*/ 4170005 h 4879170"/>
                      <a:gd name="connsiteX106" fmla="*/ 1267863 w 1374449"/>
                      <a:gd name="connsiteY106" fmla="*/ 4209274 h 4879170"/>
                      <a:gd name="connsiteX107" fmla="*/ 1228594 w 1374449"/>
                      <a:gd name="connsiteY107" fmla="*/ 4293421 h 4879170"/>
                      <a:gd name="connsiteX108" fmla="*/ 1200545 w 1374449"/>
                      <a:gd name="connsiteY108" fmla="*/ 4355129 h 4879170"/>
                      <a:gd name="connsiteX109" fmla="*/ 1183716 w 1374449"/>
                      <a:gd name="connsiteY109" fmla="*/ 4405617 h 4879170"/>
                      <a:gd name="connsiteX110" fmla="*/ 1172496 w 1374449"/>
                      <a:gd name="connsiteY110" fmla="*/ 4428057 h 4879170"/>
                      <a:gd name="connsiteX111" fmla="*/ 1121024 w 1374449"/>
                      <a:gd name="connsiteY111" fmla="*/ 4498786 h 4879170"/>
                      <a:gd name="connsiteX112" fmla="*/ 1065910 w 1374449"/>
                      <a:gd name="connsiteY112" fmla="*/ 4585131 h 4879170"/>
                      <a:gd name="connsiteX113" fmla="*/ 1054690 w 1374449"/>
                      <a:gd name="connsiteY113" fmla="*/ 4613181 h 4879170"/>
                      <a:gd name="connsiteX114" fmla="*/ 1037860 w 1374449"/>
                      <a:gd name="connsiteY114" fmla="*/ 4630010 h 4879170"/>
                      <a:gd name="connsiteX115" fmla="*/ 964933 w 1374449"/>
                      <a:gd name="connsiteY115" fmla="*/ 4674889 h 4879170"/>
                      <a:gd name="connsiteX116" fmla="*/ 942494 w 1374449"/>
                      <a:gd name="connsiteY116" fmla="*/ 4708547 h 4879170"/>
                      <a:gd name="connsiteX117" fmla="*/ 908835 w 1374449"/>
                      <a:gd name="connsiteY117" fmla="*/ 4742206 h 4879170"/>
                      <a:gd name="connsiteX118" fmla="*/ 875176 w 1374449"/>
                      <a:gd name="connsiteY118" fmla="*/ 4764646 h 4879170"/>
                      <a:gd name="connsiteX119" fmla="*/ 858346 w 1374449"/>
                      <a:gd name="connsiteY119" fmla="*/ 4775865 h 4879170"/>
                      <a:gd name="connsiteX120" fmla="*/ 830297 w 1374449"/>
                      <a:gd name="connsiteY120" fmla="*/ 4787085 h 4879170"/>
                      <a:gd name="connsiteX121" fmla="*/ 813468 w 1374449"/>
                      <a:gd name="connsiteY121" fmla="*/ 4803914 h 4879170"/>
                      <a:gd name="connsiteX122" fmla="*/ 729321 w 1374449"/>
                      <a:gd name="connsiteY122" fmla="*/ 4848793 h 4879170"/>
                      <a:gd name="connsiteX123" fmla="*/ 712491 w 1374449"/>
                      <a:gd name="connsiteY123" fmla="*/ 4860012 h 4879170"/>
                      <a:gd name="connsiteX124" fmla="*/ 594685 w 1374449"/>
                      <a:gd name="connsiteY124" fmla="*/ 4854403 h 4879170"/>
                      <a:gd name="connsiteX125" fmla="*/ 213218 w 1374449"/>
                      <a:gd name="connsiteY125" fmla="*/ 4854403 h 4879170"/>
                      <a:gd name="connsiteX126" fmla="*/ 95411 w 1374449"/>
                      <a:gd name="connsiteY126" fmla="*/ 4860012 h 4879170"/>
                      <a:gd name="connsiteX127" fmla="*/ 50533 w 1374449"/>
                      <a:gd name="connsiteY127" fmla="*/ 4865622 h 4879170"/>
                      <a:gd name="connsiteX128" fmla="*/ 11264 w 1374449"/>
                      <a:gd name="connsiteY128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34930 w 1374449"/>
                      <a:gd name="connsiteY62" fmla="*/ 1101436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22734 w 1374449"/>
                      <a:gd name="connsiteY52" fmla="*/ 417038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5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605905 w 1374449"/>
                      <a:gd name="connsiteY51" fmla="*/ 372160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8734 w 1374449"/>
                      <a:gd name="connsiteY29" fmla="*/ 77265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70292 w 1374449"/>
                      <a:gd name="connsiteY39" fmla="*/ 88253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59073 w 1374449"/>
                      <a:gd name="connsiteY38" fmla="*/ 108498 h 4879170"/>
                      <a:gd name="connsiteX39" fmla="*/ 367197 w 1374449"/>
                      <a:gd name="connsiteY39" fmla="*/ 91668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24437 w 1374449"/>
                      <a:gd name="connsiteY27" fmla="*/ 1208022 h 4879170"/>
                      <a:gd name="connsiteX28" fmla="*/ 252486 w 1374449"/>
                      <a:gd name="connsiteY28" fmla="*/ 910702 h 4879170"/>
                      <a:gd name="connsiteX29" fmla="*/ 265640 w 1374449"/>
                      <a:gd name="connsiteY29" fmla="*/ 779480 h 4879170"/>
                      <a:gd name="connsiteX30" fmla="*/ 280535 w 1374449"/>
                      <a:gd name="connsiteY30" fmla="*/ 596552 h 4879170"/>
                      <a:gd name="connsiteX31" fmla="*/ 291176 w 1374449"/>
                      <a:gd name="connsiteY31" fmla="*/ 528014 h 4879170"/>
                      <a:gd name="connsiteX32" fmla="*/ 302975 w 1374449"/>
                      <a:gd name="connsiteY32" fmla="*/ 400209 h 4879170"/>
                      <a:gd name="connsiteX33" fmla="*/ 308584 w 1374449"/>
                      <a:gd name="connsiteY33" fmla="*/ 304842 h 4879170"/>
                      <a:gd name="connsiteX34" fmla="*/ 314194 w 1374449"/>
                      <a:gd name="connsiteY34" fmla="*/ 271183 h 4879170"/>
                      <a:gd name="connsiteX35" fmla="*/ 319804 w 1374449"/>
                      <a:gd name="connsiteY35" fmla="*/ 231914 h 4879170"/>
                      <a:gd name="connsiteX36" fmla="*/ 331024 w 1374449"/>
                      <a:gd name="connsiteY36" fmla="*/ 175817 h 4879170"/>
                      <a:gd name="connsiteX37" fmla="*/ 342243 w 1374449"/>
                      <a:gd name="connsiteY37" fmla="*/ 130938 h 4879170"/>
                      <a:gd name="connsiteX38" fmla="*/ 365264 w 1374449"/>
                      <a:gd name="connsiteY38" fmla="*/ 81175 h 4879170"/>
                      <a:gd name="connsiteX39" fmla="*/ 367197 w 1374449"/>
                      <a:gd name="connsiteY39" fmla="*/ 91668 h 4879170"/>
                      <a:gd name="connsiteX40" fmla="*/ 387122 w 1374449"/>
                      <a:gd name="connsiteY40" fmla="*/ 41181 h 4879170"/>
                      <a:gd name="connsiteX41" fmla="*/ 406466 w 1374449"/>
                      <a:gd name="connsiteY41" fmla="*/ 18495 h 4879170"/>
                      <a:gd name="connsiteX42" fmla="*/ 426390 w 1374449"/>
                      <a:gd name="connsiteY42" fmla="*/ 7522 h 4879170"/>
                      <a:gd name="connsiteX43" fmla="*/ 448830 w 1374449"/>
                      <a:gd name="connsiteY43" fmla="*/ 1913 h 4879170"/>
                      <a:gd name="connsiteX44" fmla="*/ 488099 w 1374449"/>
                      <a:gd name="connsiteY44" fmla="*/ 35571 h 4879170"/>
                      <a:gd name="connsiteX45" fmla="*/ 516148 w 1374449"/>
                      <a:gd name="connsiteY45" fmla="*/ 80449 h 4879170"/>
                      <a:gd name="connsiteX46" fmla="*/ 532977 w 1374449"/>
                      <a:gd name="connsiteY46" fmla="*/ 144105 h 4879170"/>
                      <a:gd name="connsiteX47" fmla="*/ 555417 w 1374449"/>
                      <a:gd name="connsiteY47" fmla="*/ 215085 h 4879170"/>
                      <a:gd name="connsiteX48" fmla="*/ 555415 w 1374449"/>
                      <a:gd name="connsiteY48" fmla="*/ 215085 h 4879170"/>
                      <a:gd name="connsiteX49" fmla="*/ 577856 w 1374449"/>
                      <a:gd name="connsiteY49" fmla="*/ 282403 h 4879170"/>
                      <a:gd name="connsiteX50" fmla="*/ 589074 w 1374449"/>
                      <a:gd name="connsiteY50" fmla="*/ 332891 h 4879170"/>
                      <a:gd name="connsiteX51" fmla="*/ 596621 w 1374449"/>
                      <a:gd name="connsiteY51" fmla="*/ 344837 h 4879170"/>
                      <a:gd name="connsiteX52" fmla="*/ 616544 w 1374449"/>
                      <a:gd name="connsiteY52" fmla="*/ 420453 h 4879170"/>
                      <a:gd name="connsiteX53" fmla="*/ 633954 w 1374449"/>
                      <a:gd name="connsiteY53" fmla="*/ 489966 h 4879170"/>
                      <a:gd name="connsiteX54" fmla="*/ 645173 w 1374449"/>
                      <a:gd name="connsiteY54" fmla="*/ 557284 h 4879170"/>
                      <a:gd name="connsiteX55" fmla="*/ 660067 w 1374449"/>
                      <a:gd name="connsiteY55" fmla="*/ 612162 h 4879170"/>
                      <a:gd name="connsiteX56" fmla="*/ 673222 w 1374449"/>
                      <a:gd name="connsiteY56" fmla="*/ 669480 h 4879170"/>
                      <a:gd name="connsiteX57" fmla="*/ 684442 w 1374449"/>
                      <a:gd name="connsiteY57" fmla="*/ 725578 h 4879170"/>
                      <a:gd name="connsiteX58" fmla="*/ 695662 w 1374449"/>
                      <a:gd name="connsiteY58" fmla="*/ 804842 h 4879170"/>
                      <a:gd name="connsiteX59" fmla="*/ 701271 w 1374449"/>
                      <a:gd name="connsiteY59" fmla="*/ 848994 h 4879170"/>
                      <a:gd name="connsiteX60" fmla="*/ 714167 w 1374449"/>
                      <a:gd name="connsiteY60" fmla="*/ 919173 h 4879170"/>
                      <a:gd name="connsiteX61" fmla="*/ 729320 w 1374449"/>
                      <a:gd name="connsiteY61" fmla="*/ 1000459 h 4879170"/>
                      <a:gd name="connsiteX62" fmla="*/ 744215 w 1374449"/>
                      <a:gd name="connsiteY62" fmla="*/ 1098021 h 4879170"/>
                      <a:gd name="connsiteX63" fmla="*/ 768590 w 1374449"/>
                      <a:gd name="connsiteY63" fmla="*/ 1230461 h 4879170"/>
                      <a:gd name="connsiteX64" fmla="*/ 791029 w 1374449"/>
                      <a:gd name="connsiteY64" fmla="*/ 1387536 h 4879170"/>
                      <a:gd name="connsiteX65" fmla="*/ 817025 w 1374449"/>
                      <a:gd name="connsiteY65" fmla="*/ 1564470 h 4879170"/>
                      <a:gd name="connsiteX66" fmla="*/ 820452 w 1374449"/>
                      <a:gd name="connsiteY66" fmla="*/ 1610096 h 4879170"/>
                      <a:gd name="connsiteX67" fmla="*/ 831313 w 1374449"/>
                      <a:gd name="connsiteY67" fmla="*/ 1652576 h 4879170"/>
                      <a:gd name="connsiteX68" fmla="*/ 843176 w 1374449"/>
                      <a:gd name="connsiteY68" fmla="*/ 1695618 h 4879170"/>
                      <a:gd name="connsiteX69" fmla="*/ 857842 w 1374449"/>
                      <a:gd name="connsiteY69" fmla="*/ 1756862 h 4879170"/>
                      <a:gd name="connsiteX70" fmla="*/ 869566 w 1374449"/>
                      <a:gd name="connsiteY70" fmla="*/ 1830712 h 4879170"/>
                      <a:gd name="connsiteX71" fmla="*/ 886395 w 1374449"/>
                      <a:gd name="connsiteY71" fmla="*/ 1937298 h 4879170"/>
                      <a:gd name="connsiteX72" fmla="*/ 903225 w 1374449"/>
                      <a:gd name="connsiteY72" fmla="*/ 1993396 h 4879170"/>
                      <a:gd name="connsiteX73" fmla="*/ 914444 w 1374449"/>
                      <a:gd name="connsiteY73" fmla="*/ 2049495 h 4879170"/>
                      <a:gd name="connsiteX74" fmla="*/ 928698 w 1374449"/>
                      <a:gd name="connsiteY74" fmla="*/ 2105592 h 4879170"/>
                      <a:gd name="connsiteX75" fmla="*/ 936883 w 1374449"/>
                      <a:gd name="connsiteY75" fmla="*/ 2144862 h 4879170"/>
                      <a:gd name="connsiteX76" fmla="*/ 976152 w 1374449"/>
                      <a:gd name="connsiteY76" fmla="*/ 2391693 h 4879170"/>
                      <a:gd name="connsiteX77" fmla="*/ 981762 w 1374449"/>
                      <a:gd name="connsiteY77" fmla="*/ 2414133 h 4879170"/>
                      <a:gd name="connsiteX78" fmla="*/ 987372 w 1374449"/>
                      <a:gd name="connsiteY78" fmla="*/ 2430962 h 4879170"/>
                      <a:gd name="connsiteX79" fmla="*/ 1009811 w 1374449"/>
                      <a:gd name="connsiteY79" fmla="*/ 2571208 h 4879170"/>
                      <a:gd name="connsiteX80" fmla="*/ 1015421 w 1374449"/>
                      <a:gd name="connsiteY80" fmla="*/ 2593647 h 4879170"/>
                      <a:gd name="connsiteX81" fmla="*/ 1048449 w 1374449"/>
                      <a:gd name="connsiteY81" fmla="*/ 2756262 h 4879170"/>
                      <a:gd name="connsiteX82" fmla="*/ 1071519 w 1374449"/>
                      <a:gd name="connsiteY82" fmla="*/ 2846089 h 4879170"/>
                      <a:gd name="connsiteX83" fmla="*/ 1082739 w 1374449"/>
                      <a:gd name="connsiteY83" fmla="*/ 2930236 h 4879170"/>
                      <a:gd name="connsiteX84" fmla="*/ 1105178 w 1374449"/>
                      <a:gd name="connsiteY84" fmla="*/ 3008773 h 4879170"/>
                      <a:gd name="connsiteX85" fmla="*/ 1110788 w 1374449"/>
                      <a:gd name="connsiteY85" fmla="*/ 3042432 h 4879170"/>
                      <a:gd name="connsiteX86" fmla="*/ 1122008 w 1374449"/>
                      <a:gd name="connsiteY86" fmla="*/ 3076091 h 4879170"/>
                      <a:gd name="connsiteX87" fmla="*/ 1133227 w 1374449"/>
                      <a:gd name="connsiteY87" fmla="*/ 3126579 h 4879170"/>
                      <a:gd name="connsiteX88" fmla="*/ 1150057 w 1374449"/>
                      <a:gd name="connsiteY88" fmla="*/ 3177068 h 4879170"/>
                      <a:gd name="connsiteX89" fmla="*/ 1172496 w 1374449"/>
                      <a:gd name="connsiteY89" fmla="*/ 3266825 h 4879170"/>
                      <a:gd name="connsiteX90" fmla="*/ 1183716 w 1374449"/>
                      <a:gd name="connsiteY90" fmla="*/ 3311703 h 4879170"/>
                      <a:gd name="connsiteX91" fmla="*/ 1189325 w 1374449"/>
                      <a:gd name="connsiteY91" fmla="*/ 3367801 h 4879170"/>
                      <a:gd name="connsiteX92" fmla="*/ 1210713 w 1374449"/>
                      <a:gd name="connsiteY92" fmla="*/ 3426607 h 4879170"/>
                      <a:gd name="connsiteX93" fmla="*/ 1267863 w 1374449"/>
                      <a:gd name="connsiteY93" fmla="*/ 3580974 h 4879170"/>
                      <a:gd name="connsiteX94" fmla="*/ 1290302 w 1374449"/>
                      <a:gd name="connsiteY94" fmla="*/ 3670731 h 4879170"/>
                      <a:gd name="connsiteX95" fmla="*/ 1307132 w 1374449"/>
                      <a:gd name="connsiteY95" fmla="*/ 3732439 h 4879170"/>
                      <a:gd name="connsiteX96" fmla="*/ 1323961 w 1374449"/>
                      <a:gd name="connsiteY96" fmla="*/ 3794147 h 4879170"/>
                      <a:gd name="connsiteX97" fmla="*/ 1340790 w 1374449"/>
                      <a:gd name="connsiteY97" fmla="*/ 3816587 h 4879170"/>
                      <a:gd name="connsiteX98" fmla="*/ 1352010 w 1374449"/>
                      <a:gd name="connsiteY98" fmla="*/ 3850246 h 4879170"/>
                      <a:gd name="connsiteX99" fmla="*/ 1374449 w 1374449"/>
                      <a:gd name="connsiteY99" fmla="*/ 3906344 h 4879170"/>
                      <a:gd name="connsiteX100" fmla="*/ 1357620 w 1374449"/>
                      <a:gd name="connsiteY100" fmla="*/ 3923173 h 4879170"/>
                      <a:gd name="connsiteX101" fmla="*/ 1346400 w 1374449"/>
                      <a:gd name="connsiteY101" fmla="*/ 3956832 h 4879170"/>
                      <a:gd name="connsiteX102" fmla="*/ 1335181 w 1374449"/>
                      <a:gd name="connsiteY102" fmla="*/ 4024150 h 4879170"/>
                      <a:gd name="connsiteX103" fmla="*/ 1329571 w 1374449"/>
                      <a:gd name="connsiteY103" fmla="*/ 4069028 h 4879170"/>
                      <a:gd name="connsiteX104" fmla="*/ 1307132 w 1374449"/>
                      <a:gd name="connsiteY104" fmla="*/ 4110725 h 4879170"/>
                      <a:gd name="connsiteX105" fmla="*/ 1295912 w 1374449"/>
                      <a:gd name="connsiteY105" fmla="*/ 4147566 h 4879170"/>
                      <a:gd name="connsiteX106" fmla="*/ 1284692 w 1374449"/>
                      <a:gd name="connsiteY106" fmla="*/ 4170005 h 4879170"/>
                      <a:gd name="connsiteX107" fmla="*/ 1267863 w 1374449"/>
                      <a:gd name="connsiteY107" fmla="*/ 4209274 h 4879170"/>
                      <a:gd name="connsiteX108" fmla="*/ 1228594 w 1374449"/>
                      <a:gd name="connsiteY108" fmla="*/ 4293421 h 4879170"/>
                      <a:gd name="connsiteX109" fmla="*/ 1200545 w 1374449"/>
                      <a:gd name="connsiteY109" fmla="*/ 4355129 h 4879170"/>
                      <a:gd name="connsiteX110" fmla="*/ 1183716 w 1374449"/>
                      <a:gd name="connsiteY110" fmla="*/ 4405617 h 4879170"/>
                      <a:gd name="connsiteX111" fmla="*/ 1172496 w 1374449"/>
                      <a:gd name="connsiteY111" fmla="*/ 4428057 h 4879170"/>
                      <a:gd name="connsiteX112" fmla="*/ 1121024 w 1374449"/>
                      <a:gd name="connsiteY112" fmla="*/ 4498786 h 4879170"/>
                      <a:gd name="connsiteX113" fmla="*/ 1065910 w 1374449"/>
                      <a:gd name="connsiteY113" fmla="*/ 4585131 h 4879170"/>
                      <a:gd name="connsiteX114" fmla="*/ 1054690 w 1374449"/>
                      <a:gd name="connsiteY114" fmla="*/ 4613181 h 4879170"/>
                      <a:gd name="connsiteX115" fmla="*/ 1037860 w 1374449"/>
                      <a:gd name="connsiteY115" fmla="*/ 4630010 h 4879170"/>
                      <a:gd name="connsiteX116" fmla="*/ 964933 w 1374449"/>
                      <a:gd name="connsiteY116" fmla="*/ 4674889 h 4879170"/>
                      <a:gd name="connsiteX117" fmla="*/ 942494 w 1374449"/>
                      <a:gd name="connsiteY117" fmla="*/ 4708547 h 4879170"/>
                      <a:gd name="connsiteX118" fmla="*/ 908835 w 1374449"/>
                      <a:gd name="connsiteY118" fmla="*/ 4742206 h 4879170"/>
                      <a:gd name="connsiteX119" fmla="*/ 875176 w 1374449"/>
                      <a:gd name="connsiteY119" fmla="*/ 4764646 h 4879170"/>
                      <a:gd name="connsiteX120" fmla="*/ 858346 w 1374449"/>
                      <a:gd name="connsiteY120" fmla="*/ 4775865 h 4879170"/>
                      <a:gd name="connsiteX121" fmla="*/ 830297 w 1374449"/>
                      <a:gd name="connsiteY121" fmla="*/ 4787085 h 4879170"/>
                      <a:gd name="connsiteX122" fmla="*/ 813468 w 1374449"/>
                      <a:gd name="connsiteY122" fmla="*/ 4803914 h 4879170"/>
                      <a:gd name="connsiteX123" fmla="*/ 729321 w 1374449"/>
                      <a:gd name="connsiteY123" fmla="*/ 4848793 h 4879170"/>
                      <a:gd name="connsiteX124" fmla="*/ 712491 w 1374449"/>
                      <a:gd name="connsiteY124" fmla="*/ 4860012 h 4879170"/>
                      <a:gd name="connsiteX125" fmla="*/ 594685 w 1374449"/>
                      <a:gd name="connsiteY125" fmla="*/ 4854403 h 4879170"/>
                      <a:gd name="connsiteX126" fmla="*/ 213218 w 1374449"/>
                      <a:gd name="connsiteY126" fmla="*/ 4854403 h 4879170"/>
                      <a:gd name="connsiteX127" fmla="*/ 95411 w 1374449"/>
                      <a:gd name="connsiteY127" fmla="*/ 4860012 h 4879170"/>
                      <a:gd name="connsiteX128" fmla="*/ 50533 w 1374449"/>
                      <a:gd name="connsiteY128" fmla="*/ 4865622 h 4879170"/>
                      <a:gd name="connsiteX129" fmla="*/ 11264 w 1374449"/>
                      <a:gd name="connsiteY129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567050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79559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5001 w 1374449"/>
                      <a:gd name="connsiteY21" fmla="*/ 2301936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64 w 1374449"/>
                      <a:gd name="connsiteY0" fmla="*/ 4865622 h 4879170"/>
                      <a:gd name="connsiteX1" fmla="*/ 44 w 1374449"/>
                      <a:gd name="connsiteY1" fmla="*/ 4680498 h 4879170"/>
                      <a:gd name="connsiteX2" fmla="*/ 5654 w 1374449"/>
                      <a:gd name="connsiteY2" fmla="*/ 4590741 h 4879170"/>
                      <a:gd name="connsiteX3" fmla="*/ 5654 w 1374449"/>
                      <a:gd name="connsiteY3" fmla="*/ 4484155 h 4879170"/>
                      <a:gd name="connsiteX4" fmla="*/ 11264 w 1374449"/>
                      <a:gd name="connsiteY4" fmla="*/ 4343909 h 4879170"/>
                      <a:gd name="connsiteX5" fmla="*/ 22484 w 1374449"/>
                      <a:gd name="connsiteY5" fmla="*/ 4231713 h 4879170"/>
                      <a:gd name="connsiteX6" fmla="*/ 39313 w 1374449"/>
                      <a:gd name="connsiteY6" fmla="*/ 4170005 h 4879170"/>
                      <a:gd name="connsiteX7" fmla="*/ 56143 w 1374449"/>
                      <a:gd name="connsiteY7" fmla="*/ 3855855 h 4879170"/>
                      <a:gd name="connsiteX8" fmla="*/ 61752 w 1374449"/>
                      <a:gd name="connsiteY8" fmla="*/ 3794147 h 4879170"/>
                      <a:gd name="connsiteX9" fmla="*/ 72972 w 1374449"/>
                      <a:gd name="connsiteY9" fmla="*/ 3569755 h 4879170"/>
                      <a:gd name="connsiteX10" fmla="*/ 84192 w 1374449"/>
                      <a:gd name="connsiteY10" fmla="*/ 3468778 h 4879170"/>
                      <a:gd name="connsiteX11" fmla="*/ 89802 w 1374449"/>
                      <a:gd name="connsiteY11" fmla="*/ 3272435 h 4879170"/>
                      <a:gd name="connsiteX12" fmla="*/ 95411 w 1374449"/>
                      <a:gd name="connsiteY12" fmla="*/ 3255605 h 4879170"/>
                      <a:gd name="connsiteX13" fmla="*/ 101021 w 1374449"/>
                      <a:gd name="connsiteY13" fmla="*/ 3216336 h 4879170"/>
                      <a:gd name="connsiteX14" fmla="*/ 106631 w 1374449"/>
                      <a:gd name="connsiteY14" fmla="*/ 2958285 h 4879170"/>
                      <a:gd name="connsiteX15" fmla="*/ 112241 w 1374449"/>
                      <a:gd name="connsiteY15" fmla="*/ 2935846 h 4879170"/>
                      <a:gd name="connsiteX16" fmla="*/ 117851 w 1374449"/>
                      <a:gd name="connsiteY16" fmla="*/ 2879747 h 4879170"/>
                      <a:gd name="connsiteX17" fmla="*/ 123460 w 1374449"/>
                      <a:gd name="connsiteY17" fmla="*/ 2767551 h 4879170"/>
                      <a:gd name="connsiteX18" fmla="*/ 129070 w 1374449"/>
                      <a:gd name="connsiteY18" fmla="*/ 2728282 h 4879170"/>
                      <a:gd name="connsiteX19" fmla="*/ 134680 w 1374449"/>
                      <a:gd name="connsiteY19" fmla="*/ 2582427 h 4879170"/>
                      <a:gd name="connsiteX20" fmla="*/ 141207 w 1374449"/>
                      <a:gd name="connsiteY20" fmla="*/ 2416709 h 4879170"/>
                      <a:gd name="connsiteX21" fmla="*/ 151907 w 1374449"/>
                      <a:gd name="connsiteY21" fmla="*/ 2284858 h 4879170"/>
                      <a:gd name="connsiteX22" fmla="*/ 162729 w 1374449"/>
                      <a:gd name="connsiteY22" fmla="*/ 2150471 h 4879170"/>
                      <a:gd name="connsiteX23" fmla="*/ 173949 w 1374449"/>
                      <a:gd name="connsiteY23" fmla="*/ 1797053 h 4879170"/>
                      <a:gd name="connsiteX24" fmla="*/ 182654 w 1374449"/>
                      <a:gd name="connsiteY24" fmla="*/ 1621695 h 4879170"/>
                      <a:gd name="connsiteX25" fmla="*/ 190778 w 1374449"/>
                      <a:gd name="connsiteY25" fmla="*/ 1510952 h 4879170"/>
                      <a:gd name="connsiteX26" fmla="*/ 201998 w 1374449"/>
                      <a:gd name="connsiteY26" fmla="*/ 1398756 h 4879170"/>
                      <a:gd name="connsiteX27" fmla="*/ 215910 w 1374449"/>
                      <a:gd name="connsiteY27" fmla="*/ 1291445 h 4879170"/>
                      <a:gd name="connsiteX28" fmla="*/ 224437 w 1374449"/>
                      <a:gd name="connsiteY28" fmla="*/ 1208022 h 4879170"/>
                      <a:gd name="connsiteX29" fmla="*/ 252486 w 1374449"/>
                      <a:gd name="connsiteY29" fmla="*/ 910702 h 4879170"/>
                      <a:gd name="connsiteX30" fmla="*/ 265640 w 1374449"/>
                      <a:gd name="connsiteY30" fmla="*/ 779480 h 4879170"/>
                      <a:gd name="connsiteX31" fmla="*/ 280535 w 1374449"/>
                      <a:gd name="connsiteY31" fmla="*/ 596552 h 4879170"/>
                      <a:gd name="connsiteX32" fmla="*/ 291176 w 1374449"/>
                      <a:gd name="connsiteY32" fmla="*/ 528014 h 4879170"/>
                      <a:gd name="connsiteX33" fmla="*/ 302975 w 1374449"/>
                      <a:gd name="connsiteY33" fmla="*/ 400209 h 4879170"/>
                      <a:gd name="connsiteX34" fmla="*/ 308584 w 1374449"/>
                      <a:gd name="connsiteY34" fmla="*/ 304842 h 4879170"/>
                      <a:gd name="connsiteX35" fmla="*/ 314194 w 1374449"/>
                      <a:gd name="connsiteY35" fmla="*/ 271183 h 4879170"/>
                      <a:gd name="connsiteX36" fmla="*/ 319804 w 1374449"/>
                      <a:gd name="connsiteY36" fmla="*/ 231914 h 4879170"/>
                      <a:gd name="connsiteX37" fmla="*/ 331024 w 1374449"/>
                      <a:gd name="connsiteY37" fmla="*/ 175817 h 4879170"/>
                      <a:gd name="connsiteX38" fmla="*/ 342243 w 1374449"/>
                      <a:gd name="connsiteY38" fmla="*/ 130938 h 4879170"/>
                      <a:gd name="connsiteX39" fmla="*/ 365264 w 1374449"/>
                      <a:gd name="connsiteY39" fmla="*/ 81175 h 4879170"/>
                      <a:gd name="connsiteX40" fmla="*/ 367197 w 1374449"/>
                      <a:gd name="connsiteY40" fmla="*/ 91668 h 4879170"/>
                      <a:gd name="connsiteX41" fmla="*/ 387122 w 1374449"/>
                      <a:gd name="connsiteY41" fmla="*/ 41181 h 4879170"/>
                      <a:gd name="connsiteX42" fmla="*/ 406466 w 1374449"/>
                      <a:gd name="connsiteY42" fmla="*/ 18495 h 4879170"/>
                      <a:gd name="connsiteX43" fmla="*/ 426390 w 1374449"/>
                      <a:gd name="connsiteY43" fmla="*/ 7522 h 4879170"/>
                      <a:gd name="connsiteX44" fmla="*/ 448830 w 1374449"/>
                      <a:gd name="connsiteY44" fmla="*/ 1913 h 4879170"/>
                      <a:gd name="connsiteX45" fmla="*/ 488099 w 1374449"/>
                      <a:gd name="connsiteY45" fmla="*/ 35571 h 4879170"/>
                      <a:gd name="connsiteX46" fmla="*/ 516148 w 1374449"/>
                      <a:gd name="connsiteY46" fmla="*/ 80449 h 4879170"/>
                      <a:gd name="connsiteX47" fmla="*/ 532977 w 1374449"/>
                      <a:gd name="connsiteY47" fmla="*/ 144105 h 4879170"/>
                      <a:gd name="connsiteX48" fmla="*/ 555417 w 1374449"/>
                      <a:gd name="connsiteY48" fmla="*/ 215085 h 4879170"/>
                      <a:gd name="connsiteX49" fmla="*/ 555415 w 1374449"/>
                      <a:gd name="connsiteY49" fmla="*/ 215085 h 4879170"/>
                      <a:gd name="connsiteX50" fmla="*/ 577856 w 1374449"/>
                      <a:gd name="connsiteY50" fmla="*/ 282403 h 4879170"/>
                      <a:gd name="connsiteX51" fmla="*/ 589074 w 1374449"/>
                      <a:gd name="connsiteY51" fmla="*/ 332891 h 4879170"/>
                      <a:gd name="connsiteX52" fmla="*/ 596621 w 1374449"/>
                      <a:gd name="connsiteY52" fmla="*/ 344837 h 4879170"/>
                      <a:gd name="connsiteX53" fmla="*/ 616544 w 1374449"/>
                      <a:gd name="connsiteY53" fmla="*/ 420453 h 4879170"/>
                      <a:gd name="connsiteX54" fmla="*/ 633954 w 1374449"/>
                      <a:gd name="connsiteY54" fmla="*/ 489966 h 4879170"/>
                      <a:gd name="connsiteX55" fmla="*/ 645173 w 1374449"/>
                      <a:gd name="connsiteY55" fmla="*/ 557284 h 4879170"/>
                      <a:gd name="connsiteX56" fmla="*/ 660067 w 1374449"/>
                      <a:gd name="connsiteY56" fmla="*/ 612162 h 4879170"/>
                      <a:gd name="connsiteX57" fmla="*/ 673222 w 1374449"/>
                      <a:gd name="connsiteY57" fmla="*/ 669480 h 4879170"/>
                      <a:gd name="connsiteX58" fmla="*/ 684442 w 1374449"/>
                      <a:gd name="connsiteY58" fmla="*/ 725578 h 4879170"/>
                      <a:gd name="connsiteX59" fmla="*/ 695662 w 1374449"/>
                      <a:gd name="connsiteY59" fmla="*/ 804842 h 4879170"/>
                      <a:gd name="connsiteX60" fmla="*/ 701271 w 1374449"/>
                      <a:gd name="connsiteY60" fmla="*/ 848994 h 4879170"/>
                      <a:gd name="connsiteX61" fmla="*/ 714167 w 1374449"/>
                      <a:gd name="connsiteY61" fmla="*/ 919173 h 4879170"/>
                      <a:gd name="connsiteX62" fmla="*/ 729320 w 1374449"/>
                      <a:gd name="connsiteY62" fmla="*/ 1000459 h 4879170"/>
                      <a:gd name="connsiteX63" fmla="*/ 744215 w 1374449"/>
                      <a:gd name="connsiteY63" fmla="*/ 1098021 h 4879170"/>
                      <a:gd name="connsiteX64" fmla="*/ 768590 w 1374449"/>
                      <a:gd name="connsiteY64" fmla="*/ 1230461 h 4879170"/>
                      <a:gd name="connsiteX65" fmla="*/ 791029 w 1374449"/>
                      <a:gd name="connsiteY65" fmla="*/ 1387536 h 4879170"/>
                      <a:gd name="connsiteX66" fmla="*/ 817025 w 1374449"/>
                      <a:gd name="connsiteY66" fmla="*/ 1564470 h 4879170"/>
                      <a:gd name="connsiteX67" fmla="*/ 820452 w 1374449"/>
                      <a:gd name="connsiteY67" fmla="*/ 1610096 h 4879170"/>
                      <a:gd name="connsiteX68" fmla="*/ 831313 w 1374449"/>
                      <a:gd name="connsiteY68" fmla="*/ 1652576 h 4879170"/>
                      <a:gd name="connsiteX69" fmla="*/ 843176 w 1374449"/>
                      <a:gd name="connsiteY69" fmla="*/ 1695618 h 4879170"/>
                      <a:gd name="connsiteX70" fmla="*/ 857842 w 1374449"/>
                      <a:gd name="connsiteY70" fmla="*/ 1756862 h 4879170"/>
                      <a:gd name="connsiteX71" fmla="*/ 869566 w 1374449"/>
                      <a:gd name="connsiteY71" fmla="*/ 1830712 h 4879170"/>
                      <a:gd name="connsiteX72" fmla="*/ 886395 w 1374449"/>
                      <a:gd name="connsiteY72" fmla="*/ 1937298 h 4879170"/>
                      <a:gd name="connsiteX73" fmla="*/ 903225 w 1374449"/>
                      <a:gd name="connsiteY73" fmla="*/ 1993396 h 4879170"/>
                      <a:gd name="connsiteX74" fmla="*/ 914444 w 1374449"/>
                      <a:gd name="connsiteY74" fmla="*/ 2049495 h 4879170"/>
                      <a:gd name="connsiteX75" fmla="*/ 928698 w 1374449"/>
                      <a:gd name="connsiteY75" fmla="*/ 2105592 h 4879170"/>
                      <a:gd name="connsiteX76" fmla="*/ 936883 w 1374449"/>
                      <a:gd name="connsiteY76" fmla="*/ 2144862 h 4879170"/>
                      <a:gd name="connsiteX77" fmla="*/ 976152 w 1374449"/>
                      <a:gd name="connsiteY77" fmla="*/ 2391693 h 4879170"/>
                      <a:gd name="connsiteX78" fmla="*/ 981762 w 1374449"/>
                      <a:gd name="connsiteY78" fmla="*/ 2414133 h 4879170"/>
                      <a:gd name="connsiteX79" fmla="*/ 987372 w 1374449"/>
                      <a:gd name="connsiteY79" fmla="*/ 2430962 h 4879170"/>
                      <a:gd name="connsiteX80" fmla="*/ 1009811 w 1374449"/>
                      <a:gd name="connsiteY80" fmla="*/ 2571208 h 4879170"/>
                      <a:gd name="connsiteX81" fmla="*/ 1015421 w 1374449"/>
                      <a:gd name="connsiteY81" fmla="*/ 2593647 h 4879170"/>
                      <a:gd name="connsiteX82" fmla="*/ 1048449 w 1374449"/>
                      <a:gd name="connsiteY82" fmla="*/ 2756262 h 4879170"/>
                      <a:gd name="connsiteX83" fmla="*/ 1071519 w 1374449"/>
                      <a:gd name="connsiteY83" fmla="*/ 2846089 h 4879170"/>
                      <a:gd name="connsiteX84" fmla="*/ 1082739 w 1374449"/>
                      <a:gd name="connsiteY84" fmla="*/ 2930236 h 4879170"/>
                      <a:gd name="connsiteX85" fmla="*/ 1105178 w 1374449"/>
                      <a:gd name="connsiteY85" fmla="*/ 3008773 h 4879170"/>
                      <a:gd name="connsiteX86" fmla="*/ 1110788 w 1374449"/>
                      <a:gd name="connsiteY86" fmla="*/ 3042432 h 4879170"/>
                      <a:gd name="connsiteX87" fmla="*/ 1122008 w 1374449"/>
                      <a:gd name="connsiteY87" fmla="*/ 3076091 h 4879170"/>
                      <a:gd name="connsiteX88" fmla="*/ 1133227 w 1374449"/>
                      <a:gd name="connsiteY88" fmla="*/ 3126579 h 4879170"/>
                      <a:gd name="connsiteX89" fmla="*/ 1150057 w 1374449"/>
                      <a:gd name="connsiteY89" fmla="*/ 3177068 h 4879170"/>
                      <a:gd name="connsiteX90" fmla="*/ 1172496 w 1374449"/>
                      <a:gd name="connsiteY90" fmla="*/ 3266825 h 4879170"/>
                      <a:gd name="connsiteX91" fmla="*/ 1183716 w 1374449"/>
                      <a:gd name="connsiteY91" fmla="*/ 3311703 h 4879170"/>
                      <a:gd name="connsiteX92" fmla="*/ 1189325 w 1374449"/>
                      <a:gd name="connsiteY92" fmla="*/ 3367801 h 4879170"/>
                      <a:gd name="connsiteX93" fmla="*/ 1210713 w 1374449"/>
                      <a:gd name="connsiteY93" fmla="*/ 3426607 h 4879170"/>
                      <a:gd name="connsiteX94" fmla="*/ 1267863 w 1374449"/>
                      <a:gd name="connsiteY94" fmla="*/ 3580974 h 4879170"/>
                      <a:gd name="connsiteX95" fmla="*/ 1290302 w 1374449"/>
                      <a:gd name="connsiteY95" fmla="*/ 3670731 h 4879170"/>
                      <a:gd name="connsiteX96" fmla="*/ 1307132 w 1374449"/>
                      <a:gd name="connsiteY96" fmla="*/ 3732439 h 4879170"/>
                      <a:gd name="connsiteX97" fmla="*/ 1323961 w 1374449"/>
                      <a:gd name="connsiteY97" fmla="*/ 3794147 h 4879170"/>
                      <a:gd name="connsiteX98" fmla="*/ 1340790 w 1374449"/>
                      <a:gd name="connsiteY98" fmla="*/ 3816587 h 4879170"/>
                      <a:gd name="connsiteX99" fmla="*/ 1352010 w 1374449"/>
                      <a:gd name="connsiteY99" fmla="*/ 3850246 h 4879170"/>
                      <a:gd name="connsiteX100" fmla="*/ 1374449 w 1374449"/>
                      <a:gd name="connsiteY100" fmla="*/ 3906344 h 4879170"/>
                      <a:gd name="connsiteX101" fmla="*/ 1357620 w 1374449"/>
                      <a:gd name="connsiteY101" fmla="*/ 3923173 h 4879170"/>
                      <a:gd name="connsiteX102" fmla="*/ 1346400 w 1374449"/>
                      <a:gd name="connsiteY102" fmla="*/ 3956832 h 4879170"/>
                      <a:gd name="connsiteX103" fmla="*/ 1335181 w 1374449"/>
                      <a:gd name="connsiteY103" fmla="*/ 4024150 h 4879170"/>
                      <a:gd name="connsiteX104" fmla="*/ 1329571 w 1374449"/>
                      <a:gd name="connsiteY104" fmla="*/ 4069028 h 4879170"/>
                      <a:gd name="connsiteX105" fmla="*/ 1307132 w 1374449"/>
                      <a:gd name="connsiteY105" fmla="*/ 4110725 h 4879170"/>
                      <a:gd name="connsiteX106" fmla="*/ 1295912 w 1374449"/>
                      <a:gd name="connsiteY106" fmla="*/ 4147566 h 4879170"/>
                      <a:gd name="connsiteX107" fmla="*/ 1284692 w 1374449"/>
                      <a:gd name="connsiteY107" fmla="*/ 4170005 h 4879170"/>
                      <a:gd name="connsiteX108" fmla="*/ 1267863 w 1374449"/>
                      <a:gd name="connsiteY108" fmla="*/ 4209274 h 4879170"/>
                      <a:gd name="connsiteX109" fmla="*/ 1228594 w 1374449"/>
                      <a:gd name="connsiteY109" fmla="*/ 4293421 h 4879170"/>
                      <a:gd name="connsiteX110" fmla="*/ 1200545 w 1374449"/>
                      <a:gd name="connsiteY110" fmla="*/ 4355129 h 4879170"/>
                      <a:gd name="connsiteX111" fmla="*/ 1183716 w 1374449"/>
                      <a:gd name="connsiteY111" fmla="*/ 4405617 h 4879170"/>
                      <a:gd name="connsiteX112" fmla="*/ 1172496 w 1374449"/>
                      <a:gd name="connsiteY112" fmla="*/ 4428057 h 4879170"/>
                      <a:gd name="connsiteX113" fmla="*/ 1121024 w 1374449"/>
                      <a:gd name="connsiteY113" fmla="*/ 4498786 h 4879170"/>
                      <a:gd name="connsiteX114" fmla="*/ 1065910 w 1374449"/>
                      <a:gd name="connsiteY114" fmla="*/ 4585131 h 4879170"/>
                      <a:gd name="connsiteX115" fmla="*/ 1054690 w 1374449"/>
                      <a:gd name="connsiteY115" fmla="*/ 4613181 h 4879170"/>
                      <a:gd name="connsiteX116" fmla="*/ 1037860 w 1374449"/>
                      <a:gd name="connsiteY116" fmla="*/ 4630010 h 4879170"/>
                      <a:gd name="connsiteX117" fmla="*/ 964933 w 1374449"/>
                      <a:gd name="connsiteY117" fmla="*/ 4674889 h 4879170"/>
                      <a:gd name="connsiteX118" fmla="*/ 942494 w 1374449"/>
                      <a:gd name="connsiteY118" fmla="*/ 4708547 h 4879170"/>
                      <a:gd name="connsiteX119" fmla="*/ 908835 w 1374449"/>
                      <a:gd name="connsiteY119" fmla="*/ 4742206 h 4879170"/>
                      <a:gd name="connsiteX120" fmla="*/ 875176 w 1374449"/>
                      <a:gd name="connsiteY120" fmla="*/ 4764646 h 4879170"/>
                      <a:gd name="connsiteX121" fmla="*/ 858346 w 1374449"/>
                      <a:gd name="connsiteY121" fmla="*/ 4775865 h 4879170"/>
                      <a:gd name="connsiteX122" fmla="*/ 830297 w 1374449"/>
                      <a:gd name="connsiteY122" fmla="*/ 4787085 h 4879170"/>
                      <a:gd name="connsiteX123" fmla="*/ 813468 w 1374449"/>
                      <a:gd name="connsiteY123" fmla="*/ 4803914 h 4879170"/>
                      <a:gd name="connsiteX124" fmla="*/ 729321 w 1374449"/>
                      <a:gd name="connsiteY124" fmla="*/ 4848793 h 4879170"/>
                      <a:gd name="connsiteX125" fmla="*/ 712491 w 1374449"/>
                      <a:gd name="connsiteY125" fmla="*/ 4860012 h 4879170"/>
                      <a:gd name="connsiteX126" fmla="*/ 594685 w 1374449"/>
                      <a:gd name="connsiteY126" fmla="*/ 4854403 h 4879170"/>
                      <a:gd name="connsiteX127" fmla="*/ 213218 w 1374449"/>
                      <a:gd name="connsiteY127" fmla="*/ 4854403 h 4879170"/>
                      <a:gd name="connsiteX128" fmla="*/ 95411 w 1374449"/>
                      <a:gd name="connsiteY128" fmla="*/ 4860012 h 4879170"/>
                      <a:gd name="connsiteX129" fmla="*/ 50533 w 1374449"/>
                      <a:gd name="connsiteY129" fmla="*/ 4865622 h 4879170"/>
                      <a:gd name="connsiteX130" fmla="*/ 11264 w 1374449"/>
                      <a:gd name="connsiteY130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9269 w 1374405"/>
                      <a:gd name="connsiteY7" fmla="*/ 4170005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213174 w 1374405"/>
                      <a:gd name="connsiteY128" fmla="*/ 4854403 h 4879170"/>
                      <a:gd name="connsiteX129" fmla="*/ 95367 w 1374405"/>
                      <a:gd name="connsiteY129" fmla="*/ 4860012 h 4879170"/>
                      <a:gd name="connsiteX130" fmla="*/ 50489 w 1374405"/>
                      <a:gd name="connsiteY130" fmla="*/ 4865622 h 4879170"/>
                      <a:gd name="connsiteX131" fmla="*/ 11220 w 1374405"/>
                      <a:gd name="connsiteY131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213174 w 1374405"/>
                      <a:gd name="connsiteY128" fmla="*/ 4854403 h 4879170"/>
                      <a:gd name="connsiteX129" fmla="*/ 95367 w 1374405"/>
                      <a:gd name="connsiteY129" fmla="*/ 4860012 h 4879170"/>
                      <a:gd name="connsiteX130" fmla="*/ 50489 w 1374405"/>
                      <a:gd name="connsiteY130" fmla="*/ 4865622 h 4879170"/>
                      <a:gd name="connsiteX131" fmla="*/ 11220 w 1374405"/>
                      <a:gd name="connsiteY131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13174 w 1374405"/>
                      <a:gd name="connsiteY129" fmla="*/ 4854403 h 4879170"/>
                      <a:gd name="connsiteX130" fmla="*/ 95367 w 1374405"/>
                      <a:gd name="connsiteY130" fmla="*/ 4860012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03890 w 1374405"/>
                      <a:gd name="connsiteY129" fmla="*/ 4864648 h 4879170"/>
                      <a:gd name="connsiteX130" fmla="*/ 95367 w 1374405"/>
                      <a:gd name="connsiteY130" fmla="*/ 4860012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11220 w 1374405"/>
                      <a:gd name="connsiteY0" fmla="*/ 4865622 h 4879170"/>
                      <a:gd name="connsiteX1" fmla="*/ 0 w 1374405"/>
                      <a:gd name="connsiteY1" fmla="*/ 4680498 h 4879170"/>
                      <a:gd name="connsiteX2" fmla="*/ 5610 w 1374405"/>
                      <a:gd name="connsiteY2" fmla="*/ 4590741 h 4879170"/>
                      <a:gd name="connsiteX3" fmla="*/ 5422 w 1374405"/>
                      <a:gd name="connsiteY3" fmla="*/ 4532600 h 4879170"/>
                      <a:gd name="connsiteX4" fmla="*/ 5610 w 1374405"/>
                      <a:gd name="connsiteY4" fmla="*/ 4484155 h 4879170"/>
                      <a:gd name="connsiteX5" fmla="*/ 11220 w 1374405"/>
                      <a:gd name="connsiteY5" fmla="*/ 4343909 h 4879170"/>
                      <a:gd name="connsiteX6" fmla="*/ 22440 w 1374405"/>
                      <a:gd name="connsiteY6" fmla="*/ 4231713 h 4879170"/>
                      <a:gd name="connsiteX7" fmla="*/ 33078 w 1374405"/>
                      <a:gd name="connsiteY7" fmla="*/ 4159758 h 4879170"/>
                      <a:gd name="connsiteX8" fmla="*/ 56099 w 1374405"/>
                      <a:gd name="connsiteY8" fmla="*/ 3855855 h 4879170"/>
                      <a:gd name="connsiteX9" fmla="*/ 61708 w 1374405"/>
                      <a:gd name="connsiteY9" fmla="*/ 3794147 h 4879170"/>
                      <a:gd name="connsiteX10" fmla="*/ 72928 w 1374405"/>
                      <a:gd name="connsiteY10" fmla="*/ 3569755 h 4879170"/>
                      <a:gd name="connsiteX11" fmla="*/ 84148 w 1374405"/>
                      <a:gd name="connsiteY11" fmla="*/ 3468778 h 4879170"/>
                      <a:gd name="connsiteX12" fmla="*/ 89758 w 1374405"/>
                      <a:gd name="connsiteY12" fmla="*/ 3272435 h 4879170"/>
                      <a:gd name="connsiteX13" fmla="*/ 95367 w 1374405"/>
                      <a:gd name="connsiteY13" fmla="*/ 3255605 h 4879170"/>
                      <a:gd name="connsiteX14" fmla="*/ 100977 w 1374405"/>
                      <a:gd name="connsiteY14" fmla="*/ 3216336 h 4879170"/>
                      <a:gd name="connsiteX15" fmla="*/ 106587 w 1374405"/>
                      <a:gd name="connsiteY15" fmla="*/ 2958285 h 4879170"/>
                      <a:gd name="connsiteX16" fmla="*/ 112197 w 1374405"/>
                      <a:gd name="connsiteY16" fmla="*/ 2935846 h 4879170"/>
                      <a:gd name="connsiteX17" fmla="*/ 117807 w 1374405"/>
                      <a:gd name="connsiteY17" fmla="*/ 2879747 h 4879170"/>
                      <a:gd name="connsiteX18" fmla="*/ 123416 w 1374405"/>
                      <a:gd name="connsiteY18" fmla="*/ 2767551 h 4879170"/>
                      <a:gd name="connsiteX19" fmla="*/ 129026 w 1374405"/>
                      <a:gd name="connsiteY19" fmla="*/ 2728282 h 4879170"/>
                      <a:gd name="connsiteX20" fmla="*/ 134636 w 1374405"/>
                      <a:gd name="connsiteY20" fmla="*/ 2582427 h 4879170"/>
                      <a:gd name="connsiteX21" fmla="*/ 141163 w 1374405"/>
                      <a:gd name="connsiteY21" fmla="*/ 2416709 h 4879170"/>
                      <a:gd name="connsiteX22" fmla="*/ 151863 w 1374405"/>
                      <a:gd name="connsiteY22" fmla="*/ 2284858 h 4879170"/>
                      <a:gd name="connsiteX23" fmla="*/ 162685 w 1374405"/>
                      <a:gd name="connsiteY23" fmla="*/ 2150471 h 4879170"/>
                      <a:gd name="connsiteX24" fmla="*/ 173905 w 1374405"/>
                      <a:gd name="connsiteY24" fmla="*/ 1797053 h 4879170"/>
                      <a:gd name="connsiteX25" fmla="*/ 182610 w 1374405"/>
                      <a:gd name="connsiteY25" fmla="*/ 1621695 h 4879170"/>
                      <a:gd name="connsiteX26" fmla="*/ 190734 w 1374405"/>
                      <a:gd name="connsiteY26" fmla="*/ 1510952 h 4879170"/>
                      <a:gd name="connsiteX27" fmla="*/ 201954 w 1374405"/>
                      <a:gd name="connsiteY27" fmla="*/ 1398756 h 4879170"/>
                      <a:gd name="connsiteX28" fmla="*/ 215866 w 1374405"/>
                      <a:gd name="connsiteY28" fmla="*/ 1291445 h 4879170"/>
                      <a:gd name="connsiteX29" fmla="*/ 224393 w 1374405"/>
                      <a:gd name="connsiteY29" fmla="*/ 1208022 h 4879170"/>
                      <a:gd name="connsiteX30" fmla="*/ 252442 w 1374405"/>
                      <a:gd name="connsiteY30" fmla="*/ 910702 h 4879170"/>
                      <a:gd name="connsiteX31" fmla="*/ 265596 w 1374405"/>
                      <a:gd name="connsiteY31" fmla="*/ 779480 h 4879170"/>
                      <a:gd name="connsiteX32" fmla="*/ 280491 w 1374405"/>
                      <a:gd name="connsiteY32" fmla="*/ 596552 h 4879170"/>
                      <a:gd name="connsiteX33" fmla="*/ 291132 w 1374405"/>
                      <a:gd name="connsiteY33" fmla="*/ 528014 h 4879170"/>
                      <a:gd name="connsiteX34" fmla="*/ 302931 w 1374405"/>
                      <a:gd name="connsiteY34" fmla="*/ 400209 h 4879170"/>
                      <a:gd name="connsiteX35" fmla="*/ 308540 w 1374405"/>
                      <a:gd name="connsiteY35" fmla="*/ 304842 h 4879170"/>
                      <a:gd name="connsiteX36" fmla="*/ 314150 w 1374405"/>
                      <a:gd name="connsiteY36" fmla="*/ 271183 h 4879170"/>
                      <a:gd name="connsiteX37" fmla="*/ 319760 w 1374405"/>
                      <a:gd name="connsiteY37" fmla="*/ 231914 h 4879170"/>
                      <a:gd name="connsiteX38" fmla="*/ 330980 w 1374405"/>
                      <a:gd name="connsiteY38" fmla="*/ 175817 h 4879170"/>
                      <a:gd name="connsiteX39" fmla="*/ 342199 w 1374405"/>
                      <a:gd name="connsiteY39" fmla="*/ 130938 h 4879170"/>
                      <a:gd name="connsiteX40" fmla="*/ 365220 w 1374405"/>
                      <a:gd name="connsiteY40" fmla="*/ 81175 h 4879170"/>
                      <a:gd name="connsiteX41" fmla="*/ 367153 w 1374405"/>
                      <a:gd name="connsiteY41" fmla="*/ 91668 h 4879170"/>
                      <a:gd name="connsiteX42" fmla="*/ 387078 w 1374405"/>
                      <a:gd name="connsiteY42" fmla="*/ 41181 h 4879170"/>
                      <a:gd name="connsiteX43" fmla="*/ 406422 w 1374405"/>
                      <a:gd name="connsiteY43" fmla="*/ 18495 h 4879170"/>
                      <a:gd name="connsiteX44" fmla="*/ 426346 w 1374405"/>
                      <a:gd name="connsiteY44" fmla="*/ 7522 h 4879170"/>
                      <a:gd name="connsiteX45" fmla="*/ 448786 w 1374405"/>
                      <a:gd name="connsiteY45" fmla="*/ 1913 h 4879170"/>
                      <a:gd name="connsiteX46" fmla="*/ 488055 w 1374405"/>
                      <a:gd name="connsiteY46" fmla="*/ 35571 h 4879170"/>
                      <a:gd name="connsiteX47" fmla="*/ 516104 w 1374405"/>
                      <a:gd name="connsiteY47" fmla="*/ 80449 h 4879170"/>
                      <a:gd name="connsiteX48" fmla="*/ 532933 w 1374405"/>
                      <a:gd name="connsiteY48" fmla="*/ 144105 h 4879170"/>
                      <a:gd name="connsiteX49" fmla="*/ 555373 w 1374405"/>
                      <a:gd name="connsiteY49" fmla="*/ 215085 h 4879170"/>
                      <a:gd name="connsiteX50" fmla="*/ 555371 w 1374405"/>
                      <a:gd name="connsiteY50" fmla="*/ 215085 h 4879170"/>
                      <a:gd name="connsiteX51" fmla="*/ 577812 w 1374405"/>
                      <a:gd name="connsiteY51" fmla="*/ 282403 h 4879170"/>
                      <a:gd name="connsiteX52" fmla="*/ 589030 w 1374405"/>
                      <a:gd name="connsiteY52" fmla="*/ 332891 h 4879170"/>
                      <a:gd name="connsiteX53" fmla="*/ 596577 w 1374405"/>
                      <a:gd name="connsiteY53" fmla="*/ 344837 h 4879170"/>
                      <a:gd name="connsiteX54" fmla="*/ 616500 w 1374405"/>
                      <a:gd name="connsiteY54" fmla="*/ 420453 h 4879170"/>
                      <a:gd name="connsiteX55" fmla="*/ 633910 w 1374405"/>
                      <a:gd name="connsiteY55" fmla="*/ 489966 h 4879170"/>
                      <a:gd name="connsiteX56" fmla="*/ 645129 w 1374405"/>
                      <a:gd name="connsiteY56" fmla="*/ 557284 h 4879170"/>
                      <a:gd name="connsiteX57" fmla="*/ 660023 w 1374405"/>
                      <a:gd name="connsiteY57" fmla="*/ 612162 h 4879170"/>
                      <a:gd name="connsiteX58" fmla="*/ 673178 w 1374405"/>
                      <a:gd name="connsiteY58" fmla="*/ 669480 h 4879170"/>
                      <a:gd name="connsiteX59" fmla="*/ 684398 w 1374405"/>
                      <a:gd name="connsiteY59" fmla="*/ 725578 h 4879170"/>
                      <a:gd name="connsiteX60" fmla="*/ 695618 w 1374405"/>
                      <a:gd name="connsiteY60" fmla="*/ 804842 h 4879170"/>
                      <a:gd name="connsiteX61" fmla="*/ 701227 w 1374405"/>
                      <a:gd name="connsiteY61" fmla="*/ 848994 h 4879170"/>
                      <a:gd name="connsiteX62" fmla="*/ 714123 w 1374405"/>
                      <a:gd name="connsiteY62" fmla="*/ 919173 h 4879170"/>
                      <a:gd name="connsiteX63" fmla="*/ 729276 w 1374405"/>
                      <a:gd name="connsiteY63" fmla="*/ 1000459 h 4879170"/>
                      <a:gd name="connsiteX64" fmla="*/ 744171 w 1374405"/>
                      <a:gd name="connsiteY64" fmla="*/ 1098021 h 4879170"/>
                      <a:gd name="connsiteX65" fmla="*/ 768546 w 1374405"/>
                      <a:gd name="connsiteY65" fmla="*/ 1230461 h 4879170"/>
                      <a:gd name="connsiteX66" fmla="*/ 790985 w 1374405"/>
                      <a:gd name="connsiteY66" fmla="*/ 1387536 h 4879170"/>
                      <a:gd name="connsiteX67" fmla="*/ 816981 w 1374405"/>
                      <a:gd name="connsiteY67" fmla="*/ 1564470 h 4879170"/>
                      <a:gd name="connsiteX68" fmla="*/ 820408 w 1374405"/>
                      <a:gd name="connsiteY68" fmla="*/ 1610096 h 4879170"/>
                      <a:gd name="connsiteX69" fmla="*/ 831269 w 1374405"/>
                      <a:gd name="connsiteY69" fmla="*/ 1652576 h 4879170"/>
                      <a:gd name="connsiteX70" fmla="*/ 843132 w 1374405"/>
                      <a:gd name="connsiteY70" fmla="*/ 1695618 h 4879170"/>
                      <a:gd name="connsiteX71" fmla="*/ 857798 w 1374405"/>
                      <a:gd name="connsiteY71" fmla="*/ 1756862 h 4879170"/>
                      <a:gd name="connsiteX72" fmla="*/ 869522 w 1374405"/>
                      <a:gd name="connsiteY72" fmla="*/ 1830712 h 4879170"/>
                      <a:gd name="connsiteX73" fmla="*/ 886351 w 1374405"/>
                      <a:gd name="connsiteY73" fmla="*/ 1937298 h 4879170"/>
                      <a:gd name="connsiteX74" fmla="*/ 903181 w 1374405"/>
                      <a:gd name="connsiteY74" fmla="*/ 1993396 h 4879170"/>
                      <a:gd name="connsiteX75" fmla="*/ 914400 w 1374405"/>
                      <a:gd name="connsiteY75" fmla="*/ 2049495 h 4879170"/>
                      <a:gd name="connsiteX76" fmla="*/ 928654 w 1374405"/>
                      <a:gd name="connsiteY76" fmla="*/ 2105592 h 4879170"/>
                      <a:gd name="connsiteX77" fmla="*/ 936839 w 1374405"/>
                      <a:gd name="connsiteY77" fmla="*/ 2144862 h 4879170"/>
                      <a:gd name="connsiteX78" fmla="*/ 976108 w 1374405"/>
                      <a:gd name="connsiteY78" fmla="*/ 2391693 h 4879170"/>
                      <a:gd name="connsiteX79" fmla="*/ 981718 w 1374405"/>
                      <a:gd name="connsiteY79" fmla="*/ 2414133 h 4879170"/>
                      <a:gd name="connsiteX80" fmla="*/ 987328 w 1374405"/>
                      <a:gd name="connsiteY80" fmla="*/ 2430962 h 4879170"/>
                      <a:gd name="connsiteX81" fmla="*/ 1009767 w 1374405"/>
                      <a:gd name="connsiteY81" fmla="*/ 2571208 h 4879170"/>
                      <a:gd name="connsiteX82" fmla="*/ 1015377 w 1374405"/>
                      <a:gd name="connsiteY82" fmla="*/ 2593647 h 4879170"/>
                      <a:gd name="connsiteX83" fmla="*/ 1048405 w 1374405"/>
                      <a:gd name="connsiteY83" fmla="*/ 2756262 h 4879170"/>
                      <a:gd name="connsiteX84" fmla="*/ 1071475 w 1374405"/>
                      <a:gd name="connsiteY84" fmla="*/ 2846089 h 4879170"/>
                      <a:gd name="connsiteX85" fmla="*/ 1082695 w 1374405"/>
                      <a:gd name="connsiteY85" fmla="*/ 2930236 h 4879170"/>
                      <a:gd name="connsiteX86" fmla="*/ 1105134 w 1374405"/>
                      <a:gd name="connsiteY86" fmla="*/ 3008773 h 4879170"/>
                      <a:gd name="connsiteX87" fmla="*/ 1110744 w 1374405"/>
                      <a:gd name="connsiteY87" fmla="*/ 3042432 h 4879170"/>
                      <a:gd name="connsiteX88" fmla="*/ 1121964 w 1374405"/>
                      <a:gd name="connsiteY88" fmla="*/ 3076091 h 4879170"/>
                      <a:gd name="connsiteX89" fmla="*/ 1133183 w 1374405"/>
                      <a:gd name="connsiteY89" fmla="*/ 3126579 h 4879170"/>
                      <a:gd name="connsiteX90" fmla="*/ 1150013 w 1374405"/>
                      <a:gd name="connsiteY90" fmla="*/ 3177068 h 4879170"/>
                      <a:gd name="connsiteX91" fmla="*/ 1172452 w 1374405"/>
                      <a:gd name="connsiteY91" fmla="*/ 3266825 h 4879170"/>
                      <a:gd name="connsiteX92" fmla="*/ 1183672 w 1374405"/>
                      <a:gd name="connsiteY92" fmla="*/ 3311703 h 4879170"/>
                      <a:gd name="connsiteX93" fmla="*/ 1189281 w 1374405"/>
                      <a:gd name="connsiteY93" fmla="*/ 3367801 h 4879170"/>
                      <a:gd name="connsiteX94" fmla="*/ 1210669 w 1374405"/>
                      <a:gd name="connsiteY94" fmla="*/ 3426607 h 4879170"/>
                      <a:gd name="connsiteX95" fmla="*/ 1267819 w 1374405"/>
                      <a:gd name="connsiteY95" fmla="*/ 3580974 h 4879170"/>
                      <a:gd name="connsiteX96" fmla="*/ 1290258 w 1374405"/>
                      <a:gd name="connsiteY96" fmla="*/ 3670731 h 4879170"/>
                      <a:gd name="connsiteX97" fmla="*/ 1307088 w 1374405"/>
                      <a:gd name="connsiteY97" fmla="*/ 3732439 h 4879170"/>
                      <a:gd name="connsiteX98" fmla="*/ 1323917 w 1374405"/>
                      <a:gd name="connsiteY98" fmla="*/ 3794147 h 4879170"/>
                      <a:gd name="connsiteX99" fmla="*/ 1340746 w 1374405"/>
                      <a:gd name="connsiteY99" fmla="*/ 3816587 h 4879170"/>
                      <a:gd name="connsiteX100" fmla="*/ 1351966 w 1374405"/>
                      <a:gd name="connsiteY100" fmla="*/ 3850246 h 4879170"/>
                      <a:gd name="connsiteX101" fmla="*/ 1374405 w 1374405"/>
                      <a:gd name="connsiteY101" fmla="*/ 3906344 h 4879170"/>
                      <a:gd name="connsiteX102" fmla="*/ 1357576 w 1374405"/>
                      <a:gd name="connsiteY102" fmla="*/ 3923173 h 4879170"/>
                      <a:gd name="connsiteX103" fmla="*/ 1346356 w 1374405"/>
                      <a:gd name="connsiteY103" fmla="*/ 3956832 h 4879170"/>
                      <a:gd name="connsiteX104" fmla="*/ 1335137 w 1374405"/>
                      <a:gd name="connsiteY104" fmla="*/ 4024150 h 4879170"/>
                      <a:gd name="connsiteX105" fmla="*/ 1329527 w 1374405"/>
                      <a:gd name="connsiteY105" fmla="*/ 4069028 h 4879170"/>
                      <a:gd name="connsiteX106" fmla="*/ 1307088 w 1374405"/>
                      <a:gd name="connsiteY106" fmla="*/ 4110725 h 4879170"/>
                      <a:gd name="connsiteX107" fmla="*/ 1295868 w 1374405"/>
                      <a:gd name="connsiteY107" fmla="*/ 4147566 h 4879170"/>
                      <a:gd name="connsiteX108" fmla="*/ 1284648 w 1374405"/>
                      <a:gd name="connsiteY108" fmla="*/ 4170005 h 4879170"/>
                      <a:gd name="connsiteX109" fmla="*/ 1267819 w 1374405"/>
                      <a:gd name="connsiteY109" fmla="*/ 4209274 h 4879170"/>
                      <a:gd name="connsiteX110" fmla="*/ 1228550 w 1374405"/>
                      <a:gd name="connsiteY110" fmla="*/ 4293421 h 4879170"/>
                      <a:gd name="connsiteX111" fmla="*/ 1200501 w 1374405"/>
                      <a:gd name="connsiteY111" fmla="*/ 4355129 h 4879170"/>
                      <a:gd name="connsiteX112" fmla="*/ 1183672 w 1374405"/>
                      <a:gd name="connsiteY112" fmla="*/ 4405617 h 4879170"/>
                      <a:gd name="connsiteX113" fmla="*/ 1172452 w 1374405"/>
                      <a:gd name="connsiteY113" fmla="*/ 4428057 h 4879170"/>
                      <a:gd name="connsiteX114" fmla="*/ 1120980 w 1374405"/>
                      <a:gd name="connsiteY114" fmla="*/ 4498786 h 4879170"/>
                      <a:gd name="connsiteX115" fmla="*/ 1065866 w 1374405"/>
                      <a:gd name="connsiteY115" fmla="*/ 4585131 h 4879170"/>
                      <a:gd name="connsiteX116" fmla="*/ 1054646 w 1374405"/>
                      <a:gd name="connsiteY116" fmla="*/ 4613181 h 4879170"/>
                      <a:gd name="connsiteX117" fmla="*/ 1037816 w 1374405"/>
                      <a:gd name="connsiteY117" fmla="*/ 4630010 h 4879170"/>
                      <a:gd name="connsiteX118" fmla="*/ 964889 w 1374405"/>
                      <a:gd name="connsiteY118" fmla="*/ 4674889 h 4879170"/>
                      <a:gd name="connsiteX119" fmla="*/ 942450 w 1374405"/>
                      <a:gd name="connsiteY119" fmla="*/ 4708547 h 4879170"/>
                      <a:gd name="connsiteX120" fmla="*/ 908791 w 1374405"/>
                      <a:gd name="connsiteY120" fmla="*/ 4742206 h 4879170"/>
                      <a:gd name="connsiteX121" fmla="*/ 875132 w 1374405"/>
                      <a:gd name="connsiteY121" fmla="*/ 4764646 h 4879170"/>
                      <a:gd name="connsiteX122" fmla="*/ 858302 w 1374405"/>
                      <a:gd name="connsiteY122" fmla="*/ 4775865 h 4879170"/>
                      <a:gd name="connsiteX123" fmla="*/ 830253 w 1374405"/>
                      <a:gd name="connsiteY123" fmla="*/ 4787085 h 4879170"/>
                      <a:gd name="connsiteX124" fmla="*/ 813424 w 1374405"/>
                      <a:gd name="connsiteY124" fmla="*/ 4803914 h 4879170"/>
                      <a:gd name="connsiteX125" fmla="*/ 729277 w 1374405"/>
                      <a:gd name="connsiteY125" fmla="*/ 4848793 h 4879170"/>
                      <a:gd name="connsiteX126" fmla="*/ 712447 w 1374405"/>
                      <a:gd name="connsiteY126" fmla="*/ 4860012 h 4879170"/>
                      <a:gd name="connsiteX127" fmla="*/ 594641 w 1374405"/>
                      <a:gd name="connsiteY127" fmla="*/ 4854403 h 4879170"/>
                      <a:gd name="connsiteX128" fmla="*/ 324183 w 1374405"/>
                      <a:gd name="connsiteY128" fmla="*/ 4863889 h 4879170"/>
                      <a:gd name="connsiteX129" fmla="*/ 203890 w 1374405"/>
                      <a:gd name="connsiteY129" fmla="*/ 4864648 h 4879170"/>
                      <a:gd name="connsiteX130" fmla="*/ 104652 w 1374405"/>
                      <a:gd name="connsiteY130" fmla="*/ 4866844 h 4879170"/>
                      <a:gd name="connsiteX131" fmla="*/ 50489 w 1374405"/>
                      <a:gd name="connsiteY131" fmla="*/ 4865622 h 4879170"/>
                      <a:gd name="connsiteX132" fmla="*/ 11220 w 1374405"/>
                      <a:gd name="connsiteY132" fmla="*/ 4865622 h 4879170"/>
                      <a:gd name="connsiteX0" fmla="*/ 5743 w 1375117"/>
                      <a:gd name="connsiteY0" fmla="*/ 4838299 h 4866844"/>
                      <a:gd name="connsiteX1" fmla="*/ 712 w 1375117"/>
                      <a:gd name="connsiteY1" fmla="*/ 4680498 h 4866844"/>
                      <a:gd name="connsiteX2" fmla="*/ 6322 w 1375117"/>
                      <a:gd name="connsiteY2" fmla="*/ 4590741 h 4866844"/>
                      <a:gd name="connsiteX3" fmla="*/ 6134 w 1375117"/>
                      <a:gd name="connsiteY3" fmla="*/ 4532600 h 4866844"/>
                      <a:gd name="connsiteX4" fmla="*/ 6322 w 1375117"/>
                      <a:gd name="connsiteY4" fmla="*/ 4484155 h 4866844"/>
                      <a:gd name="connsiteX5" fmla="*/ 11932 w 1375117"/>
                      <a:gd name="connsiteY5" fmla="*/ 4343909 h 4866844"/>
                      <a:gd name="connsiteX6" fmla="*/ 23152 w 1375117"/>
                      <a:gd name="connsiteY6" fmla="*/ 4231713 h 4866844"/>
                      <a:gd name="connsiteX7" fmla="*/ 33790 w 1375117"/>
                      <a:gd name="connsiteY7" fmla="*/ 4159758 h 4866844"/>
                      <a:gd name="connsiteX8" fmla="*/ 56811 w 1375117"/>
                      <a:gd name="connsiteY8" fmla="*/ 3855855 h 4866844"/>
                      <a:gd name="connsiteX9" fmla="*/ 62420 w 1375117"/>
                      <a:gd name="connsiteY9" fmla="*/ 3794147 h 4866844"/>
                      <a:gd name="connsiteX10" fmla="*/ 73640 w 1375117"/>
                      <a:gd name="connsiteY10" fmla="*/ 3569755 h 4866844"/>
                      <a:gd name="connsiteX11" fmla="*/ 84860 w 1375117"/>
                      <a:gd name="connsiteY11" fmla="*/ 3468778 h 4866844"/>
                      <a:gd name="connsiteX12" fmla="*/ 90470 w 1375117"/>
                      <a:gd name="connsiteY12" fmla="*/ 3272435 h 4866844"/>
                      <a:gd name="connsiteX13" fmla="*/ 96079 w 1375117"/>
                      <a:gd name="connsiteY13" fmla="*/ 3255605 h 4866844"/>
                      <a:gd name="connsiteX14" fmla="*/ 101689 w 1375117"/>
                      <a:gd name="connsiteY14" fmla="*/ 3216336 h 4866844"/>
                      <a:gd name="connsiteX15" fmla="*/ 107299 w 1375117"/>
                      <a:gd name="connsiteY15" fmla="*/ 2958285 h 4866844"/>
                      <a:gd name="connsiteX16" fmla="*/ 112909 w 1375117"/>
                      <a:gd name="connsiteY16" fmla="*/ 2935846 h 4866844"/>
                      <a:gd name="connsiteX17" fmla="*/ 118519 w 1375117"/>
                      <a:gd name="connsiteY17" fmla="*/ 2879747 h 4866844"/>
                      <a:gd name="connsiteX18" fmla="*/ 124128 w 1375117"/>
                      <a:gd name="connsiteY18" fmla="*/ 2767551 h 4866844"/>
                      <a:gd name="connsiteX19" fmla="*/ 129738 w 1375117"/>
                      <a:gd name="connsiteY19" fmla="*/ 2728282 h 4866844"/>
                      <a:gd name="connsiteX20" fmla="*/ 135348 w 1375117"/>
                      <a:gd name="connsiteY20" fmla="*/ 2582427 h 4866844"/>
                      <a:gd name="connsiteX21" fmla="*/ 141875 w 1375117"/>
                      <a:gd name="connsiteY21" fmla="*/ 2416709 h 4866844"/>
                      <a:gd name="connsiteX22" fmla="*/ 152575 w 1375117"/>
                      <a:gd name="connsiteY22" fmla="*/ 2284858 h 4866844"/>
                      <a:gd name="connsiteX23" fmla="*/ 163397 w 1375117"/>
                      <a:gd name="connsiteY23" fmla="*/ 2150471 h 4866844"/>
                      <a:gd name="connsiteX24" fmla="*/ 174617 w 1375117"/>
                      <a:gd name="connsiteY24" fmla="*/ 1797053 h 4866844"/>
                      <a:gd name="connsiteX25" fmla="*/ 183322 w 1375117"/>
                      <a:gd name="connsiteY25" fmla="*/ 1621695 h 4866844"/>
                      <a:gd name="connsiteX26" fmla="*/ 191446 w 1375117"/>
                      <a:gd name="connsiteY26" fmla="*/ 1510952 h 4866844"/>
                      <a:gd name="connsiteX27" fmla="*/ 202666 w 1375117"/>
                      <a:gd name="connsiteY27" fmla="*/ 1398756 h 4866844"/>
                      <a:gd name="connsiteX28" fmla="*/ 216578 w 1375117"/>
                      <a:gd name="connsiteY28" fmla="*/ 1291445 h 4866844"/>
                      <a:gd name="connsiteX29" fmla="*/ 225105 w 1375117"/>
                      <a:gd name="connsiteY29" fmla="*/ 1208022 h 4866844"/>
                      <a:gd name="connsiteX30" fmla="*/ 253154 w 1375117"/>
                      <a:gd name="connsiteY30" fmla="*/ 910702 h 4866844"/>
                      <a:gd name="connsiteX31" fmla="*/ 266308 w 1375117"/>
                      <a:gd name="connsiteY31" fmla="*/ 779480 h 4866844"/>
                      <a:gd name="connsiteX32" fmla="*/ 281203 w 1375117"/>
                      <a:gd name="connsiteY32" fmla="*/ 596552 h 4866844"/>
                      <a:gd name="connsiteX33" fmla="*/ 291844 w 1375117"/>
                      <a:gd name="connsiteY33" fmla="*/ 528014 h 4866844"/>
                      <a:gd name="connsiteX34" fmla="*/ 303643 w 1375117"/>
                      <a:gd name="connsiteY34" fmla="*/ 400209 h 4866844"/>
                      <a:gd name="connsiteX35" fmla="*/ 309252 w 1375117"/>
                      <a:gd name="connsiteY35" fmla="*/ 304842 h 4866844"/>
                      <a:gd name="connsiteX36" fmla="*/ 314862 w 1375117"/>
                      <a:gd name="connsiteY36" fmla="*/ 271183 h 4866844"/>
                      <a:gd name="connsiteX37" fmla="*/ 320472 w 1375117"/>
                      <a:gd name="connsiteY37" fmla="*/ 231914 h 4866844"/>
                      <a:gd name="connsiteX38" fmla="*/ 331692 w 1375117"/>
                      <a:gd name="connsiteY38" fmla="*/ 175817 h 4866844"/>
                      <a:gd name="connsiteX39" fmla="*/ 342911 w 1375117"/>
                      <a:gd name="connsiteY39" fmla="*/ 130938 h 4866844"/>
                      <a:gd name="connsiteX40" fmla="*/ 365932 w 1375117"/>
                      <a:gd name="connsiteY40" fmla="*/ 81175 h 4866844"/>
                      <a:gd name="connsiteX41" fmla="*/ 367865 w 1375117"/>
                      <a:gd name="connsiteY41" fmla="*/ 91668 h 4866844"/>
                      <a:gd name="connsiteX42" fmla="*/ 387790 w 1375117"/>
                      <a:gd name="connsiteY42" fmla="*/ 41181 h 4866844"/>
                      <a:gd name="connsiteX43" fmla="*/ 407134 w 1375117"/>
                      <a:gd name="connsiteY43" fmla="*/ 18495 h 4866844"/>
                      <a:gd name="connsiteX44" fmla="*/ 427058 w 1375117"/>
                      <a:gd name="connsiteY44" fmla="*/ 7522 h 4866844"/>
                      <a:gd name="connsiteX45" fmla="*/ 449498 w 1375117"/>
                      <a:gd name="connsiteY45" fmla="*/ 1913 h 4866844"/>
                      <a:gd name="connsiteX46" fmla="*/ 488767 w 1375117"/>
                      <a:gd name="connsiteY46" fmla="*/ 35571 h 4866844"/>
                      <a:gd name="connsiteX47" fmla="*/ 516816 w 1375117"/>
                      <a:gd name="connsiteY47" fmla="*/ 80449 h 4866844"/>
                      <a:gd name="connsiteX48" fmla="*/ 533645 w 1375117"/>
                      <a:gd name="connsiteY48" fmla="*/ 144105 h 4866844"/>
                      <a:gd name="connsiteX49" fmla="*/ 556085 w 1375117"/>
                      <a:gd name="connsiteY49" fmla="*/ 215085 h 4866844"/>
                      <a:gd name="connsiteX50" fmla="*/ 556083 w 1375117"/>
                      <a:gd name="connsiteY50" fmla="*/ 215085 h 4866844"/>
                      <a:gd name="connsiteX51" fmla="*/ 578524 w 1375117"/>
                      <a:gd name="connsiteY51" fmla="*/ 282403 h 4866844"/>
                      <a:gd name="connsiteX52" fmla="*/ 589742 w 1375117"/>
                      <a:gd name="connsiteY52" fmla="*/ 332891 h 4866844"/>
                      <a:gd name="connsiteX53" fmla="*/ 597289 w 1375117"/>
                      <a:gd name="connsiteY53" fmla="*/ 344837 h 4866844"/>
                      <a:gd name="connsiteX54" fmla="*/ 617212 w 1375117"/>
                      <a:gd name="connsiteY54" fmla="*/ 420453 h 4866844"/>
                      <a:gd name="connsiteX55" fmla="*/ 634622 w 1375117"/>
                      <a:gd name="connsiteY55" fmla="*/ 489966 h 4866844"/>
                      <a:gd name="connsiteX56" fmla="*/ 645841 w 1375117"/>
                      <a:gd name="connsiteY56" fmla="*/ 557284 h 4866844"/>
                      <a:gd name="connsiteX57" fmla="*/ 660735 w 1375117"/>
                      <a:gd name="connsiteY57" fmla="*/ 612162 h 4866844"/>
                      <a:gd name="connsiteX58" fmla="*/ 673890 w 1375117"/>
                      <a:gd name="connsiteY58" fmla="*/ 669480 h 4866844"/>
                      <a:gd name="connsiteX59" fmla="*/ 685110 w 1375117"/>
                      <a:gd name="connsiteY59" fmla="*/ 725578 h 4866844"/>
                      <a:gd name="connsiteX60" fmla="*/ 696330 w 1375117"/>
                      <a:gd name="connsiteY60" fmla="*/ 804842 h 4866844"/>
                      <a:gd name="connsiteX61" fmla="*/ 701939 w 1375117"/>
                      <a:gd name="connsiteY61" fmla="*/ 848994 h 4866844"/>
                      <a:gd name="connsiteX62" fmla="*/ 714835 w 1375117"/>
                      <a:gd name="connsiteY62" fmla="*/ 919173 h 4866844"/>
                      <a:gd name="connsiteX63" fmla="*/ 729988 w 1375117"/>
                      <a:gd name="connsiteY63" fmla="*/ 1000459 h 4866844"/>
                      <a:gd name="connsiteX64" fmla="*/ 744883 w 1375117"/>
                      <a:gd name="connsiteY64" fmla="*/ 1098021 h 4866844"/>
                      <a:gd name="connsiteX65" fmla="*/ 769258 w 1375117"/>
                      <a:gd name="connsiteY65" fmla="*/ 1230461 h 4866844"/>
                      <a:gd name="connsiteX66" fmla="*/ 791697 w 1375117"/>
                      <a:gd name="connsiteY66" fmla="*/ 1387536 h 4866844"/>
                      <a:gd name="connsiteX67" fmla="*/ 817693 w 1375117"/>
                      <a:gd name="connsiteY67" fmla="*/ 1564470 h 4866844"/>
                      <a:gd name="connsiteX68" fmla="*/ 821120 w 1375117"/>
                      <a:gd name="connsiteY68" fmla="*/ 1610096 h 4866844"/>
                      <a:gd name="connsiteX69" fmla="*/ 831981 w 1375117"/>
                      <a:gd name="connsiteY69" fmla="*/ 1652576 h 4866844"/>
                      <a:gd name="connsiteX70" fmla="*/ 843844 w 1375117"/>
                      <a:gd name="connsiteY70" fmla="*/ 1695618 h 4866844"/>
                      <a:gd name="connsiteX71" fmla="*/ 858510 w 1375117"/>
                      <a:gd name="connsiteY71" fmla="*/ 1756862 h 4866844"/>
                      <a:gd name="connsiteX72" fmla="*/ 870234 w 1375117"/>
                      <a:gd name="connsiteY72" fmla="*/ 1830712 h 4866844"/>
                      <a:gd name="connsiteX73" fmla="*/ 887063 w 1375117"/>
                      <a:gd name="connsiteY73" fmla="*/ 1937298 h 4866844"/>
                      <a:gd name="connsiteX74" fmla="*/ 903893 w 1375117"/>
                      <a:gd name="connsiteY74" fmla="*/ 1993396 h 4866844"/>
                      <a:gd name="connsiteX75" fmla="*/ 915112 w 1375117"/>
                      <a:gd name="connsiteY75" fmla="*/ 2049495 h 4866844"/>
                      <a:gd name="connsiteX76" fmla="*/ 929366 w 1375117"/>
                      <a:gd name="connsiteY76" fmla="*/ 2105592 h 4866844"/>
                      <a:gd name="connsiteX77" fmla="*/ 937551 w 1375117"/>
                      <a:gd name="connsiteY77" fmla="*/ 2144862 h 4866844"/>
                      <a:gd name="connsiteX78" fmla="*/ 976820 w 1375117"/>
                      <a:gd name="connsiteY78" fmla="*/ 2391693 h 4866844"/>
                      <a:gd name="connsiteX79" fmla="*/ 982430 w 1375117"/>
                      <a:gd name="connsiteY79" fmla="*/ 2414133 h 4866844"/>
                      <a:gd name="connsiteX80" fmla="*/ 988040 w 1375117"/>
                      <a:gd name="connsiteY80" fmla="*/ 2430962 h 4866844"/>
                      <a:gd name="connsiteX81" fmla="*/ 1010479 w 1375117"/>
                      <a:gd name="connsiteY81" fmla="*/ 2571208 h 4866844"/>
                      <a:gd name="connsiteX82" fmla="*/ 1016089 w 1375117"/>
                      <a:gd name="connsiteY82" fmla="*/ 2593647 h 4866844"/>
                      <a:gd name="connsiteX83" fmla="*/ 1049117 w 1375117"/>
                      <a:gd name="connsiteY83" fmla="*/ 2756262 h 4866844"/>
                      <a:gd name="connsiteX84" fmla="*/ 1072187 w 1375117"/>
                      <a:gd name="connsiteY84" fmla="*/ 2846089 h 4866844"/>
                      <a:gd name="connsiteX85" fmla="*/ 1083407 w 1375117"/>
                      <a:gd name="connsiteY85" fmla="*/ 2930236 h 4866844"/>
                      <a:gd name="connsiteX86" fmla="*/ 1105846 w 1375117"/>
                      <a:gd name="connsiteY86" fmla="*/ 3008773 h 4866844"/>
                      <a:gd name="connsiteX87" fmla="*/ 1111456 w 1375117"/>
                      <a:gd name="connsiteY87" fmla="*/ 3042432 h 4866844"/>
                      <a:gd name="connsiteX88" fmla="*/ 1122676 w 1375117"/>
                      <a:gd name="connsiteY88" fmla="*/ 3076091 h 4866844"/>
                      <a:gd name="connsiteX89" fmla="*/ 1133895 w 1375117"/>
                      <a:gd name="connsiteY89" fmla="*/ 3126579 h 4866844"/>
                      <a:gd name="connsiteX90" fmla="*/ 1150725 w 1375117"/>
                      <a:gd name="connsiteY90" fmla="*/ 3177068 h 4866844"/>
                      <a:gd name="connsiteX91" fmla="*/ 1173164 w 1375117"/>
                      <a:gd name="connsiteY91" fmla="*/ 3266825 h 4866844"/>
                      <a:gd name="connsiteX92" fmla="*/ 1184384 w 1375117"/>
                      <a:gd name="connsiteY92" fmla="*/ 3311703 h 4866844"/>
                      <a:gd name="connsiteX93" fmla="*/ 1189993 w 1375117"/>
                      <a:gd name="connsiteY93" fmla="*/ 3367801 h 4866844"/>
                      <a:gd name="connsiteX94" fmla="*/ 1211381 w 1375117"/>
                      <a:gd name="connsiteY94" fmla="*/ 3426607 h 4866844"/>
                      <a:gd name="connsiteX95" fmla="*/ 1268531 w 1375117"/>
                      <a:gd name="connsiteY95" fmla="*/ 3580974 h 4866844"/>
                      <a:gd name="connsiteX96" fmla="*/ 1290970 w 1375117"/>
                      <a:gd name="connsiteY96" fmla="*/ 3670731 h 4866844"/>
                      <a:gd name="connsiteX97" fmla="*/ 1307800 w 1375117"/>
                      <a:gd name="connsiteY97" fmla="*/ 3732439 h 4866844"/>
                      <a:gd name="connsiteX98" fmla="*/ 1324629 w 1375117"/>
                      <a:gd name="connsiteY98" fmla="*/ 3794147 h 4866844"/>
                      <a:gd name="connsiteX99" fmla="*/ 1341458 w 1375117"/>
                      <a:gd name="connsiteY99" fmla="*/ 3816587 h 4866844"/>
                      <a:gd name="connsiteX100" fmla="*/ 1352678 w 1375117"/>
                      <a:gd name="connsiteY100" fmla="*/ 3850246 h 4866844"/>
                      <a:gd name="connsiteX101" fmla="*/ 1375117 w 1375117"/>
                      <a:gd name="connsiteY101" fmla="*/ 3906344 h 4866844"/>
                      <a:gd name="connsiteX102" fmla="*/ 1358288 w 1375117"/>
                      <a:gd name="connsiteY102" fmla="*/ 3923173 h 4866844"/>
                      <a:gd name="connsiteX103" fmla="*/ 1347068 w 1375117"/>
                      <a:gd name="connsiteY103" fmla="*/ 3956832 h 4866844"/>
                      <a:gd name="connsiteX104" fmla="*/ 1335849 w 1375117"/>
                      <a:gd name="connsiteY104" fmla="*/ 4024150 h 4866844"/>
                      <a:gd name="connsiteX105" fmla="*/ 1330239 w 1375117"/>
                      <a:gd name="connsiteY105" fmla="*/ 4069028 h 4866844"/>
                      <a:gd name="connsiteX106" fmla="*/ 1307800 w 1375117"/>
                      <a:gd name="connsiteY106" fmla="*/ 4110725 h 4866844"/>
                      <a:gd name="connsiteX107" fmla="*/ 1296580 w 1375117"/>
                      <a:gd name="connsiteY107" fmla="*/ 4147566 h 4866844"/>
                      <a:gd name="connsiteX108" fmla="*/ 1285360 w 1375117"/>
                      <a:gd name="connsiteY108" fmla="*/ 4170005 h 4866844"/>
                      <a:gd name="connsiteX109" fmla="*/ 1268531 w 1375117"/>
                      <a:gd name="connsiteY109" fmla="*/ 4209274 h 4866844"/>
                      <a:gd name="connsiteX110" fmla="*/ 1229262 w 1375117"/>
                      <a:gd name="connsiteY110" fmla="*/ 4293421 h 4866844"/>
                      <a:gd name="connsiteX111" fmla="*/ 1201213 w 1375117"/>
                      <a:gd name="connsiteY111" fmla="*/ 4355129 h 4866844"/>
                      <a:gd name="connsiteX112" fmla="*/ 1184384 w 1375117"/>
                      <a:gd name="connsiteY112" fmla="*/ 4405617 h 4866844"/>
                      <a:gd name="connsiteX113" fmla="*/ 1173164 w 1375117"/>
                      <a:gd name="connsiteY113" fmla="*/ 4428057 h 4866844"/>
                      <a:gd name="connsiteX114" fmla="*/ 1121692 w 1375117"/>
                      <a:gd name="connsiteY114" fmla="*/ 4498786 h 4866844"/>
                      <a:gd name="connsiteX115" fmla="*/ 1066578 w 1375117"/>
                      <a:gd name="connsiteY115" fmla="*/ 4585131 h 4866844"/>
                      <a:gd name="connsiteX116" fmla="*/ 1055358 w 1375117"/>
                      <a:gd name="connsiteY116" fmla="*/ 4613181 h 4866844"/>
                      <a:gd name="connsiteX117" fmla="*/ 1038528 w 1375117"/>
                      <a:gd name="connsiteY117" fmla="*/ 4630010 h 4866844"/>
                      <a:gd name="connsiteX118" fmla="*/ 965601 w 1375117"/>
                      <a:gd name="connsiteY118" fmla="*/ 4674889 h 4866844"/>
                      <a:gd name="connsiteX119" fmla="*/ 943162 w 1375117"/>
                      <a:gd name="connsiteY119" fmla="*/ 4708547 h 4866844"/>
                      <a:gd name="connsiteX120" fmla="*/ 909503 w 1375117"/>
                      <a:gd name="connsiteY120" fmla="*/ 4742206 h 4866844"/>
                      <a:gd name="connsiteX121" fmla="*/ 875844 w 1375117"/>
                      <a:gd name="connsiteY121" fmla="*/ 4764646 h 4866844"/>
                      <a:gd name="connsiteX122" fmla="*/ 859014 w 1375117"/>
                      <a:gd name="connsiteY122" fmla="*/ 4775865 h 4866844"/>
                      <a:gd name="connsiteX123" fmla="*/ 830965 w 1375117"/>
                      <a:gd name="connsiteY123" fmla="*/ 4787085 h 4866844"/>
                      <a:gd name="connsiteX124" fmla="*/ 814136 w 1375117"/>
                      <a:gd name="connsiteY124" fmla="*/ 4803914 h 4866844"/>
                      <a:gd name="connsiteX125" fmla="*/ 729989 w 1375117"/>
                      <a:gd name="connsiteY125" fmla="*/ 4848793 h 4866844"/>
                      <a:gd name="connsiteX126" fmla="*/ 713159 w 1375117"/>
                      <a:gd name="connsiteY126" fmla="*/ 4860012 h 4866844"/>
                      <a:gd name="connsiteX127" fmla="*/ 595353 w 1375117"/>
                      <a:gd name="connsiteY127" fmla="*/ 4854403 h 4866844"/>
                      <a:gd name="connsiteX128" fmla="*/ 324895 w 1375117"/>
                      <a:gd name="connsiteY128" fmla="*/ 4863889 h 4866844"/>
                      <a:gd name="connsiteX129" fmla="*/ 204602 w 1375117"/>
                      <a:gd name="connsiteY129" fmla="*/ 4864648 h 4866844"/>
                      <a:gd name="connsiteX130" fmla="*/ 105364 w 1375117"/>
                      <a:gd name="connsiteY130" fmla="*/ 4866844 h 4866844"/>
                      <a:gd name="connsiteX131" fmla="*/ 51201 w 1375117"/>
                      <a:gd name="connsiteY131" fmla="*/ 4865622 h 4866844"/>
                      <a:gd name="connsiteX132" fmla="*/ 5743 w 1375117"/>
                      <a:gd name="connsiteY132" fmla="*/ 4838299 h 4866844"/>
                      <a:gd name="connsiteX0" fmla="*/ 5063 w 1374437"/>
                      <a:gd name="connsiteY0" fmla="*/ 4838299 h 4866844"/>
                      <a:gd name="connsiteX1" fmla="*/ 32 w 1374437"/>
                      <a:gd name="connsiteY1" fmla="*/ 4680498 h 4866844"/>
                      <a:gd name="connsiteX2" fmla="*/ 5642 w 1374437"/>
                      <a:gd name="connsiteY2" fmla="*/ 4590741 h 4866844"/>
                      <a:gd name="connsiteX3" fmla="*/ 5454 w 1374437"/>
                      <a:gd name="connsiteY3" fmla="*/ 4532600 h 4866844"/>
                      <a:gd name="connsiteX4" fmla="*/ 5642 w 1374437"/>
                      <a:gd name="connsiteY4" fmla="*/ 4484155 h 4866844"/>
                      <a:gd name="connsiteX5" fmla="*/ 11252 w 1374437"/>
                      <a:gd name="connsiteY5" fmla="*/ 4343909 h 4866844"/>
                      <a:gd name="connsiteX6" fmla="*/ 22472 w 1374437"/>
                      <a:gd name="connsiteY6" fmla="*/ 4231713 h 4866844"/>
                      <a:gd name="connsiteX7" fmla="*/ 33110 w 1374437"/>
                      <a:gd name="connsiteY7" fmla="*/ 4159758 h 4866844"/>
                      <a:gd name="connsiteX8" fmla="*/ 56131 w 1374437"/>
                      <a:gd name="connsiteY8" fmla="*/ 3855855 h 4866844"/>
                      <a:gd name="connsiteX9" fmla="*/ 61740 w 1374437"/>
                      <a:gd name="connsiteY9" fmla="*/ 3794147 h 4866844"/>
                      <a:gd name="connsiteX10" fmla="*/ 72960 w 1374437"/>
                      <a:gd name="connsiteY10" fmla="*/ 3569755 h 4866844"/>
                      <a:gd name="connsiteX11" fmla="*/ 84180 w 1374437"/>
                      <a:gd name="connsiteY11" fmla="*/ 3468778 h 4866844"/>
                      <a:gd name="connsiteX12" fmla="*/ 89790 w 1374437"/>
                      <a:gd name="connsiteY12" fmla="*/ 3272435 h 4866844"/>
                      <a:gd name="connsiteX13" fmla="*/ 95399 w 1374437"/>
                      <a:gd name="connsiteY13" fmla="*/ 3255605 h 4866844"/>
                      <a:gd name="connsiteX14" fmla="*/ 101009 w 1374437"/>
                      <a:gd name="connsiteY14" fmla="*/ 3216336 h 4866844"/>
                      <a:gd name="connsiteX15" fmla="*/ 106619 w 1374437"/>
                      <a:gd name="connsiteY15" fmla="*/ 2958285 h 4866844"/>
                      <a:gd name="connsiteX16" fmla="*/ 112229 w 1374437"/>
                      <a:gd name="connsiteY16" fmla="*/ 2935846 h 4866844"/>
                      <a:gd name="connsiteX17" fmla="*/ 117839 w 1374437"/>
                      <a:gd name="connsiteY17" fmla="*/ 2879747 h 4866844"/>
                      <a:gd name="connsiteX18" fmla="*/ 123448 w 1374437"/>
                      <a:gd name="connsiteY18" fmla="*/ 2767551 h 4866844"/>
                      <a:gd name="connsiteX19" fmla="*/ 129058 w 1374437"/>
                      <a:gd name="connsiteY19" fmla="*/ 2728282 h 4866844"/>
                      <a:gd name="connsiteX20" fmla="*/ 134668 w 1374437"/>
                      <a:gd name="connsiteY20" fmla="*/ 2582427 h 4866844"/>
                      <a:gd name="connsiteX21" fmla="*/ 141195 w 1374437"/>
                      <a:gd name="connsiteY21" fmla="*/ 2416709 h 4866844"/>
                      <a:gd name="connsiteX22" fmla="*/ 151895 w 1374437"/>
                      <a:gd name="connsiteY22" fmla="*/ 2284858 h 4866844"/>
                      <a:gd name="connsiteX23" fmla="*/ 162717 w 1374437"/>
                      <a:gd name="connsiteY23" fmla="*/ 2150471 h 4866844"/>
                      <a:gd name="connsiteX24" fmla="*/ 173937 w 1374437"/>
                      <a:gd name="connsiteY24" fmla="*/ 1797053 h 4866844"/>
                      <a:gd name="connsiteX25" fmla="*/ 182642 w 1374437"/>
                      <a:gd name="connsiteY25" fmla="*/ 1621695 h 4866844"/>
                      <a:gd name="connsiteX26" fmla="*/ 190766 w 1374437"/>
                      <a:gd name="connsiteY26" fmla="*/ 1510952 h 4866844"/>
                      <a:gd name="connsiteX27" fmla="*/ 201986 w 1374437"/>
                      <a:gd name="connsiteY27" fmla="*/ 1398756 h 4866844"/>
                      <a:gd name="connsiteX28" fmla="*/ 215898 w 1374437"/>
                      <a:gd name="connsiteY28" fmla="*/ 1291445 h 4866844"/>
                      <a:gd name="connsiteX29" fmla="*/ 224425 w 1374437"/>
                      <a:gd name="connsiteY29" fmla="*/ 1208022 h 4866844"/>
                      <a:gd name="connsiteX30" fmla="*/ 252474 w 1374437"/>
                      <a:gd name="connsiteY30" fmla="*/ 910702 h 4866844"/>
                      <a:gd name="connsiteX31" fmla="*/ 265628 w 1374437"/>
                      <a:gd name="connsiteY31" fmla="*/ 779480 h 4866844"/>
                      <a:gd name="connsiteX32" fmla="*/ 280523 w 1374437"/>
                      <a:gd name="connsiteY32" fmla="*/ 596552 h 4866844"/>
                      <a:gd name="connsiteX33" fmla="*/ 291164 w 1374437"/>
                      <a:gd name="connsiteY33" fmla="*/ 528014 h 4866844"/>
                      <a:gd name="connsiteX34" fmla="*/ 302963 w 1374437"/>
                      <a:gd name="connsiteY34" fmla="*/ 400209 h 4866844"/>
                      <a:gd name="connsiteX35" fmla="*/ 308572 w 1374437"/>
                      <a:gd name="connsiteY35" fmla="*/ 304842 h 4866844"/>
                      <a:gd name="connsiteX36" fmla="*/ 314182 w 1374437"/>
                      <a:gd name="connsiteY36" fmla="*/ 271183 h 4866844"/>
                      <a:gd name="connsiteX37" fmla="*/ 319792 w 1374437"/>
                      <a:gd name="connsiteY37" fmla="*/ 231914 h 4866844"/>
                      <a:gd name="connsiteX38" fmla="*/ 331012 w 1374437"/>
                      <a:gd name="connsiteY38" fmla="*/ 175817 h 4866844"/>
                      <a:gd name="connsiteX39" fmla="*/ 342231 w 1374437"/>
                      <a:gd name="connsiteY39" fmla="*/ 130938 h 4866844"/>
                      <a:gd name="connsiteX40" fmla="*/ 365252 w 1374437"/>
                      <a:gd name="connsiteY40" fmla="*/ 81175 h 4866844"/>
                      <a:gd name="connsiteX41" fmla="*/ 367185 w 1374437"/>
                      <a:gd name="connsiteY41" fmla="*/ 91668 h 4866844"/>
                      <a:gd name="connsiteX42" fmla="*/ 387110 w 1374437"/>
                      <a:gd name="connsiteY42" fmla="*/ 41181 h 4866844"/>
                      <a:gd name="connsiteX43" fmla="*/ 406454 w 1374437"/>
                      <a:gd name="connsiteY43" fmla="*/ 18495 h 4866844"/>
                      <a:gd name="connsiteX44" fmla="*/ 426378 w 1374437"/>
                      <a:gd name="connsiteY44" fmla="*/ 7522 h 4866844"/>
                      <a:gd name="connsiteX45" fmla="*/ 448818 w 1374437"/>
                      <a:gd name="connsiteY45" fmla="*/ 1913 h 4866844"/>
                      <a:gd name="connsiteX46" fmla="*/ 488087 w 1374437"/>
                      <a:gd name="connsiteY46" fmla="*/ 35571 h 4866844"/>
                      <a:gd name="connsiteX47" fmla="*/ 516136 w 1374437"/>
                      <a:gd name="connsiteY47" fmla="*/ 80449 h 4866844"/>
                      <a:gd name="connsiteX48" fmla="*/ 532965 w 1374437"/>
                      <a:gd name="connsiteY48" fmla="*/ 144105 h 4866844"/>
                      <a:gd name="connsiteX49" fmla="*/ 555405 w 1374437"/>
                      <a:gd name="connsiteY49" fmla="*/ 215085 h 4866844"/>
                      <a:gd name="connsiteX50" fmla="*/ 555403 w 1374437"/>
                      <a:gd name="connsiteY50" fmla="*/ 215085 h 4866844"/>
                      <a:gd name="connsiteX51" fmla="*/ 577844 w 1374437"/>
                      <a:gd name="connsiteY51" fmla="*/ 282403 h 4866844"/>
                      <a:gd name="connsiteX52" fmla="*/ 589062 w 1374437"/>
                      <a:gd name="connsiteY52" fmla="*/ 332891 h 4866844"/>
                      <a:gd name="connsiteX53" fmla="*/ 596609 w 1374437"/>
                      <a:gd name="connsiteY53" fmla="*/ 344837 h 4866844"/>
                      <a:gd name="connsiteX54" fmla="*/ 616532 w 1374437"/>
                      <a:gd name="connsiteY54" fmla="*/ 420453 h 4866844"/>
                      <a:gd name="connsiteX55" fmla="*/ 633942 w 1374437"/>
                      <a:gd name="connsiteY55" fmla="*/ 489966 h 4866844"/>
                      <a:gd name="connsiteX56" fmla="*/ 645161 w 1374437"/>
                      <a:gd name="connsiteY56" fmla="*/ 557284 h 4866844"/>
                      <a:gd name="connsiteX57" fmla="*/ 660055 w 1374437"/>
                      <a:gd name="connsiteY57" fmla="*/ 612162 h 4866844"/>
                      <a:gd name="connsiteX58" fmla="*/ 673210 w 1374437"/>
                      <a:gd name="connsiteY58" fmla="*/ 669480 h 4866844"/>
                      <a:gd name="connsiteX59" fmla="*/ 684430 w 1374437"/>
                      <a:gd name="connsiteY59" fmla="*/ 725578 h 4866844"/>
                      <a:gd name="connsiteX60" fmla="*/ 695650 w 1374437"/>
                      <a:gd name="connsiteY60" fmla="*/ 804842 h 4866844"/>
                      <a:gd name="connsiteX61" fmla="*/ 701259 w 1374437"/>
                      <a:gd name="connsiteY61" fmla="*/ 848994 h 4866844"/>
                      <a:gd name="connsiteX62" fmla="*/ 714155 w 1374437"/>
                      <a:gd name="connsiteY62" fmla="*/ 919173 h 4866844"/>
                      <a:gd name="connsiteX63" fmla="*/ 729308 w 1374437"/>
                      <a:gd name="connsiteY63" fmla="*/ 1000459 h 4866844"/>
                      <a:gd name="connsiteX64" fmla="*/ 744203 w 1374437"/>
                      <a:gd name="connsiteY64" fmla="*/ 1098021 h 4866844"/>
                      <a:gd name="connsiteX65" fmla="*/ 768578 w 1374437"/>
                      <a:gd name="connsiteY65" fmla="*/ 1230461 h 4866844"/>
                      <a:gd name="connsiteX66" fmla="*/ 791017 w 1374437"/>
                      <a:gd name="connsiteY66" fmla="*/ 1387536 h 4866844"/>
                      <a:gd name="connsiteX67" fmla="*/ 817013 w 1374437"/>
                      <a:gd name="connsiteY67" fmla="*/ 1564470 h 4866844"/>
                      <a:gd name="connsiteX68" fmla="*/ 820440 w 1374437"/>
                      <a:gd name="connsiteY68" fmla="*/ 1610096 h 4866844"/>
                      <a:gd name="connsiteX69" fmla="*/ 831301 w 1374437"/>
                      <a:gd name="connsiteY69" fmla="*/ 1652576 h 4866844"/>
                      <a:gd name="connsiteX70" fmla="*/ 843164 w 1374437"/>
                      <a:gd name="connsiteY70" fmla="*/ 1695618 h 4866844"/>
                      <a:gd name="connsiteX71" fmla="*/ 857830 w 1374437"/>
                      <a:gd name="connsiteY71" fmla="*/ 1756862 h 4866844"/>
                      <a:gd name="connsiteX72" fmla="*/ 869554 w 1374437"/>
                      <a:gd name="connsiteY72" fmla="*/ 1830712 h 4866844"/>
                      <a:gd name="connsiteX73" fmla="*/ 886383 w 1374437"/>
                      <a:gd name="connsiteY73" fmla="*/ 1937298 h 4866844"/>
                      <a:gd name="connsiteX74" fmla="*/ 903213 w 1374437"/>
                      <a:gd name="connsiteY74" fmla="*/ 1993396 h 4866844"/>
                      <a:gd name="connsiteX75" fmla="*/ 914432 w 1374437"/>
                      <a:gd name="connsiteY75" fmla="*/ 2049495 h 4866844"/>
                      <a:gd name="connsiteX76" fmla="*/ 928686 w 1374437"/>
                      <a:gd name="connsiteY76" fmla="*/ 2105592 h 4866844"/>
                      <a:gd name="connsiteX77" fmla="*/ 936871 w 1374437"/>
                      <a:gd name="connsiteY77" fmla="*/ 2144862 h 4866844"/>
                      <a:gd name="connsiteX78" fmla="*/ 976140 w 1374437"/>
                      <a:gd name="connsiteY78" fmla="*/ 2391693 h 4866844"/>
                      <a:gd name="connsiteX79" fmla="*/ 981750 w 1374437"/>
                      <a:gd name="connsiteY79" fmla="*/ 2414133 h 4866844"/>
                      <a:gd name="connsiteX80" fmla="*/ 987360 w 1374437"/>
                      <a:gd name="connsiteY80" fmla="*/ 2430962 h 4866844"/>
                      <a:gd name="connsiteX81" fmla="*/ 1009799 w 1374437"/>
                      <a:gd name="connsiteY81" fmla="*/ 2571208 h 4866844"/>
                      <a:gd name="connsiteX82" fmla="*/ 1015409 w 1374437"/>
                      <a:gd name="connsiteY82" fmla="*/ 2593647 h 4866844"/>
                      <a:gd name="connsiteX83" fmla="*/ 1048437 w 1374437"/>
                      <a:gd name="connsiteY83" fmla="*/ 2756262 h 4866844"/>
                      <a:gd name="connsiteX84" fmla="*/ 1071507 w 1374437"/>
                      <a:gd name="connsiteY84" fmla="*/ 2846089 h 4866844"/>
                      <a:gd name="connsiteX85" fmla="*/ 1082727 w 1374437"/>
                      <a:gd name="connsiteY85" fmla="*/ 2930236 h 4866844"/>
                      <a:gd name="connsiteX86" fmla="*/ 1105166 w 1374437"/>
                      <a:gd name="connsiteY86" fmla="*/ 3008773 h 4866844"/>
                      <a:gd name="connsiteX87" fmla="*/ 1110776 w 1374437"/>
                      <a:gd name="connsiteY87" fmla="*/ 3042432 h 4866844"/>
                      <a:gd name="connsiteX88" fmla="*/ 1121996 w 1374437"/>
                      <a:gd name="connsiteY88" fmla="*/ 3076091 h 4866844"/>
                      <a:gd name="connsiteX89" fmla="*/ 1133215 w 1374437"/>
                      <a:gd name="connsiteY89" fmla="*/ 3126579 h 4866844"/>
                      <a:gd name="connsiteX90" fmla="*/ 1150045 w 1374437"/>
                      <a:gd name="connsiteY90" fmla="*/ 3177068 h 4866844"/>
                      <a:gd name="connsiteX91" fmla="*/ 1172484 w 1374437"/>
                      <a:gd name="connsiteY91" fmla="*/ 3266825 h 4866844"/>
                      <a:gd name="connsiteX92" fmla="*/ 1183704 w 1374437"/>
                      <a:gd name="connsiteY92" fmla="*/ 3311703 h 4866844"/>
                      <a:gd name="connsiteX93" fmla="*/ 1189313 w 1374437"/>
                      <a:gd name="connsiteY93" fmla="*/ 3367801 h 4866844"/>
                      <a:gd name="connsiteX94" fmla="*/ 1210701 w 1374437"/>
                      <a:gd name="connsiteY94" fmla="*/ 3426607 h 4866844"/>
                      <a:gd name="connsiteX95" fmla="*/ 1267851 w 1374437"/>
                      <a:gd name="connsiteY95" fmla="*/ 3580974 h 4866844"/>
                      <a:gd name="connsiteX96" fmla="*/ 1290290 w 1374437"/>
                      <a:gd name="connsiteY96" fmla="*/ 3670731 h 4866844"/>
                      <a:gd name="connsiteX97" fmla="*/ 1307120 w 1374437"/>
                      <a:gd name="connsiteY97" fmla="*/ 3732439 h 4866844"/>
                      <a:gd name="connsiteX98" fmla="*/ 1323949 w 1374437"/>
                      <a:gd name="connsiteY98" fmla="*/ 3794147 h 4866844"/>
                      <a:gd name="connsiteX99" fmla="*/ 1340778 w 1374437"/>
                      <a:gd name="connsiteY99" fmla="*/ 3816587 h 4866844"/>
                      <a:gd name="connsiteX100" fmla="*/ 1351998 w 1374437"/>
                      <a:gd name="connsiteY100" fmla="*/ 3850246 h 4866844"/>
                      <a:gd name="connsiteX101" fmla="*/ 1374437 w 1374437"/>
                      <a:gd name="connsiteY101" fmla="*/ 3906344 h 4866844"/>
                      <a:gd name="connsiteX102" fmla="*/ 1357608 w 1374437"/>
                      <a:gd name="connsiteY102" fmla="*/ 3923173 h 4866844"/>
                      <a:gd name="connsiteX103" fmla="*/ 1346388 w 1374437"/>
                      <a:gd name="connsiteY103" fmla="*/ 3956832 h 4866844"/>
                      <a:gd name="connsiteX104" fmla="*/ 1335169 w 1374437"/>
                      <a:gd name="connsiteY104" fmla="*/ 4024150 h 4866844"/>
                      <a:gd name="connsiteX105" fmla="*/ 1329559 w 1374437"/>
                      <a:gd name="connsiteY105" fmla="*/ 4069028 h 4866844"/>
                      <a:gd name="connsiteX106" fmla="*/ 1307120 w 1374437"/>
                      <a:gd name="connsiteY106" fmla="*/ 4110725 h 4866844"/>
                      <a:gd name="connsiteX107" fmla="*/ 1295900 w 1374437"/>
                      <a:gd name="connsiteY107" fmla="*/ 4147566 h 4866844"/>
                      <a:gd name="connsiteX108" fmla="*/ 1284680 w 1374437"/>
                      <a:gd name="connsiteY108" fmla="*/ 4170005 h 4866844"/>
                      <a:gd name="connsiteX109" fmla="*/ 1267851 w 1374437"/>
                      <a:gd name="connsiteY109" fmla="*/ 4209274 h 4866844"/>
                      <a:gd name="connsiteX110" fmla="*/ 1228582 w 1374437"/>
                      <a:gd name="connsiteY110" fmla="*/ 4293421 h 4866844"/>
                      <a:gd name="connsiteX111" fmla="*/ 1200533 w 1374437"/>
                      <a:gd name="connsiteY111" fmla="*/ 4355129 h 4866844"/>
                      <a:gd name="connsiteX112" fmla="*/ 1183704 w 1374437"/>
                      <a:gd name="connsiteY112" fmla="*/ 4405617 h 4866844"/>
                      <a:gd name="connsiteX113" fmla="*/ 1172484 w 1374437"/>
                      <a:gd name="connsiteY113" fmla="*/ 4428057 h 4866844"/>
                      <a:gd name="connsiteX114" fmla="*/ 1121012 w 1374437"/>
                      <a:gd name="connsiteY114" fmla="*/ 4498786 h 4866844"/>
                      <a:gd name="connsiteX115" fmla="*/ 1065898 w 1374437"/>
                      <a:gd name="connsiteY115" fmla="*/ 4585131 h 4866844"/>
                      <a:gd name="connsiteX116" fmla="*/ 1054678 w 1374437"/>
                      <a:gd name="connsiteY116" fmla="*/ 4613181 h 4866844"/>
                      <a:gd name="connsiteX117" fmla="*/ 1037848 w 1374437"/>
                      <a:gd name="connsiteY117" fmla="*/ 4630010 h 4866844"/>
                      <a:gd name="connsiteX118" fmla="*/ 964921 w 1374437"/>
                      <a:gd name="connsiteY118" fmla="*/ 4674889 h 4866844"/>
                      <a:gd name="connsiteX119" fmla="*/ 942482 w 1374437"/>
                      <a:gd name="connsiteY119" fmla="*/ 4708547 h 4866844"/>
                      <a:gd name="connsiteX120" fmla="*/ 908823 w 1374437"/>
                      <a:gd name="connsiteY120" fmla="*/ 4742206 h 4866844"/>
                      <a:gd name="connsiteX121" fmla="*/ 875164 w 1374437"/>
                      <a:gd name="connsiteY121" fmla="*/ 4764646 h 4866844"/>
                      <a:gd name="connsiteX122" fmla="*/ 858334 w 1374437"/>
                      <a:gd name="connsiteY122" fmla="*/ 4775865 h 4866844"/>
                      <a:gd name="connsiteX123" fmla="*/ 830285 w 1374437"/>
                      <a:gd name="connsiteY123" fmla="*/ 4787085 h 4866844"/>
                      <a:gd name="connsiteX124" fmla="*/ 813456 w 1374437"/>
                      <a:gd name="connsiteY124" fmla="*/ 4803914 h 4866844"/>
                      <a:gd name="connsiteX125" fmla="*/ 729309 w 1374437"/>
                      <a:gd name="connsiteY125" fmla="*/ 4848793 h 4866844"/>
                      <a:gd name="connsiteX126" fmla="*/ 712479 w 1374437"/>
                      <a:gd name="connsiteY126" fmla="*/ 4860012 h 4866844"/>
                      <a:gd name="connsiteX127" fmla="*/ 594673 w 1374437"/>
                      <a:gd name="connsiteY127" fmla="*/ 4854403 h 4866844"/>
                      <a:gd name="connsiteX128" fmla="*/ 324215 w 1374437"/>
                      <a:gd name="connsiteY128" fmla="*/ 4863889 h 4866844"/>
                      <a:gd name="connsiteX129" fmla="*/ 203922 w 1374437"/>
                      <a:gd name="connsiteY129" fmla="*/ 4864648 h 4866844"/>
                      <a:gd name="connsiteX130" fmla="*/ 104684 w 1374437"/>
                      <a:gd name="connsiteY130" fmla="*/ 4866844 h 4866844"/>
                      <a:gd name="connsiteX131" fmla="*/ 50521 w 1374437"/>
                      <a:gd name="connsiteY131" fmla="*/ 4865622 h 4866844"/>
                      <a:gd name="connsiteX132" fmla="*/ 5063 w 1374437"/>
                      <a:gd name="connsiteY132" fmla="*/ 4838299 h 4866844"/>
                      <a:gd name="connsiteX0" fmla="*/ 5034 w 1374408"/>
                      <a:gd name="connsiteY0" fmla="*/ 4838299 h 4866844"/>
                      <a:gd name="connsiteX1" fmla="*/ 3 w 1374408"/>
                      <a:gd name="connsiteY1" fmla="*/ 4680498 h 4866844"/>
                      <a:gd name="connsiteX2" fmla="*/ 5613 w 1374408"/>
                      <a:gd name="connsiteY2" fmla="*/ 4590741 h 4866844"/>
                      <a:gd name="connsiteX3" fmla="*/ 5425 w 1374408"/>
                      <a:gd name="connsiteY3" fmla="*/ 4532600 h 4866844"/>
                      <a:gd name="connsiteX4" fmla="*/ 5613 w 1374408"/>
                      <a:gd name="connsiteY4" fmla="*/ 4484155 h 4866844"/>
                      <a:gd name="connsiteX5" fmla="*/ 11223 w 1374408"/>
                      <a:gd name="connsiteY5" fmla="*/ 4343909 h 4866844"/>
                      <a:gd name="connsiteX6" fmla="*/ 22443 w 1374408"/>
                      <a:gd name="connsiteY6" fmla="*/ 4231713 h 4866844"/>
                      <a:gd name="connsiteX7" fmla="*/ 33081 w 1374408"/>
                      <a:gd name="connsiteY7" fmla="*/ 4159758 h 4866844"/>
                      <a:gd name="connsiteX8" fmla="*/ 56102 w 1374408"/>
                      <a:gd name="connsiteY8" fmla="*/ 3855855 h 4866844"/>
                      <a:gd name="connsiteX9" fmla="*/ 61711 w 1374408"/>
                      <a:gd name="connsiteY9" fmla="*/ 3794147 h 4866844"/>
                      <a:gd name="connsiteX10" fmla="*/ 72931 w 1374408"/>
                      <a:gd name="connsiteY10" fmla="*/ 3569755 h 4866844"/>
                      <a:gd name="connsiteX11" fmla="*/ 84151 w 1374408"/>
                      <a:gd name="connsiteY11" fmla="*/ 3468778 h 4866844"/>
                      <a:gd name="connsiteX12" fmla="*/ 89761 w 1374408"/>
                      <a:gd name="connsiteY12" fmla="*/ 3272435 h 4866844"/>
                      <a:gd name="connsiteX13" fmla="*/ 95370 w 1374408"/>
                      <a:gd name="connsiteY13" fmla="*/ 3255605 h 4866844"/>
                      <a:gd name="connsiteX14" fmla="*/ 100980 w 1374408"/>
                      <a:gd name="connsiteY14" fmla="*/ 3216336 h 4866844"/>
                      <a:gd name="connsiteX15" fmla="*/ 106590 w 1374408"/>
                      <a:gd name="connsiteY15" fmla="*/ 2958285 h 4866844"/>
                      <a:gd name="connsiteX16" fmla="*/ 112200 w 1374408"/>
                      <a:gd name="connsiteY16" fmla="*/ 2935846 h 4866844"/>
                      <a:gd name="connsiteX17" fmla="*/ 117810 w 1374408"/>
                      <a:gd name="connsiteY17" fmla="*/ 2879747 h 4866844"/>
                      <a:gd name="connsiteX18" fmla="*/ 123419 w 1374408"/>
                      <a:gd name="connsiteY18" fmla="*/ 2767551 h 4866844"/>
                      <a:gd name="connsiteX19" fmla="*/ 129029 w 1374408"/>
                      <a:gd name="connsiteY19" fmla="*/ 2728282 h 4866844"/>
                      <a:gd name="connsiteX20" fmla="*/ 134639 w 1374408"/>
                      <a:gd name="connsiteY20" fmla="*/ 2582427 h 4866844"/>
                      <a:gd name="connsiteX21" fmla="*/ 141166 w 1374408"/>
                      <a:gd name="connsiteY21" fmla="*/ 2416709 h 4866844"/>
                      <a:gd name="connsiteX22" fmla="*/ 151866 w 1374408"/>
                      <a:gd name="connsiteY22" fmla="*/ 2284858 h 4866844"/>
                      <a:gd name="connsiteX23" fmla="*/ 162688 w 1374408"/>
                      <a:gd name="connsiteY23" fmla="*/ 2150471 h 4866844"/>
                      <a:gd name="connsiteX24" fmla="*/ 173908 w 1374408"/>
                      <a:gd name="connsiteY24" fmla="*/ 1797053 h 4866844"/>
                      <a:gd name="connsiteX25" fmla="*/ 182613 w 1374408"/>
                      <a:gd name="connsiteY25" fmla="*/ 1621695 h 4866844"/>
                      <a:gd name="connsiteX26" fmla="*/ 190737 w 1374408"/>
                      <a:gd name="connsiteY26" fmla="*/ 1510952 h 4866844"/>
                      <a:gd name="connsiteX27" fmla="*/ 201957 w 1374408"/>
                      <a:gd name="connsiteY27" fmla="*/ 1398756 h 4866844"/>
                      <a:gd name="connsiteX28" fmla="*/ 215869 w 1374408"/>
                      <a:gd name="connsiteY28" fmla="*/ 1291445 h 4866844"/>
                      <a:gd name="connsiteX29" fmla="*/ 224396 w 1374408"/>
                      <a:gd name="connsiteY29" fmla="*/ 1208022 h 4866844"/>
                      <a:gd name="connsiteX30" fmla="*/ 252445 w 1374408"/>
                      <a:gd name="connsiteY30" fmla="*/ 910702 h 4866844"/>
                      <a:gd name="connsiteX31" fmla="*/ 265599 w 1374408"/>
                      <a:gd name="connsiteY31" fmla="*/ 779480 h 4866844"/>
                      <a:gd name="connsiteX32" fmla="*/ 280494 w 1374408"/>
                      <a:gd name="connsiteY32" fmla="*/ 596552 h 4866844"/>
                      <a:gd name="connsiteX33" fmla="*/ 291135 w 1374408"/>
                      <a:gd name="connsiteY33" fmla="*/ 528014 h 4866844"/>
                      <a:gd name="connsiteX34" fmla="*/ 302934 w 1374408"/>
                      <a:gd name="connsiteY34" fmla="*/ 400209 h 4866844"/>
                      <a:gd name="connsiteX35" fmla="*/ 308543 w 1374408"/>
                      <a:gd name="connsiteY35" fmla="*/ 304842 h 4866844"/>
                      <a:gd name="connsiteX36" fmla="*/ 314153 w 1374408"/>
                      <a:gd name="connsiteY36" fmla="*/ 271183 h 4866844"/>
                      <a:gd name="connsiteX37" fmla="*/ 319763 w 1374408"/>
                      <a:gd name="connsiteY37" fmla="*/ 231914 h 4866844"/>
                      <a:gd name="connsiteX38" fmla="*/ 330983 w 1374408"/>
                      <a:gd name="connsiteY38" fmla="*/ 175817 h 4866844"/>
                      <a:gd name="connsiteX39" fmla="*/ 342202 w 1374408"/>
                      <a:gd name="connsiteY39" fmla="*/ 130938 h 4866844"/>
                      <a:gd name="connsiteX40" fmla="*/ 365223 w 1374408"/>
                      <a:gd name="connsiteY40" fmla="*/ 81175 h 4866844"/>
                      <a:gd name="connsiteX41" fmla="*/ 367156 w 1374408"/>
                      <a:gd name="connsiteY41" fmla="*/ 91668 h 4866844"/>
                      <a:gd name="connsiteX42" fmla="*/ 387081 w 1374408"/>
                      <a:gd name="connsiteY42" fmla="*/ 41181 h 4866844"/>
                      <a:gd name="connsiteX43" fmla="*/ 406425 w 1374408"/>
                      <a:gd name="connsiteY43" fmla="*/ 18495 h 4866844"/>
                      <a:gd name="connsiteX44" fmla="*/ 426349 w 1374408"/>
                      <a:gd name="connsiteY44" fmla="*/ 7522 h 4866844"/>
                      <a:gd name="connsiteX45" fmla="*/ 448789 w 1374408"/>
                      <a:gd name="connsiteY45" fmla="*/ 1913 h 4866844"/>
                      <a:gd name="connsiteX46" fmla="*/ 488058 w 1374408"/>
                      <a:gd name="connsiteY46" fmla="*/ 35571 h 4866844"/>
                      <a:gd name="connsiteX47" fmla="*/ 516107 w 1374408"/>
                      <a:gd name="connsiteY47" fmla="*/ 80449 h 4866844"/>
                      <a:gd name="connsiteX48" fmla="*/ 532936 w 1374408"/>
                      <a:gd name="connsiteY48" fmla="*/ 144105 h 4866844"/>
                      <a:gd name="connsiteX49" fmla="*/ 555376 w 1374408"/>
                      <a:gd name="connsiteY49" fmla="*/ 215085 h 4866844"/>
                      <a:gd name="connsiteX50" fmla="*/ 555374 w 1374408"/>
                      <a:gd name="connsiteY50" fmla="*/ 215085 h 4866844"/>
                      <a:gd name="connsiteX51" fmla="*/ 577815 w 1374408"/>
                      <a:gd name="connsiteY51" fmla="*/ 282403 h 4866844"/>
                      <a:gd name="connsiteX52" fmla="*/ 589033 w 1374408"/>
                      <a:gd name="connsiteY52" fmla="*/ 332891 h 4866844"/>
                      <a:gd name="connsiteX53" fmla="*/ 596580 w 1374408"/>
                      <a:gd name="connsiteY53" fmla="*/ 344837 h 4866844"/>
                      <a:gd name="connsiteX54" fmla="*/ 616503 w 1374408"/>
                      <a:gd name="connsiteY54" fmla="*/ 420453 h 4866844"/>
                      <a:gd name="connsiteX55" fmla="*/ 633913 w 1374408"/>
                      <a:gd name="connsiteY55" fmla="*/ 489966 h 4866844"/>
                      <a:gd name="connsiteX56" fmla="*/ 645132 w 1374408"/>
                      <a:gd name="connsiteY56" fmla="*/ 557284 h 4866844"/>
                      <a:gd name="connsiteX57" fmla="*/ 660026 w 1374408"/>
                      <a:gd name="connsiteY57" fmla="*/ 612162 h 4866844"/>
                      <a:gd name="connsiteX58" fmla="*/ 673181 w 1374408"/>
                      <a:gd name="connsiteY58" fmla="*/ 669480 h 4866844"/>
                      <a:gd name="connsiteX59" fmla="*/ 684401 w 1374408"/>
                      <a:gd name="connsiteY59" fmla="*/ 725578 h 4866844"/>
                      <a:gd name="connsiteX60" fmla="*/ 695621 w 1374408"/>
                      <a:gd name="connsiteY60" fmla="*/ 804842 h 4866844"/>
                      <a:gd name="connsiteX61" fmla="*/ 701230 w 1374408"/>
                      <a:gd name="connsiteY61" fmla="*/ 848994 h 4866844"/>
                      <a:gd name="connsiteX62" fmla="*/ 714126 w 1374408"/>
                      <a:gd name="connsiteY62" fmla="*/ 919173 h 4866844"/>
                      <a:gd name="connsiteX63" fmla="*/ 729279 w 1374408"/>
                      <a:gd name="connsiteY63" fmla="*/ 1000459 h 4866844"/>
                      <a:gd name="connsiteX64" fmla="*/ 744174 w 1374408"/>
                      <a:gd name="connsiteY64" fmla="*/ 1098021 h 4866844"/>
                      <a:gd name="connsiteX65" fmla="*/ 768549 w 1374408"/>
                      <a:gd name="connsiteY65" fmla="*/ 1230461 h 4866844"/>
                      <a:gd name="connsiteX66" fmla="*/ 790988 w 1374408"/>
                      <a:gd name="connsiteY66" fmla="*/ 1387536 h 4866844"/>
                      <a:gd name="connsiteX67" fmla="*/ 816984 w 1374408"/>
                      <a:gd name="connsiteY67" fmla="*/ 1564470 h 4866844"/>
                      <a:gd name="connsiteX68" fmla="*/ 820411 w 1374408"/>
                      <a:gd name="connsiteY68" fmla="*/ 1610096 h 4866844"/>
                      <a:gd name="connsiteX69" fmla="*/ 831272 w 1374408"/>
                      <a:gd name="connsiteY69" fmla="*/ 1652576 h 4866844"/>
                      <a:gd name="connsiteX70" fmla="*/ 843135 w 1374408"/>
                      <a:gd name="connsiteY70" fmla="*/ 1695618 h 4866844"/>
                      <a:gd name="connsiteX71" fmla="*/ 857801 w 1374408"/>
                      <a:gd name="connsiteY71" fmla="*/ 1756862 h 4866844"/>
                      <a:gd name="connsiteX72" fmla="*/ 869525 w 1374408"/>
                      <a:gd name="connsiteY72" fmla="*/ 1830712 h 4866844"/>
                      <a:gd name="connsiteX73" fmla="*/ 886354 w 1374408"/>
                      <a:gd name="connsiteY73" fmla="*/ 1937298 h 4866844"/>
                      <a:gd name="connsiteX74" fmla="*/ 903184 w 1374408"/>
                      <a:gd name="connsiteY74" fmla="*/ 1993396 h 4866844"/>
                      <a:gd name="connsiteX75" fmla="*/ 914403 w 1374408"/>
                      <a:gd name="connsiteY75" fmla="*/ 2049495 h 4866844"/>
                      <a:gd name="connsiteX76" fmla="*/ 928657 w 1374408"/>
                      <a:gd name="connsiteY76" fmla="*/ 2105592 h 4866844"/>
                      <a:gd name="connsiteX77" fmla="*/ 936842 w 1374408"/>
                      <a:gd name="connsiteY77" fmla="*/ 2144862 h 4866844"/>
                      <a:gd name="connsiteX78" fmla="*/ 976111 w 1374408"/>
                      <a:gd name="connsiteY78" fmla="*/ 2391693 h 4866844"/>
                      <a:gd name="connsiteX79" fmla="*/ 981721 w 1374408"/>
                      <a:gd name="connsiteY79" fmla="*/ 2414133 h 4866844"/>
                      <a:gd name="connsiteX80" fmla="*/ 987331 w 1374408"/>
                      <a:gd name="connsiteY80" fmla="*/ 2430962 h 4866844"/>
                      <a:gd name="connsiteX81" fmla="*/ 1009770 w 1374408"/>
                      <a:gd name="connsiteY81" fmla="*/ 2571208 h 4866844"/>
                      <a:gd name="connsiteX82" fmla="*/ 1015380 w 1374408"/>
                      <a:gd name="connsiteY82" fmla="*/ 2593647 h 4866844"/>
                      <a:gd name="connsiteX83" fmla="*/ 1048408 w 1374408"/>
                      <a:gd name="connsiteY83" fmla="*/ 2756262 h 4866844"/>
                      <a:gd name="connsiteX84" fmla="*/ 1071478 w 1374408"/>
                      <a:gd name="connsiteY84" fmla="*/ 2846089 h 4866844"/>
                      <a:gd name="connsiteX85" fmla="*/ 1082698 w 1374408"/>
                      <a:gd name="connsiteY85" fmla="*/ 2930236 h 4866844"/>
                      <a:gd name="connsiteX86" fmla="*/ 1105137 w 1374408"/>
                      <a:gd name="connsiteY86" fmla="*/ 3008773 h 4866844"/>
                      <a:gd name="connsiteX87" fmla="*/ 1110747 w 1374408"/>
                      <a:gd name="connsiteY87" fmla="*/ 3042432 h 4866844"/>
                      <a:gd name="connsiteX88" fmla="*/ 1121967 w 1374408"/>
                      <a:gd name="connsiteY88" fmla="*/ 3076091 h 4866844"/>
                      <a:gd name="connsiteX89" fmla="*/ 1133186 w 1374408"/>
                      <a:gd name="connsiteY89" fmla="*/ 3126579 h 4866844"/>
                      <a:gd name="connsiteX90" fmla="*/ 1150016 w 1374408"/>
                      <a:gd name="connsiteY90" fmla="*/ 3177068 h 4866844"/>
                      <a:gd name="connsiteX91" fmla="*/ 1172455 w 1374408"/>
                      <a:gd name="connsiteY91" fmla="*/ 3266825 h 4866844"/>
                      <a:gd name="connsiteX92" fmla="*/ 1183675 w 1374408"/>
                      <a:gd name="connsiteY92" fmla="*/ 3311703 h 4866844"/>
                      <a:gd name="connsiteX93" fmla="*/ 1189284 w 1374408"/>
                      <a:gd name="connsiteY93" fmla="*/ 3367801 h 4866844"/>
                      <a:gd name="connsiteX94" fmla="*/ 1210672 w 1374408"/>
                      <a:gd name="connsiteY94" fmla="*/ 3426607 h 4866844"/>
                      <a:gd name="connsiteX95" fmla="*/ 1267822 w 1374408"/>
                      <a:gd name="connsiteY95" fmla="*/ 3580974 h 4866844"/>
                      <a:gd name="connsiteX96" fmla="*/ 1290261 w 1374408"/>
                      <a:gd name="connsiteY96" fmla="*/ 3670731 h 4866844"/>
                      <a:gd name="connsiteX97" fmla="*/ 1307091 w 1374408"/>
                      <a:gd name="connsiteY97" fmla="*/ 3732439 h 4866844"/>
                      <a:gd name="connsiteX98" fmla="*/ 1323920 w 1374408"/>
                      <a:gd name="connsiteY98" fmla="*/ 3794147 h 4866844"/>
                      <a:gd name="connsiteX99" fmla="*/ 1340749 w 1374408"/>
                      <a:gd name="connsiteY99" fmla="*/ 3816587 h 4866844"/>
                      <a:gd name="connsiteX100" fmla="*/ 1351969 w 1374408"/>
                      <a:gd name="connsiteY100" fmla="*/ 3850246 h 4866844"/>
                      <a:gd name="connsiteX101" fmla="*/ 1374408 w 1374408"/>
                      <a:gd name="connsiteY101" fmla="*/ 3906344 h 4866844"/>
                      <a:gd name="connsiteX102" fmla="*/ 1357579 w 1374408"/>
                      <a:gd name="connsiteY102" fmla="*/ 3923173 h 4866844"/>
                      <a:gd name="connsiteX103" fmla="*/ 1346359 w 1374408"/>
                      <a:gd name="connsiteY103" fmla="*/ 3956832 h 4866844"/>
                      <a:gd name="connsiteX104" fmla="*/ 1335140 w 1374408"/>
                      <a:gd name="connsiteY104" fmla="*/ 4024150 h 4866844"/>
                      <a:gd name="connsiteX105" fmla="*/ 1329530 w 1374408"/>
                      <a:gd name="connsiteY105" fmla="*/ 4069028 h 4866844"/>
                      <a:gd name="connsiteX106" fmla="*/ 1307091 w 1374408"/>
                      <a:gd name="connsiteY106" fmla="*/ 4110725 h 4866844"/>
                      <a:gd name="connsiteX107" fmla="*/ 1295871 w 1374408"/>
                      <a:gd name="connsiteY107" fmla="*/ 4147566 h 4866844"/>
                      <a:gd name="connsiteX108" fmla="*/ 1284651 w 1374408"/>
                      <a:gd name="connsiteY108" fmla="*/ 4170005 h 4866844"/>
                      <a:gd name="connsiteX109" fmla="*/ 1267822 w 1374408"/>
                      <a:gd name="connsiteY109" fmla="*/ 4209274 h 4866844"/>
                      <a:gd name="connsiteX110" fmla="*/ 1228553 w 1374408"/>
                      <a:gd name="connsiteY110" fmla="*/ 4293421 h 4866844"/>
                      <a:gd name="connsiteX111" fmla="*/ 1200504 w 1374408"/>
                      <a:gd name="connsiteY111" fmla="*/ 4355129 h 4866844"/>
                      <a:gd name="connsiteX112" fmla="*/ 1183675 w 1374408"/>
                      <a:gd name="connsiteY112" fmla="*/ 4405617 h 4866844"/>
                      <a:gd name="connsiteX113" fmla="*/ 1172455 w 1374408"/>
                      <a:gd name="connsiteY113" fmla="*/ 4428057 h 4866844"/>
                      <a:gd name="connsiteX114" fmla="*/ 1120983 w 1374408"/>
                      <a:gd name="connsiteY114" fmla="*/ 4498786 h 4866844"/>
                      <a:gd name="connsiteX115" fmla="*/ 1065869 w 1374408"/>
                      <a:gd name="connsiteY115" fmla="*/ 4585131 h 4866844"/>
                      <a:gd name="connsiteX116" fmla="*/ 1054649 w 1374408"/>
                      <a:gd name="connsiteY116" fmla="*/ 4613181 h 4866844"/>
                      <a:gd name="connsiteX117" fmla="*/ 1037819 w 1374408"/>
                      <a:gd name="connsiteY117" fmla="*/ 4630010 h 4866844"/>
                      <a:gd name="connsiteX118" fmla="*/ 964892 w 1374408"/>
                      <a:gd name="connsiteY118" fmla="*/ 4674889 h 4866844"/>
                      <a:gd name="connsiteX119" fmla="*/ 942453 w 1374408"/>
                      <a:gd name="connsiteY119" fmla="*/ 4708547 h 4866844"/>
                      <a:gd name="connsiteX120" fmla="*/ 908794 w 1374408"/>
                      <a:gd name="connsiteY120" fmla="*/ 4742206 h 4866844"/>
                      <a:gd name="connsiteX121" fmla="*/ 875135 w 1374408"/>
                      <a:gd name="connsiteY121" fmla="*/ 4764646 h 4866844"/>
                      <a:gd name="connsiteX122" fmla="*/ 858305 w 1374408"/>
                      <a:gd name="connsiteY122" fmla="*/ 4775865 h 4866844"/>
                      <a:gd name="connsiteX123" fmla="*/ 830256 w 1374408"/>
                      <a:gd name="connsiteY123" fmla="*/ 4787085 h 4866844"/>
                      <a:gd name="connsiteX124" fmla="*/ 813427 w 1374408"/>
                      <a:gd name="connsiteY124" fmla="*/ 4803914 h 4866844"/>
                      <a:gd name="connsiteX125" fmla="*/ 729280 w 1374408"/>
                      <a:gd name="connsiteY125" fmla="*/ 4848793 h 4866844"/>
                      <a:gd name="connsiteX126" fmla="*/ 712450 w 1374408"/>
                      <a:gd name="connsiteY126" fmla="*/ 4860012 h 4866844"/>
                      <a:gd name="connsiteX127" fmla="*/ 594644 w 1374408"/>
                      <a:gd name="connsiteY127" fmla="*/ 4854403 h 4866844"/>
                      <a:gd name="connsiteX128" fmla="*/ 324186 w 1374408"/>
                      <a:gd name="connsiteY128" fmla="*/ 4863889 h 4866844"/>
                      <a:gd name="connsiteX129" fmla="*/ 203893 w 1374408"/>
                      <a:gd name="connsiteY129" fmla="*/ 4864648 h 4866844"/>
                      <a:gd name="connsiteX130" fmla="*/ 104655 w 1374408"/>
                      <a:gd name="connsiteY130" fmla="*/ 4866844 h 4866844"/>
                      <a:gd name="connsiteX131" fmla="*/ 50492 w 1374408"/>
                      <a:gd name="connsiteY131" fmla="*/ 4865622 h 4866844"/>
                      <a:gd name="connsiteX132" fmla="*/ 5034 w 1374408"/>
                      <a:gd name="connsiteY132" fmla="*/ 4838299 h 4866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</a:cxnLst>
                    <a:rect l="l" t="t" r="r" b="b"/>
                    <a:pathLst>
                      <a:path w="1374408" h="4866844">
                        <a:moveTo>
                          <a:pt x="5034" y="4838299"/>
                        </a:moveTo>
                        <a:cubicBezTo>
                          <a:pt x="2810" y="4814275"/>
                          <a:pt x="-94" y="4721758"/>
                          <a:pt x="3" y="4680498"/>
                        </a:cubicBezTo>
                        <a:cubicBezTo>
                          <a:pt x="100" y="4639238"/>
                          <a:pt x="3743" y="4620660"/>
                          <a:pt x="5613" y="4590741"/>
                        </a:cubicBezTo>
                        <a:cubicBezTo>
                          <a:pt x="5485" y="4566091"/>
                          <a:pt x="5425" y="4550364"/>
                          <a:pt x="5425" y="4532600"/>
                        </a:cubicBezTo>
                        <a:cubicBezTo>
                          <a:pt x="5425" y="4514836"/>
                          <a:pt x="4647" y="4515603"/>
                          <a:pt x="5613" y="4484155"/>
                        </a:cubicBezTo>
                        <a:cubicBezTo>
                          <a:pt x="6579" y="4452707"/>
                          <a:pt x="8698" y="4390627"/>
                          <a:pt x="11223" y="4343909"/>
                        </a:cubicBezTo>
                        <a:cubicBezTo>
                          <a:pt x="12156" y="4326655"/>
                          <a:pt x="18800" y="4262405"/>
                          <a:pt x="22443" y="4231713"/>
                        </a:cubicBezTo>
                        <a:cubicBezTo>
                          <a:pt x="26086" y="4201021"/>
                          <a:pt x="25367" y="4182899"/>
                          <a:pt x="33081" y="4159758"/>
                        </a:cubicBezTo>
                        <a:cubicBezTo>
                          <a:pt x="37636" y="4054993"/>
                          <a:pt x="51330" y="3916790"/>
                          <a:pt x="56102" y="3855855"/>
                        </a:cubicBezTo>
                        <a:cubicBezTo>
                          <a:pt x="60874" y="3794920"/>
                          <a:pt x="59841" y="3814716"/>
                          <a:pt x="61711" y="3794147"/>
                        </a:cubicBezTo>
                        <a:cubicBezTo>
                          <a:pt x="65468" y="3707729"/>
                          <a:pt x="67187" y="3653047"/>
                          <a:pt x="72931" y="3569755"/>
                        </a:cubicBezTo>
                        <a:cubicBezTo>
                          <a:pt x="77558" y="3502668"/>
                          <a:pt x="75813" y="3518805"/>
                          <a:pt x="84151" y="3468778"/>
                        </a:cubicBezTo>
                        <a:cubicBezTo>
                          <a:pt x="86021" y="3403330"/>
                          <a:pt x="86320" y="3337819"/>
                          <a:pt x="89761" y="3272435"/>
                        </a:cubicBezTo>
                        <a:cubicBezTo>
                          <a:pt x="90072" y="3266530"/>
                          <a:pt x="94210" y="3261404"/>
                          <a:pt x="95370" y="3255605"/>
                        </a:cubicBezTo>
                        <a:cubicBezTo>
                          <a:pt x="97963" y="3242639"/>
                          <a:pt x="99110" y="3229426"/>
                          <a:pt x="100980" y="3216336"/>
                        </a:cubicBezTo>
                        <a:cubicBezTo>
                          <a:pt x="102850" y="3130319"/>
                          <a:pt x="103151" y="3044254"/>
                          <a:pt x="106590" y="2958285"/>
                        </a:cubicBezTo>
                        <a:cubicBezTo>
                          <a:pt x="106898" y="2950581"/>
                          <a:pt x="111110" y="2943478"/>
                          <a:pt x="112200" y="2935846"/>
                        </a:cubicBezTo>
                        <a:cubicBezTo>
                          <a:pt x="114858" y="2917242"/>
                          <a:pt x="115940" y="2898447"/>
                          <a:pt x="117810" y="2879747"/>
                        </a:cubicBezTo>
                        <a:cubicBezTo>
                          <a:pt x="119680" y="2842348"/>
                          <a:pt x="120653" y="2804894"/>
                          <a:pt x="123419" y="2767551"/>
                        </a:cubicBezTo>
                        <a:cubicBezTo>
                          <a:pt x="124396" y="2754365"/>
                          <a:pt x="128229" y="2741480"/>
                          <a:pt x="129029" y="2728282"/>
                        </a:cubicBezTo>
                        <a:cubicBezTo>
                          <a:pt x="131972" y="2679717"/>
                          <a:pt x="132616" y="2634356"/>
                          <a:pt x="134639" y="2582427"/>
                        </a:cubicBezTo>
                        <a:cubicBezTo>
                          <a:pt x="136662" y="2530498"/>
                          <a:pt x="138295" y="2466304"/>
                          <a:pt x="141166" y="2416709"/>
                        </a:cubicBezTo>
                        <a:cubicBezTo>
                          <a:pt x="144037" y="2367114"/>
                          <a:pt x="146398" y="2331519"/>
                          <a:pt x="151866" y="2284858"/>
                        </a:cubicBezTo>
                        <a:cubicBezTo>
                          <a:pt x="162710" y="2039800"/>
                          <a:pt x="159014" y="2231772"/>
                          <a:pt x="162688" y="2150471"/>
                        </a:cubicBezTo>
                        <a:cubicBezTo>
                          <a:pt x="166362" y="2069170"/>
                          <a:pt x="159693" y="2010269"/>
                          <a:pt x="173908" y="1797053"/>
                        </a:cubicBezTo>
                        <a:cubicBezTo>
                          <a:pt x="175778" y="1720385"/>
                          <a:pt x="178110" y="1698253"/>
                          <a:pt x="182613" y="1621695"/>
                        </a:cubicBezTo>
                        <a:cubicBezTo>
                          <a:pt x="183733" y="1602658"/>
                          <a:pt x="187513" y="1548108"/>
                          <a:pt x="190737" y="1510952"/>
                        </a:cubicBezTo>
                        <a:cubicBezTo>
                          <a:pt x="193961" y="1473796"/>
                          <a:pt x="197768" y="1435340"/>
                          <a:pt x="201957" y="1398756"/>
                        </a:cubicBezTo>
                        <a:cubicBezTo>
                          <a:pt x="206146" y="1362172"/>
                          <a:pt x="212129" y="1323234"/>
                          <a:pt x="215869" y="1291445"/>
                        </a:cubicBezTo>
                        <a:cubicBezTo>
                          <a:pt x="219609" y="1259656"/>
                          <a:pt x="217268" y="1271479"/>
                          <a:pt x="224396" y="1208022"/>
                        </a:cubicBezTo>
                        <a:cubicBezTo>
                          <a:pt x="236202" y="1066358"/>
                          <a:pt x="245578" y="982126"/>
                          <a:pt x="252445" y="910702"/>
                        </a:cubicBezTo>
                        <a:cubicBezTo>
                          <a:pt x="259312" y="839278"/>
                          <a:pt x="260791" y="841405"/>
                          <a:pt x="265599" y="779480"/>
                        </a:cubicBezTo>
                        <a:cubicBezTo>
                          <a:pt x="267469" y="719642"/>
                          <a:pt x="276238" y="638463"/>
                          <a:pt x="280494" y="596552"/>
                        </a:cubicBezTo>
                        <a:cubicBezTo>
                          <a:pt x="284750" y="554641"/>
                          <a:pt x="288714" y="549197"/>
                          <a:pt x="291135" y="528014"/>
                        </a:cubicBezTo>
                        <a:cubicBezTo>
                          <a:pt x="296235" y="483387"/>
                          <a:pt x="300033" y="437404"/>
                          <a:pt x="302934" y="400209"/>
                        </a:cubicBezTo>
                        <a:cubicBezTo>
                          <a:pt x="305835" y="363014"/>
                          <a:pt x="305785" y="336566"/>
                          <a:pt x="308543" y="304842"/>
                        </a:cubicBezTo>
                        <a:cubicBezTo>
                          <a:pt x="309528" y="293510"/>
                          <a:pt x="312423" y="282425"/>
                          <a:pt x="314153" y="271183"/>
                        </a:cubicBezTo>
                        <a:cubicBezTo>
                          <a:pt x="316164" y="258114"/>
                          <a:pt x="316958" y="247808"/>
                          <a:pt x="319763" y="231914"/>
                        </a:cubicBezTo>
                        <a:cubicBezTo>
                          <a:pt x="322568" y="216020"/>
                          <a:pt x="325694" y="199617"/>
                          <a:pt x="330983" y="175817"/>
                        </a:cubicBezTo>
                        <a:cubicBezTo>
                          <a:pt x="333348" y="165173"/>
                          <a:pt x="336495" y="146712"/>
                          <a:pt x="342202" y="130938"/>
                        </a:cubicBezTo>
                        <a:cubicBezTo>
                          <a:pt x="347909" y="115164"/>
                          <a:pt x="361064" y="87720"/>
                          <a:pt x="365223" y="81175"/>
                        </a:cubicBezTo>
                        <a:cubicBezTo>
                          <a:pt x="369382" y="74630"/>
                          <a:pt x="363416" y="97278"/>
                          <a:pt x="367156" y="91668"/>
                        </a:cubicBezTo>
                        <a:cubicBezTo>
                          <a:pt x="369463" y="80134"/>
                          <a:pt x="380536" y="53376"/>
                          <a:pt x="387081" y="41181"/>
                        </a:cubicBezTo>
                        <a:cubicBezTo>
                          <a:pt x="393626" y="28986"/>
                          <a:pt x="399880" y="24105"/>
                          <a:pt x="406425" y="18495"/>
                        </a:cubicBezTo>
                        <a:cubicBezTo>
                          <a:pt x="412970" y="12885"/>
                          <a:pt x="418869" y="11262"/>
                          <a:pt x="426349" y="7522"/>
                        </a:cubicBezTo>
                        <a:cubicBezTo>
                          <a:pt x="428219" y="1912"/>
                          <a:pt x="438504" y="-2762"/>
                          <a:pt x="448789" y="1913"/>
                        </a:cubicBezTo>
                        <a:cubicBezTo>
                          <a:pt x="459074" y="6588"/>
                          <a:pt x="481637" y="27544"/>
                          <a:pt x="488058" y="35571"/>
                        </a:cubicBezTo>
                        <a:cubicBezTo>
                          <a:pt x="491798" y="50530"/>
                          <a:pt x="508627" y="62360"/>
                          <a:pt x="516107" y="80449"/>
                        </a:cubicBezTo>
                        <a:cubicBezTo>
                          <a:pt x="523587" y="98538"/>
                          <a:pt x="526391" y="121666"/>
                          <a:pt x="532936" y="144105"/>
                        </a:cubicBezTo>
                        <a:cubicBezTo>
                          <a:pt x="539481" y="166544"/>
                          <a:pt x="551636" y="203255"/>
                          <a:pt x="555376" y="215085"/>
                        </a:cubicBezTo>
                        <a:cubicBezTo>
                          <a:pt x="559116" y="226915"/>
                          <a:pt x="551634" y="207605"/>
                          <a:pt x="555374" y="215085"/>
                        </a:cubicBezTo>
                        <a:cubicBezTo>
                          <a:pt x="565660" y="266516"/>
                          <a:pt x="572205" y="262769"/>
                          <a:pt x="577815" y="282403"/>
                        </a:cubicBezTo>
                        <a:cubicBezTo>
                          <a:pt x="583425" y="302037"/>
                          <a:pt x="585906" y="322485"/>
                          <a:pt x="589033" y="332891"/>
                        </a:cubicBezTo>
                        <a:cubicBezTo>
                          <a:pt x="592161" y="343297"/>
                          <a:pt x="592002" y="330243"/>
                          <a:pt x="596580" y="344837"/>
                        </a:cubicBezTo>
                        <a:cubicBezTo>
                          <a:pt x="601158" y="359431"/>
                          <a:pt x="610893" y="405494"/>
                          <a:pt x="616503" y="420453"/>
                        </a:cubicBezTo>
                        <a:cubicBezTo>
                          <a:pt x="619198" y="439320"/>
                          <a:pt x="629142" y="467161"/>
                          <a:pt x="633913" y="489966"/>
                        </a:cubicBezTo>
                        <a:cubicBezTo>
                          <a:pt x="638684" y="512771"/>
                          <a:pt x="640780" y="536918"/>
                          <a:pt x="645132" y="557284"/>
                        </a:cubicBezTo>
                        <a:cubicBezTo>
                          <a:pt x="649484" y="577650"/>
                          <a:pt x="655017" y="592125"/>
                          <a:pt x="660026" y="612162"/>
                        </a:cubicBezTo>
                        <a:cubicBezTo>
                          <a:pt x="664493" y="630029"/>
                          <a:pt x="669119" y="650577"/>
                          <a:pt x="673181" y="669480"/>
                        </a:cubicBezTo>
                        <a:cubicBezTo>
                          <a:pt x="677243" y="688383"/>
                          <a:pt x="678791" y="706879"/>
                          <a:pt x="684401" y="725578"/>
                        </a:cubicBezTo>
                        <a:cubicBezTo>
                          <a:pt x="686271" y="761107"/>
                          <a:pt x="692816" y="784273"/>
                          <a:pt x="695621" y="804842"/>
                        </a:cubicBezTo>
                        <a:cubicBezTo>
                          <a:pt x="698426" y="825411"/>
                          <a:pt x="698146" y="829939"/>
                          <a:pt x="701230" y="848994"/>
                        </a:cubicBezTo>
                        <a:cubicBezTo>
                          <a:pt x="704314" y="868049"/>
                          <a:pt x="709451" y="893929"/>
                          <a:pt x="714126" y="919173"/>
                        </a:cubicBezTo>
                        <a:cubicBezTo>
                          <a:pt x="718801" y="944417"/>
                          <a:pt x="725818" y="970082"/>
                          <a:pt x="729279" y="1000459"/>
                        </a:cubicBezTo>
                        <a:cubicBezTo>
                          <a:pt x="733019" y="1030378"/>
                          <a:pt x="737629" y="1059687"/>
                          <a:pt x="744174" y="1098021"/>
                        </a:cubicBezTo>
                        <a:cubicBezTo>
                          <a:pt x="750719" y="1136355"/>
                          <a:pt x="760747" y="1182209"/>
                          <a:pt x="768549" y="1230461"/>
                        </a:cubicBezTo>
                        <a:cubicBezTo>
                          <a:pt x="776351" y="1278714"/>
                          <a:pt x="771717" y="1329724"/>
                          <a:pt x="790988" y="1387536"/>
                        </a:cubicBezTo>
                        <a:cubicBezTo>
                          <a:pt x="797076" y="1444395"/>
                          <a:pt x="812080" y="1527377"/>
                          <a:pt x="816984" y="1564470"/>
                        </a:cubicBezTo>
                        <a:cubicBezTo>
                          <a:pt x="821888" y="1601563"/>
                          <a:pt x="818030" y="1595412"/>
                          <a:pt x="820411" y="1610096"/>
                        </a:cubicBezTo>
                        <a:cubicBezTo>
                          <a:pt x="822792" y="1624780"/>
                          <a:pt x="827485" y="1638322"/>
                          <a:pt x="831272" y="1652576"/>
                        </a:cubicBezTo>
                        <a:cubicBezTo>
                          <a:pt x="835059" y="1666830"/>
                          <a:pt x="837920" y="1679428"/>
                          <a:pt x="843135" y="1695618"/>
                        </a:cubicBezTo>
                        <a:cubicBezTo>
                          <a:pt x="849796" y="1719220"/>
                          <a:pt x="853403" y="1734346"/>
                          <a:pt x="857801" y="1756862"/>
                        </a:cubicBezTo>
                        <a:cubicBezTo>
                          <a:pt x="862199" y="1779378"/>
                          <a:pt x="864766" y="1800639"/>
                          <a:pt x="869525" y="1830712"/>
                        </a:cubicBezTo>
                        <a:cubicBezTo>
                          <a:pt x="874284" y="1860785"/>
                          <a:pt x="874979" y="1903175"/>
                          <a:pt x="886354" y="1937298"/>
                        </a:cubicBezTo>
                        <a:cubicBezTo>
                          <a:pt x="894808" y="1962659"/>
                          <a:pt x="898098" y="1969661"/>
                          <a:pt x="903184" y="1993396"/>
                        </a:cubicBezTo>
                        <a:cubicBezTo>
                          <a:pt x="907180" y="2012043"/>
                          <a:pt x="910158" y="2030796"/>
                          <a:pt x="914403" y="2049495"/>
                        </a:cubicBezTo>
                        <a:cubicBezTo>
                          <a:pt x="918649" y="2068194"/>
                          <a:pt x="924917" y="2089697"/>
                          <a:pt x="928657" y="2105592"/>
                        </a:cubicBezTo>
                        <a:cubicBezTo>
                          <a:pt x="932397" y="2121487"/>
                          <a:pt x="934972" y="2137382"/>
                          <a:pt x="936842" y="2144862"/>
                        </a:cubicBezTo>
                        <a:cubicBezTo>
                          <a:pt x="942726" y="2224291"/>
                          <a:pt x="968631" y="2346815"/>
                          <a:pt x="976111" y="2391693"/>
                        </a:cubicBezTo>
                        <a:cubicBezTo>
                          <a:pt x="983591" y="2436571"/>
                          <a:pt x="979603" y="2406719"/>
                          <a:pt x="981721" y="2414133"/>
                        </a:cubicBezTo>
                        <a:cubicBezTo>
                          <a:pt x="983346" y="2419819"/>
                          <a:pt x="985461" y="2425352"/>
                          <a:pt x="987331" y="2430962"/>
                        </a:cubicBezTo>
                        <a:cubicBezTo>
                          <a:pt x="994811" y="2477711"/>
                          <a:pt x="1001726" y="2524553"/>
                          <a:pt x="1009770" y="2571208"/>
                        </a:cubicBezTo>
                        <a:cubicBezTo>
                          <a:pt x="1011080" y="2578806"/>
                          <a:pt x="1008940" y="2562805"/>
                          <a:pt x="1015380" y="2593647"/>
                        </a:cubicBezTo>
                        <a:cubicBezTo>
                          <a:pt x="1021820" y="2624489"/>
                          <a:pt x="1039058" y="2714188"/>
                          <a:pt x="1048408" y="2756262"/>
                        </a:cubicBezTo>
                        <a:cubicBezTo>
                          <a:pt x="1057758" y="2798336"/>
                          <a:pt x="1064905" y="2820528"/>
                          <a:pt x="1071478" y="2846089"/>
                        </a:cubicBezTo>
                        <a:cubicBezTo>
                          <a:pt x="1075218" y="2874138"/>
                          <a:pt x="1076965" y="2902526"/>
                          <a:pt x="1082698" y="2930236"/>
                        </a:cubicBezTo>
                        <a:cubicBezTo>
                          <a:pt x="1088214" y="2956898"/>
                          <a:pt x="1098534" y="2982359"/>
                          <a:pt x="1105137" y="3008773"/>
                        </a:cubicBezTo>
                        <a:cubicBezTo>
                          <a:pt x="1107896" y="3019808"/>
                          <a:pt x="1107988" y="3031397"/>
                          <a:pt x="1110747" y="3042432"/>
                        </a:cubicBezTo>
                        <a:cubicBezTo>
                          <a:pt x="1113615" y="3053905"/>
                          <a:pt x="1118569" y="3064763"/>
                          <a:pt x="1121967" y="3076091"/>
                        </a:cubicBezTo>
                        <a:cubicBezTo>
                          <a:pt x="1150029" y="3169632"/>
                          <a:pt x="1101156" y="3014477"/>
                          <a:pt x="1133186" y="3126579"/>
                        </a:cubicBezTo>
                        <a:cubicBezTo>
                          <a:pt x="1138060" y="3143636"/>
                          <a:pt x="1145233" y="3159985"/>
                          <a:pt x="1150016" y="3177068"/>
                        </a:cubicBezTo>
                        <a:cubicBezTo>
                          <a:pt x="1158331" y="3206766"/>
                          <a:pt x="1164975" y="3236906"/>
                          <a:pt x="1172455" y="3266825"/>
                        </a:cubicBezTo>
                        <a:lnTo>
                          <a:pt x="1183675" y="3311703"/>
                        </a:lnTo>
                        <a:cubicBezTo>
                          <a:pt x="1185545" y="3330402"/>
                          <a:pt x="1184785" y="3348650"/>
                          <a:pt x="1189284" y="3367801"/>
                        </a:cubicBezTo>
                        <a:cubicBezTo>
                          <a:pt x="1193784" y="3386952"/>
                          <a:pt x="1197582" y="3391078"/>
                          <a:pt x="1210672" y="3426607"/>
                        </a:cubicBezTo>
                        <a:cubicBezTo>
                          <a:pt x="1223762" y="3462136"/>
                          <a:pt x="1254557" y="3540287"/>
                          <a:pt x="1267822" y="3580974"/>
                        </a:cubicBezTo>
                        <a:cubicBezTo>
                          <a:pt x="1281087" y="3621661"/>
                          <a:pt x="1282521" y="3640878"/>
                          <a:pt x="1290261" y="3670731"/>
                        </a:cubicBezTo>
                        <a:cubicBezTo>
                          <a:pt x="1295612" y="3691369"/>
                          <a:pt x="1302910" y="3711532"/>
                          <a:pt x="1307091" y="3732439"/>
                        </a:cubicBezTo>
                        <a:cubicBezTo>
                          <a:pt x="1311195" y="3752962"/>
                          <a:pt x="1314427" y="3775162"/>
                          <a:pt x="1323920" y="3794147"/>
                        </a:cubicBezTo>
                        <a:cubicBezTo>
                          <a:pt x="1328101" y="3802510"/>
                          <a:pt x="1335139" y="3809107"/>
                          <a:pt x="1340749" y="3816587"/>
                        </a:cubicBezTo>
                        <a:cubicBezTo>
                          <a:pt x="1344489" y="3827807"/>
                          <a:pt x="1347577" y="3839265"/>
                          <a:pt x="1351969" y="3850246"/>
                        </a:cubicBezTo>
                        <a:lnTo>
                          <a:pt x="1374408" y="3906344"/>
                        </a:lnTo>
                        <a:cubicBezTo>
                          <a:pt x="1368798" y="3911954"/>
                          <a:pt x="1361432" y="3916238"/>
                          <a:pt x="1357579" y="3923173"/>
                        </a:cubicBezTo>
                        <a:cubicBezTo>
                          <a:pt x="1351835" y="3933511"/>
                          <a:pt x="1346359" y="3956832"/>
                          <a:pt x="1346359" y="3956832"/>
                        </a:cubicBezTo>
                        <a:cubicBezTo>
                          <a:pt x="1342619" y="3979271"/>
                          <a:pt x="1338514" y="4001653"/>
                          <a:pt x="1335140" y="4024150"/>
                        </a:cubicBezTo>
                        <a:cubicBezTo>
                          <a:pt x="1332904" y="4039059"/>
                          <a:pt x="1334205" y="4054599"/>
                          <a:pt x="1329530" y="4069028"/>
                        </a:cubicBezTo>
                        <a:cubicBezTo>
                          <a:pt x="1324855" y="4083457"/>
                          <a:pt x="1314571" y="4101375"/>
                          <a:pt x="1307091" y="4110725"/>
                        </a:cubicBezTo>
                        <a:cubicBezTo>
                          <a:pt x="1305568" y="4118342"/>
                          <a:pt x="1299611" y="4137686"/>
                          <a:pt x="1295871" y="4147566"/>
                        </a:cubicBezTo>
                        <a:cubicBezTo>
                          <a:pt x="1292131" y="4157446"/>
                          <a:pt x="1288111" y="4162392"/>
                          <a:pt x="1284651" y="4170005"/>
                        </a:cubicBezTo>
                        <a:cubicBezTo>
                          <a:pt x="1278758" y="4182970"/>
                          <a:pt x="1273918" y="4196404"/>
                          <a:pt x="1267822" y="4209274"/>
                        </a:cubicBezTo>
                        <a:cubicBezTo>
                          <a:pt x="1226979" y="4295500"/>
                          <a:pt x="1243167" y="4249582"/>
                          <a:pt x="1228553" y="4293421"/>
                        </a:cubicBezTo>
                        <a:cubicBezTo>
                          <a:pt x="1226683" y="4313990"/>
                          <a:pt x="1208175" y="4335952"/>
                          <a:pt x="1200504" y="4355129"/>
                        </a:cubicBezTo>
                        <a:cubicBezTo>
                          <a:pt x="1192586" y="4374924"/>
                          <a:pt x="1188350" y="4393462"/>
                          <a:pt x="1183675" y="4405617"/>
                        </a:cubicBezTo>
                        <a:cubicBezTo>
                          <a:pt x="1179000" y="4417772"/>
                          <a:pt x="1182904" y="4412529"/>
                          <a:pt x="1172455" y="4428057"/>
                        </a:cubicBezTo>
                        <a:cubicBezTo>
                          <a:pt x="1162006" y="4443585"/>
                          <a:pt x="1152883" y="4471443"/>
                          <a:pt x="1120983" y="4498786"/>
                        </a:cubicBezTo>
                        <a:cubicBezTo>
                          <a:pt x="1113503" y="4528705"/>
                          <a:pt x="1076925" y="4566065"/>
                          <a:pt x="1065869" y="4585131"/>
                        </a:cubicBezTo>
                        <a:cubicBezTo>
                          <a:pt x="1054813" y="4604197"/>
                          <a:pt x="1059986" y="4604641"/>
                          <a:pt x="1054649" y="4613181"/>
                        </a:cubicBezTo>
                        <a:cubicBezTo>
                          <a:pt x="1050444" y="4619909"/>
                          <a:pt x="1044081" y="4625139"/>
                          <a:pt x="1037819" y="4630010"/>
                        </a:cubicBezTo>
                        <a:cubicBezTo>
                          <a:pt x="1016494" y="4646596"/>
                          <a:pt x="988054" y="4661653"/>
                          <a:pt x="964892" y="4674889"/>
                        </a:cubicBezTo>
                        <a:cubicBezTo>
                          <a:pt x="957412" y="4686108"/>
                          <a:pt x="951988" y="4699012"/>
                          <a:pt x="942453" y="4708547"/>
                        </a:cubicBezTo>
                        <a:cubicBezTo>
                          <a:pt x="931233" y="4719767"/>
                          <a:pt x="921996" y="4733404"/>
                          <a:pt x="908794" y="4742206"/>
                        </a:cubicBezTo>
                        <a:lnTo>
                          <a:pt x="875135" y="4764646"/>
                        </a:lnTo>
                        <a:cubicBezTo>
                          <a:pt x="869525" y="4768386"/>
                          <a:pt x="864565" y="4773361"/>
                          <a:pt x="858305" y="4775865"/>
                        </a:cubicBezTo>
                        <a:lnTo>
                          <a:pt x="830256" y="4787085"/>
                        </a:lnTo>
                        <a:cubicBezTo>
                          <a:pt x="824646" y="4792695"/>
                          <a:pt x="820196" y="4799777"/>
                          <a:pt x="813427" y="4803914"/>
                        </a:cubicBezTo>
                        <a:cubicBezTo>
                          <a:pt x="786302" y="4820490"/>
                          <a:pt x="757069" y="4833355"/>
                          <a:pt x="729280" y="4848793"/>
                        </a:cubicBezTo>
                        <a:cubicBezTo>
                          <a:pt x="723386" y="4852067"/>
                          <a:pt x="718060" y="4856272"/>
                          <a:pt x="712450" y="4860012"/>
                        </a:cubicBezTo>
                        <a:cubicBezTo>
                          <a:pt x="673181" y="4858142"/>
                          <a:pt x="659355" y="4853757"/>
                          <a:pt x="594644" y="4854403"/>
                        </a:cubicBezTo>
                        <a:cubicBezTo>
                          <a:pt x="529933" y="4855049"/>
                          <a:pt x="387764" y="4863889"/>
                          <a:pt x="324186" y="4863889"/>
                        </a:cubicBezTo>
                        <a:lnTo>
                          <a:pt x="203893" y="4864648"/>
                        </a:lnTo>
                        <a:cubicBezTo>
                          <a:pt x="167305" y="4865140"/>
                          <a:pt x="145836" y="4866844"/>
                          <a:pt x="104655" y="4866844"/>
                        </a:cubicBezTo>
                        <a:cubicBezTo>
                          <a:pt x="87722" y="4866844"/>
                          <a:pt x="67387" y="4866748"/>
                          <a:pt x="50492" y="4865622"/>
                        </a:cubicBezTo>
                        <a:cubicBezTo>
                          <a:pt x="39297" y="4864876"/>
                          <a:pt x="7258" y="4862323"/>
                          <a:pt x="5034" y="483829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6" name="Frihåndsform 60">
                    <a:extLst>
                      <a:ext uri="{FF2B5EF4-FFF2-40B4-BE49-F238E27FC236}">
                        <a16:creationId xmlns:a16="http://schemas.microsoft.com/office/drawing/2014/main" id="{8AB3DB17-CF1E-4EF9-8272-C85F7DDC8ACF}"/>
                      </a:ext>
                    </a:extLst>
                  </p:cNvPr>
                  <p:cNvSpPr/>
                  <p:nvPr/>
                </p:nvSpPr>
                <p:spPr>
                  <a:xfrm>
                    <a:off x="4990306" y="3179577"/>
                    <a:ext cx="3912855" cy="2609269"/>
                  </a:xfrm>
                  <a:custGeom>
                    <a:avLst/>
                    <a:gdLst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21245 w 3904006"/>
                      <a:gd name="connsiteY18" fmla="*/ 947738 h 2605088"/>
                      <a:gd name="connsiteX19" fmla="*/ 264108 w 3904006"/>
                      <a:gd name="connsiteY19" fmla="*/ 895350 h 2605088"/>
                      <a:gd name="connsiteX20" fmla="*/ 268870 w 3904006"/>
                      <a:gd name="connsiteY20" fmla="*/ 842963 h 2605088"/>
                      <a:gd name="connsiteX21" fmla="*/ 273633 w 3904006"/>
                      <a:gd name="connsiteY21" fmla="*/ 828675 h 2605088"/>
                      <a:gd name="connsiteX22" fmla="*/ 297445 w 3904006"/>
                      <a:gd name="connsiteY22" fmla="*/ 733425 h 2605088"/>
                      <a:gd name="connsiteX23" fmla="*/ 311733 w 3904006"/>
                      <a:gd name="connsiteY23" fmla="*/ 714375 h 2605088"/>
                      <a:gd name="connsiteX24" fmla="*/ 340308 w 3904006"/>
                      <a:gd name="connsiteY24" fmla="*/ 628650 h 2605088"/>
                      <a:gd name="connsiteX25" fmla="*/ 364120 w 3904006"/>
                      <a:gd name="connsiteY25" fmla="*/ 557213 h 2605088"/>
                      <a:gd name="connsiteX26" fmla="*/ 383170 w 3904006"/>
                      <a:gd name="connsiteY26" fmla="*/ 504825 h 2605088"/>
                      <a:gd name="connsiteX27" fmla="*/ 387933 w 3904006"/>
                      <a:gd name="connsiteY27" fmla="*/ 476250 h 2605088"/>
                      <a:gd name="connsiteX28" fmla="*/ 416508 w 3904006"/>
                      <a:gd name="connsiteY28" fmla="*/ 433388 h 2605088"/>
                      <a:gd name="connsiteX29" fmla="*/ 426033 w 3904006"/>
                      <a:gd name="connsiteY29" fmla="*/ 404813 h 2605088"/>
                      <a:gd name="connsiteX30" fmla="*/ 435558 w 3904006"/>
                      <a:gd name="connsiteY30" fmla="*/ 385763 h 2605088"/>
                      <a:gd name="connsiteX31" fmla="*/ 440320 w 3904006"/>
                      <a:gd name="connsiteY31" fmla="*/ 366713 h 2605088"/>
                      <a:gd name="connsiteX32" fmla="*/ 478420 w 3904006"/>
                      <a:gd name="connsiteY32" fmla="*/ 309563 h 2605088"/>
                      <a:gd name="connsiteX33" fmla="*/ 526045 w 3904006"/>
                      <a:gd name="connsiteY33" fmla="*/ 238125 h 2605088"/>
                      <a:gd name="connsiteX34" fmla="*/ 549858 w 3904006"/>
                      <a:gd name="connsiteY34" fmla="*/ 219075 h 2605088"/>
                      <a:gd name="connsiteX35" fmla="*/ 554620 w 3904006"/>
                      <a:gd name="connsiteY35" fmla="*/ 204788 h 2605088"/>
                      <a:gd name="connsiteX36" fmla="*/ 568908 w 3904006"/>
                      <a:gd name="connsiteY36" fmla="*/ 190500 h 2605088"/>
                      <a:gd name="connsiteX37" fmla="*/ 611770 w 3904006"/>
                      <a:gd name="connsiteY37" fmla="*/ 152400 h 2605088"/>
                      <a:gd name="connsiteX38" fmla="*/ 664158 w 3904006"/>
                      <a:gd name="connsiteY38" fmla="*/ 76200 h 2605088"/>
                      <a:gd name="connsiteX39" fmla="*/ 687970 w 3904006"/>
                      <a:gd name="connsiteY39" fmla="*/ 52388 h 2605088"/>
                      <a:gd name="connsiteX40" fmla="*/ 726070 w 3904006"/>
                      <a:gd name="connsiteY40" fmla="*/ 33338 h 2605088"/>
                      <a:gd name="connsiteX41" fmla="*/ 778458 w 3904006"/>
                      <a:gd name="connsiteY41" fmla="*/ 4763 h 2605088"/>
                      <a:gd name="connsiteX42" fmla="*/ 840370 w 3904006"/>
                      <a:gd name="connsiteY42" fmla="*/ 0 h 2605088"/>
                      <a:gd name="connsiteX43" fmla="*/ 949908 w 3904006"/>
                      <a:gd name="connsiteY43" fmla="*/ 19050 h 2605088"/>
                      <a:gd name="connsiteX44" fmla="*/ 997533 w 3904006"/>
                      <a:gd name="connsiteY44" fmla="*/ 57150 h 2605088"/>
                      <a:gd name="connsiteX45" fmla="*/ 1016583 w 3904006"/>
                      <a:gd name="connsiteY45" fmla="*/ 71438 h 2605088"/>
                      <a:gd name="connsiteX46" fmla="*/ 1040395 w 3904006"/>
                      <a:gd name="connsiteY46" fmla="*/ 90488 h 2605088"/>
                      <a:gd name="connsiteX47" fmla="*/ 1049920 w 3904006"/>
                      <a:gd name="connsiteY47" fmla="*/ 109538 h 2605088"/>
                      <a:gd name="connsiteX48" fmla="*/ 1059445 w 3904006"/>
                      <a:gd name="connsiteY48" fmla="*/ 147638 h 2605088"/>
                      <a:gd name="connsiteX49" fmla="*/ 1083258 w 3904006"/>
                      <a:gd name="connsiteY49" fmla="*/ 185738 h 2605088"/>
                      <a:gd name="connsiteX50" fmla="*/ 1107070 w 3904006"/>
                      <a:gd name="connsiteY50" fmla="*/ 219075 h 2605088"/>
                      <a:gd name="connsiteX51" fmla="*/ 1116595 w 3904006"/>
                      <a:gd name="connsiteY51" fmla="*/ 238125 h 2605088"/>
                      <a:gd name="connsiteX52" fmla="*/ 1135645 w 3904006"/>
                      <a:gd name="connsiteY52" fmla="*/ 257175 h 2605088"/>
                      <a:gd name="connsiteX53" fmla="*/ 1164220 w 3904006"/>
                      <a:gd name="connsiteY53" fmla="*/ 300038 h 2605088"/>
                      <a:gd name="connsiteX54" fmla="*/ 1183270 w 3904006"/>
                      <a:gd name="connsiteY54" fmla="*/ 333375 h 2605088"/>
                      <a:gd name="connsiteX55" fmla="*/ 1202320 w 3904006"/>
                      <a:gd name="connsiteY55" fmla="*/ 352425 h 2605088"/>
                      <a:gd name="connsiteX56" fmla="*/ 1221370 w 3904006"/>
                      <a:gd name="connsiteY56" fmla="*/ 385763 h 2605088"/>
                      <a:gd name="connsiteX57" fmla="*/ 1249945 w 3904006"/>
                      <a:gd name="connsiteY57" fmla="*/ 423863 h 2605088"/>
                      <a:gd name="connsiteX58" fmla="*/ 1273758 w 3904006"/>
                      <a:gd name="connsiteY58" fmla="*/ 466725 h 2605088"/>
                      <a:gd name="connsiteX59" fmla="*/ 1288045 w 3904006"/>
                      <a:gd name="connsiteY59" fmla="*/ 504825 h 2605088"/>
                      <a:gd name="connsiteX60" fmla="*/ 1297570 w 3904006"/>
                      <a:gd name="connsiteY60" fmla="*/ 533400 h 2605088"/>
                      <a:gd name="connsiteX61" fmla="*/ 1316620 w 3904006"/>
                      <a:gd name="connsiteY61" fmla="*/ 542925 h 2605088"/>
                      <a:gd name="connsiteX62" fmla="*/ 1321383 w 3904006"/>
                      <a:gd name="connsiteY62" fmla="*/ 561975 h 2605088"/>
                      <a:gd name="connsiteX63" fmla="*/ 1340433 w 3904006"/>
                      <a:gd name="connsiteY63" fmla="*/ 590550 h 2605088"/>
                      <a:gd name="connsiteX64" fmla="*/ 1354720 w 3904006"/>
                      <a:gd name="connsiteY64" fmla="*/ 623888 h 2605088"/>
                      <a:gd name="connsiteX65" fmla="*/ 1392820 w 3904006"/>
                      <a:gd name="connsiteY65" fmla="*/ 704850 h 2605088"/>
                      <a:gd name="connsiteX66" fmla="*/ 1421395 w 3904006"/>
                      <a:gd name="connsiteY66" fmla="*/ 723900 h 2605088"/>
                      <a:gd name="connsiteX67" fmla="*/ 1473783 w 3904006"/>
                      <a:gd name="connsiteY67" fmla="*/ 847725 h 2605088"/>
                      <a:gd name="connsiteX68" fmla="*/ 1530933 w 3904006"/>
                      <a:gd name="connsiteY68" fmla="*/ 938213 h 2605088"/>
                      <a:gd name="connsiteX69" fmla="*/ 1583320 w 3904006"/>
                      <a:gd name="connsiteY69" fmla="*/ 1071563 h 2605088"/>
                      <a:gd name="connsiteX70" fmla="*/ 1640470 w 3904006"/>
                      <a:gd name="connsiteY70" fmla="*/ 1147763 h 2605088"/>
                      <a:gd name="connsiteX71" fmla="*/ 1649995 w 3904006"/>
                      <a:gd name="connsiteY71" fmla="*/ 1171575 h 2605088"/>
                      <a:gd name="connsiteX72" fmla="*/ 1669045 w 3904006"/>
                      <a:gd name="connsiteY72" fmla="*/ 1204913 h 2605088"/>
                      <a:gd name="connsiteX73" fmla="*/ 1678570 w 3904006"/>
                      <a:gd name="connsiteY73" fmla="*/ 1219200 h 2605088"/>
                      <a:gd name="connsiteX74" fmla="*/ 1702383 w 3904006"/>
                      <a:gd name="connsiteY74" fmla="*/ 1266825 h 2605088"/>
                      <a:gd name="connsiteX75" fmla="*/ 1707145 w 3904006"/>
                      <a:gd name="connsiteY75" fmla="*/ 1290638 h 2605088"/>
                      <a:gd name="connsiteX76" fmla="*/ 1759533 w 3904006"/>
                      <a:gd name="connsiteY76" fmla="*/ 1376363 h 2605088"/>
                      <a:gd name="connsiteX77" fmla="*/ 1783345 w 3904006"/>
                      <a:gd name="connsiteY77" fmla="*/ 1414463 h 2605088"/>
                      <a:gd name="connsiteX78" fmla="*/ 1797633 w 3904006"/>
                      <a:gd name="connsiteY78" fmla="*/ 1428750 h 2605088"/>
                      <a:gd name="connsiteX79" fmla="*/ 1826208 w 3904006"/>
                      <a:gd name="connsiteY79" fmla="*/ 1457325 h 2605088"/>
                      <a:gd name="connsiteX80" fmla="*/ 1845258 w 3904006"/>
                      <a:gd name="connsiteY80" fmla="*/ 1509713 h 2605088"/>
                      <a:gd name="connsiteX81" fmla="*/ 1888120 w 3904006"/>
                      <a:gd name="connsiteY81" fmla="*/ 1590675 h 2605088"/>
                      <a:gd name="connsiteX82" fmla="*/ 1921458 w 3904006"/>
                      <a:gd name="connsiteY82" fmla="*/ 1657350 h 2605088"/>
                      <a:gd name="connsiteX83" fmla="*/ 1950033 w 3904006"/>
                      <a:gd name="connsiteY83" fmla="*/ 1700213 h 2605088"/>
                      <a:gd name="connsiteX84" fmla="*/ 1964320 w 3904006"/>
                      <a:gd name="connsiteY84" fmla="*/ 1728788 h 2605088"/>
                      <a:gd name="connsiteX85" fmla="*/ 1983370 w 3904006"/>
                      <a:gd name="connsiteY85" fmla="*/ 1747838 h 2605088"/>
                      <a:gd name="connsiteX86" fmla="*/ 2045283 w 3904006"/>
                      <a:gd name="connsiteY86" fmla="*/ 1847850 h 2605088"/>
                      <a:gd name="connsiteX87" fmla="*/ 2064333 w 3904006"/>
                      <a:gd name="connsiteY87" fmla="*/ 1876425 h 2605088"/>
                      <a:gd name="connsiteX88" fmla="*/ 2111958 w 3904006"/>
                      <a:gd name="connsiteY88" fmla="*/ 1947863 h 2605088"/>
                      <a:gd name="connsiteX89" fmla="*/ 2169108 w 3904006"/>
                      <a:gd name="connsiteY89" fmla="*/ 2014538 h 2605088"/>
                      <a:gd name="connsiteX90" fmla="*/ 2188158 w 3904006"/>
                      <a:gd name="connsiteY90" fmla="*/ 2028825 h 2605088"/>
                      <a:gd name="connsiteX91" fmla="*/ 2216733 w 3904006"/>
                      <a:gd name="connsiteY91" fmla="*/ 2047875 h 2605088"/>
                      <a:gd name="connsiteX92" fmla="*/ 2254833 w 3904006"/>
                      <a:gd name="connsiteY92" fmla="*/ 2081213 h 2605088"/>
                      <a:gd name="connsiteX93" fmla="*/ 2264358 w 3904006"/>
                      <a:gd name="connsiteY93" fmla="*/ 2095500 h 2605088"/>
                      <a:gd name="connsiteX94" fmla="*/ 2316745 w 3904006"/>
                      <a:gd name="connsiteY94" fmla="*/ 2138363 h 2605088"/>
                      <a:gd name="connsiteX95" fmla="*/ 2331033 w 3904006"/>
                      <a:gd name="connsiteY95" fmla="*/ 2157413 h 2605088"/>
                      <a:gd name="connsiteX96" fmla="*/ 2373895 w 3904006"/>
                      <a:gd name="connsiteY96" fmla="*/ 2195513 h 2605088"/>
                      <a:gd name="connsiteX97" fmla="*/ 2435808 w 3904006"/>
                      <a:gd name="connsiteY97" fmla="*/ 2247900 h 2605088"/>
                      <a:gd name="connsiteX98" fmla="*/ 2454858 w 3904006"/>
                      <a:gd name="connsiteY98" fmla="*/ 2266950 h 2605088"/>
                      <a:gd name="connsiteX99" fmla="*/ 2526295 w 3904006"/>
                      <a:gd name="connsiteY99" fmla="*/ 2314575 h 2605088"/>
                      <a:gd name="connsiteX100" fmla="*/ 2597733 w 3904006"/>
                      <a:gd name="connsiteY100" fmla="*/ 2352675 h 2605088"/>
                      <a:gd name="connsiteX101" fmla="*/ 2626308 w 3904006"/>
                      <a:gd name="connsiteY101" fmla="*/ 2357438 h 2605088"/>
                      <a:gd name="connsiteX102" fmla="*/ 2692983 w 3904006"/>
                      <a:gd name="connsiteY102" fmla="*/ 2376488 h 2605088"/>
                      <a:gd name="connsiteX103" fmla="*/ 2712033 w 3904006"/>
                      <a:gd name="connsiteY103" fmla="*/ 2381250 h 2605088"/>
                      <a:gd name="connsiteX104" fmla="*/ 2840620 w 3904006"/>
                      <a:gd name="connsiteY104" fmla="*/ 2433638 h 2605088"/>
                      <a:gd name="connsiteX105" fmla="*/ 2850145 w 3904006"/>
                      <a:gd name="connsiteY105" fmla="*/ 2447925 h 2605088"/>
                      <a:gd name="connsiteX106" fmla="*/ 2883483 w 3904006"/>
                      <a:gd name="connsiteY106" fmla="*/ 2452688 h 2605088"/>
                      <a:gd name="connsiteX107" fmla="*/ 2916820 w 3904006"/>
                      <a:gd name="connsiteY107" fmla="*/ 2462213 h 2605088"/>
                      <a:gd name="connsiteX108" fmla="*/ 2940633 w 3904006"/>
                      <a:gd name="connsiteY108" fmla="*/ 2476500 h 2605088"/>
                      <a:gd name="connsiteX109" fmla="*/ 3040645 w 3904006"/>
                      <a:gd name="connsiteY109" fmla="*/ 2514600 h 2605088"/>
                      <a:gd name="connsiteX110" fmla="*/ 3088270 w 3904006"/>
                      <a:gd name="connsiteY110" fmla="*/ 2524125 h 2605088"/>
                      <a:gd name="connsiteX111" fmla="*/ 3264483 w 3904006"/>
                      <a:gd name="connsiteY111" fmla="*/ 2543175 h 2605088"/>
                      <a:gd name="connsiteX112" fmla="*/ 3469270 w 3904006"/>
                      <a:gd name="connsiteY112" fmla="*/ 2566988 h 2605088"/>
                      <a:gd name="connsiteX113" fmla="*/ 3526420 w 3904006"/>
                      <a:gd name="connsiteY113" fmla="*/ 2581275 h 2605088"/>
                      <a:gd name="connsiteX114" fmla="*/ 3545470 w 3904006"/>
                      <a:gd name="connsiteY114" fmla="*/ 2590800 h 2605088"/>
                      <a:gd name="connsiteX115" fmla="*/ 3626433 w 3904006"/>
                      <a:gd name="connsiteY115" fmla="*/ 2600325 h 2605088"/>
                      <a:gd name="connsiteX116" fmla="*/ 3883608 w 3904006"/>
                      <a:gd name="connsiteY116" fmla="*/ 2595563 h 2605088"/>
                      <a:gd name="connsiteX117" fmla="*/ 3902658 w 3904006"/>
                      <a:gd name="connsiteY117" fmla="*/ 2590800 h 2605088"/>
                      <a:gd name="connsiteX118" fmla="*/ 3864558 w 3904006"/>
                      <a:gd name="connsiteY118" fmla="*/ 2595563 h 2605088"/>
                      <a:gd name="connsiteX119" fmla="*/ 3697870 w 3904006"/>
                      <a:gd name="connsiteY119" fmla="*/ 2586038 h 2605088"/>
                      <a:gd name="connsiteX120" fmla="*/ 3626433 w 3904006"/>
                      <a:gd name="connsiteY120" fmla="*/ 2590800 h 2605088"/>
                      <a:gd name="connsiteX121" fmla="*/ 3512133 w 3904006"/>
                      <a:gd name="connsiteY121" fmla="*/ 2605088 h 2605088"/>
                      <a:gd name="connsiteX122" fmla="*/ 3340683 w 3904006"/>
                      <a:gd name="connsiteY122" fmla="*/ 2600325 h 2605088"/>
                      <a:gd name="connsiteX123" fmla="*/ 3316870 w 3904006"/>
                      <a:gd name="connsiteY123" fmla="*/ 2595563 h 2605088"/>
                      <a:gd name="connsiteX124" fmla="*/ 3207333 w 3904006"/>
                      <a:gd name="connsiteY124" fmla="*/ 2590800 h 2605088"/>
                      <a:gd name="connsiteX125" fmla="*/ 2969208 w 3904006"/>
                      <a:gd name="connsiteY125" fmla="*/ 2600325 h 2605088"/>
                      <a:gd name="connsiteX126" fmla="*/ 2854908 w 3904006"/>
                      <a:gd name="connsiteY126" fmla="*/ 2595563 h 2605088"/>
                      <a:gd name="connsiteX127" fmla="*/ 1997658 w 3904006"/>
                      <a:gd name="connsiteY127" fmla="*/ 2590800 h 2605088"/>
                      <a:gd name="connsiteX128" fmla="*/ 1859545 w 3904006"/>
                      <a:gd name="connsiteY128" fmla="*/ 2586038 h 2605088"/>
                      <a:gd name="connsiteX129" fmla="*/ 1740483 w 3904006"/>
                      <a:gd name="connsiteY129" fmla="*/ 2590800 h 2605088"/>
                      <a:gd name="connsiteX130" fmla="*/ 1464258 w 3904006"/>
                      <a:gd name="connsiteY130" fmla="*/ 2571750 h 2605088"/>
                      <a:gd name="connsiteX131" fmla="*/ 1240420 w 3904006"/>
                      <a:gd name="connsiteY131" fmla="*/ 2566988 h 2605088"/>
                      <a:gd name="connsiteX132" fmla="*/ 1149933 w 3904006"/>
                      <a:gd name="connsiteY132" fmla="*/ 2552700 h 2605088"/>
                      <a:gd name="connsiteX133" fmla="*/ 1083258 w 3904006"/>
                      <a:gd name="connsiteY133" fmla="*/ 2543175 h 2605088"/>
                      <a:gd name="connsiteX134" fmla="*/ 959433 w 3904006"/>
                      <a:gd name="connsiteY134" fmla="*/ 2538413 h 2605088"/>
                      <a:gd name="connsiteX135" fmla="*/ 902283 w 3904006"/>
                      <a:gd name="connsiteY135" fmla="*/ 2524125 h 2605088"/>
                      <a:gd name="connsiteX136" fmla="*/ 830845 w 3904006"/>
                      <a:gd name="connsiteY136" fmla="*/ 2505075 h 2605088"/>
                      <a:gd name="connsiteX137" fmla="*/ 811795 w 3904006"/>
                      <a:gd name="connsiteY137" fmla="*/ 2495550 h 2605088"/>
                      <a:gd name="connsiteX138" fmla="*/ 773695 w 3904006"/>
                      <a:gd name="connsiteY138" fmla="*/ 2486025 h 2605088"/>
                      <a:gd name="connsiteX139" fmla="*/ 754645 w 3904006"/>
                      <a:gd name="connsiteY139" fmla="*/ 2466975 h 2605088"/>
                      <a:gd name="connsiteX140" fmla="*/ 740358 w 3904006"/>
                      <a:gd name="connsiteY140" fmla="*/ 2462213 h 2605088"/>
                      <a:gd name="connsiteX141" fmla="*/ 621295 w 3904006"/>
                      <a:gd name="connsiteY141" fmla="*/ 2443163 h 2605088"/>
                      <a:gd name="connsiteX142" fmla="*/ 583195 w 3904006"/>
                      <a:gd name="connsiteY142" fmla="*/ 2428875 h 2605088"/>
                      <a:gd name="connsiteX143" fmla="*/ 492708 w 3904006"/>
                      <a:gd name="connsiteY143" fmla="*/ 2352675 h 2605088"/>
                      <a:gd name="connsiteX144" fmla="*/ 478420 w 3904006"/>
                      <a:gd name="connsiteY144" fmla="*/ 2333625 h 2605088"/>
                      <a:gd name="connsiteX145" fmla="*/ 454608 w 3904006"/>
                      <a:gd name="connsiteY145" fmla="*/ 2314575 h 2605088"/>
                      <a:gd name="connsiteX146" fmla="*/ 406983 w 3904006"/>
                      <a:gd name="connsiteY146" fmla="*/ 2252663 h 2605088"/>
                      <a:gd name="connsiteX147" fmla="*/ 383170 w 3904006"/>
                      <a:gd name="connsiteY147" fmla="*/ 2238375 h 2605088"/>
                      <a:gd name="connsiteX148" fmla="*/ 340308 w 3904006"/>
                      <a:gd name="connsiteY148" fmla="*/ 2185988 h 2605088"/>
                      <a:gd name="connsiteX149" fmla="*/ 302208 w 3904006"/>
                      <a:gd name="connsiteY149" fmla="*/ 2128838 h 2605088"/>
                      <a:gd name="connsiteX150" fmla="*/ 268870 w 3904006"/>
                      <a:gd name="connsiteY150" fmla="*/ 2105025 h 2605088"/>
                      <a:gd name="connsiteX151" fmla="*/ 230770 w 3904006"/>
                      <a:gd name="connsiteY151" fmla="*/ 2066925 h 2605088"/>
                      <a:gd name="connsiteX152" fmla="*/ 211720 w 3904006"/>
                      <a:gd name="connsiteY152" fmla="*/ 1990725 h 2605088"/>
                      <a:gd name="connsiteX153" fmla="*/ 202195 w 3904006"/>
                      <a:gd name="connsiteY153" fmla="*/ 1971675 h 2605088"/>
                      <a:gd name="connsiteX154" fmla="*/ 154570 w 3904006"/>
                      <a:gd name="connsiteY154" fmla="*/ 1919288 h 2605088"/>
                      <a:gd name="connsiteX155" fmla="*/ 145045 w 3904006"/>
                      <a:gd name="connsiteY155" fmla="*/ 1900238 h 2605088"/>
                      <a:gd name="connsiteX156" fmla="*/ 125995 w 3904006"/>
                      <a:gd name="connsiteY156" fmla="*/ 1881188 h 2605088"/>
                      <a:gd name="connsiteX157" fmla="*/ 116470 w 3904006"/>
                      <a:gd name="connsiteY157" fmla="*/ 1862138 h 2605088"/>
                      <a:gd name="connsiteX158" fmla="*/ 83133 w 3904006"/>
                      <a:gd name="connsiteY158" fmla="*/ 1819275 h 2605088"/>
                      <a:gd name="connsiteX159" fmla="*/ 78370 w 3904006"/>
                      <a:gd name="connsiteY159" fmla="*/ 1804988 h 2605088"/>
                      <a:gd name="connsiteX160" fmla="*/ 30745 w 3904006"/>
                      <a:gd name="connsiteY160" fmla="*/ 1733550 h 2605088"/>
                      <a:gd name="connsiteX161" fmla="*/ 2170 w 3904006"/>
                      <a:gd name="connsiteY161" fmla="*/ 1662113 h 2605088"/>
                      <a:gd name="connsiteX162" fmla="*/ 2170 w 3904006"/>
                      <a:gd name="connsiteY162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64108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11770 w 3904006"/>
                      <a:gd name="connsiteY38" fmla="*/ 152400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11770 w 3904006"/>
                      <a:gd name="connsiteY38" fmla="*/ 152400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92820 w 3904006"/>
                      <a:gd name="connsiteY66" fmla="*/ 704850 h 2605088"/>
                      <a:gd name="connsiteX67" fmla="*/ 1421395 w 3904006"/>
                      <a:gd name="connsiteY67" fmla="*/ 723900 h 2605088"/>
                      <a:gd name="connsiteX68" fmla="*/ 1473783 w 3904006"/>
                      <a:gd name="connsiteY68" fmla="*/ 847725 h 2605088"/>
                      <a:gd name="connsiteX69" fmla="*/ 1530933 w 3904006"/>
                      <a:gd name="connsiteY69" fmla="*/ 938213 h 2605088"/>
                      <a:gd name="connsiteX70" fmla="*/ 1583320 w 3904006"/>
                      <a:gd name="connsiteY70" fmla="*/ 1071563 h 2605088"/>
                      <a:gd name="connsiteX71" fmla="*/ 1640470 w 3904006"/>
                      <a:gd name="connsiteY71" fmla="*/ 1147763 h 2605088"/>
                      <a:gd name="connsiteX72" fmla="*/ 1649995 w 3904006"/>
                      <a:gd name="connsiteY72" fmla="*/ 1171575 h 2605088"/>
                      <a:gd name="connsiteX73" fmla="*/ 1669045 w 3904006"/>
                      <a:gd name="connsiteY73" fmla="*/ 1204913 h 2605088"/>
                      <a:gd name="connsiteX74" fmla="*/ 1678570 w 3904006"/>
                      <a:gd name="connsiteY74" fmla="*/ 1219200 h 2605088"/>
                      <a:gd name="connsiteX75" fmla="*/ 1702383 w 3904006"/>
                      <a:gd name="connsiteY75" fmla="*/ 1266825 h 2605088"/>
                      <a:gd name="connsiteX76" fmla="*/ 1707145 w 3904006"/>
                      <a:gd name="connsiteY76" fmla="*/ 1290638 h 2605088"/>
                      <a:gd name="connsiteX77" fmla="*/ 1759533 w 3904006"/>
                      <a:gd name="connsiteY77" fmla="*/ 1376363 h 2605088"/>
                      <a:gd name="connsiteX78" fmla="*/ 1783345 w 3904006"/>
                      <a:gd name="connsiteY78" fmla="*/ 1414463 h 2605088"/>
                      <a:gd name="connsiteX79" fmla="*/ 1797633 w 3904006"/>
                      <a:gd name="connsiteY79" fmla="*/ 1428750 h 2605088"/>
                      <a:gd name="connsiteX80" fmla="*/ 1826208 w 3904006"/>
                      <a:gd name="connsiteY80" fmla="*/ 1457325 h 2605088"/>
                      <a:gd name="connsiteX81" fmla="*/ 1845258 w 3904006"/>
                      <a:gd name="connsiteY81" fmla="*/ 1509713 h 2605088"/>
                      <a:gd name="connsiteX82" fmla="*/ 1888120 w 3904006"/>
                      <a:gd name="connsiteY82" fmla="*/ 1590675 h 2605088"/>
                      <a:gd name="connsiteX83" fmla="*/ 1921458 w 3904006"/>
                      <a:gd name="connsiteY83" fmla="*/ 1657350 h 2605088"/>
                      <a:gd name="connsiteX84" fmla="*/ 1950033 w 3904006"/>
                      <a:gd name="connsiteY84" fmla="*/ 1700213 h 2605088"/>
                      <a:gd name="connsiteX85" fmla="*/ 1964320 w 3904006"/>
                      <a:gd name="connsiteY85" fmla="*/ 1728788 h 2605088"/>
                      <a:gd name="connsiteX86" fmla="*/ 1983370 w 3904006"/>
                      <a:gd name="connsiteY86" fmla="*/ 1747838 h 2605088"/>
                      <a:gd name="connsiteX87" fmla="*/ 2045283 w 3904006"/>
                      <a:gd name="connsiteY87" fmla="*/ 1847850 h 2605088"/>
                      <a:gd name="connsiteX88" fmla="*/ 2064333 w 3904006"/>
                      <a:gd name="connsiteY88" fmla="*/ 1876425 h 2605088"/>
                      <a:gd name="connsiteX89" fmla="*/ 2111958 w 3904006"/>
                      <a:gd name="connsiteY89" fmla="*/ 1947863 h 2605088"/>
                      <a:gd name="connsiteX90" fmla="*/ 2169108 w 3904006"/>
                      <a:gd name="connsiteY90" fmla="*/ 2014538 h 2605088"/>
                      <a:gd name="connsiteX91" fmla="*/ 2188158 w 3904006"/>
                      <a:gd name="connsiteY91" fmla="*/ 2028825 h 2605088"/>
                      <a:gd name="connsiteX92" fmla="*/ 2216733 w 3904006"/>
                      <a:gd name="connsiteY92" fmla="*/ 2047875 h 2605088"/>
                      <a:gd name="connsiteX93" fmla="*/ 2254833 w 3904006"/>
                      <a:gd name="connsiteY93" fmla="*/ 2081213 h 2605088"/>
                      <a:gd name="connsiteX94" fmla="*/ 2264358 w 3904006"/>
                      <a:gd name="connsiteY94" fmla="*/ 2095500 h 2605088"/>
                      <a:gd name="connsiteX95" fmla="*/ 2316745 w 3904006"/>
                      <a:gd name="connsiteY95" fmla="*/ 2138363 h 2605088"/>
                      <a:gd name="connsiteX96" fmla="*/ 2331033 w 3904006"/>
                      <a:gd name="connsiteY96" fmla="*/ 2157413 h 2605088"/>
                      <a:gd name="connsiteX97" fmla="*/ 2373895 w 3904006"/>
                      <a:gd name="connsiteY97" fmla="*/ 2195513 h 2605088"/>
                      <a:gd name="connsiteX98" fmla="*/ 2435808 w 3904006"/>
                      <a:gd name="connsiteY98" fmla="*/ 2247900 h 2605088"/>
                      <a:gd name="connsiteX99" fmla="*/ 2454858 w 3904006"/>
                      <a:gd name="connsiteY99" fmla="*/ 2266950 h 2605088"/>
                      <a:gd name="connsiteX100" fmla="*/ 2526295 w 3904006"/>
                      <a:gd name="connsiteY100" fmla="*/ 2314575 h 2605088"/>
                      <a:gd name="connsiteX101" fmla="*/ 2597733 w 3904006"/>
                      <a:gd name="connsiteY101" fmla="*/ 2352675 h 2605088"/>
                      <a:gd name="connsiteX102" fmla="*/ 2626308 w 3904006"/>
                      <a:gd name="connsiteY102" fmla="*/ 2357438 h 2605088"/>
                      <a:gd name="connsiteX103" fmla="*/ 2692983 w 3904006"/>
                      <a:gd name="connsiteY103" fmla="*/ 2376488 h 2605088"/>
                      <a:gd name="connsiteX104" fmla="*/ 2712033 w 3904006"/>
                      <a:gd name="connsiteY104" fmla="*/ 2381250 h 2605088"/>
                      <a:gd name="connsiteX105" fmla="*/ 2840620 w 3904006"/>
                      <a:gd name="connsiteY105" fmla="*/ 2433638 h 2605088"/>
                      <a:gd name="connsiteX106" fmla="*/ 2850145 w 3904006"/>
                      <a:gd name="connsiteY106" fmla="*/ 2447925 h 2605088"/>
                      <a:gd name="connsiteX107" fmla="*/ 2883483 w 3904006"/>
                      <a:gd name="connsiteY107" fmla="*/ 2452688 h 2605088"/>
                      <a:gd name="connsiteX108" fmla="*/ 2916820 w 3904006"/>
                      <a:gd name="connsiteY108" fmla="*/ 2462213 h 2605088"/>
                      <a:gd name="connsiteX109" fmla="*/ 2940633 w 3904006"/>
                      <a:gd name="connsiteY109" fmla="*/ 2476500 h 2605088"/>
                      <a:gd name="connsiteX110" fmla="*/ 3040645 w 3904006"/>
                      <a:gd name="connsiteY110" fmla="*/ 2514600 h 2605088"/>
                      <a:gd name="connsiteX111" fmla="*/ 3088270 w 3904006"/>
                      <a:gd name="connsiteY111" fmla="*/ 2524125 h 2605088"/>
                      <a:gd name="connsiteX112" fmla="*/ 3264483 w 3904006"/>
                      <a:gd name="connsiteY112" fmla="*/ 2543175 h 2605088"/>
                      <a:gd name="connsiteX113" fmla="*/ 3469270 w 3904006"/>
                      <a:gd name="connsiteY113" fmla="*/ 2566988 h 2605088"/>
                      <a:gd name="connsiteX114" fmla="*/ 3526420 w 3904006"/>
                      <a:gd name="connsiteY114" fmla="*/ 2581275 h 2605088"/>
                      <a:gd name="connsiteX115" fmla="*/ 3545470 w 3904006"/>
                      <a:gd name="connsiteY115" fmla="*/ 2590800 h 2605088"/>
                      <a:gd name="connsiteX116" fmla="*/ 3626433 w 3904006"/>
                      <a:gd name="connsiteY116" fmla="*/ 2600325 h 2605088"/>
                      <a:gd name="connsiteX117" fmla="*/ 3883608 w 3904006"/>
                      <a:gd name="connsiteY117" fmla="*/ 2595563 h 2605088"/>
                      <a:gd name="connsiteX118" fmla="*/ 3902658 w 3904006"/>
                      <a:gd name="connsiteY118" fmla="*/ 2590800 h 2605088"/>
                      <a:gd name="connsiteX119" fmla="*/ 3864558 w 3904006"/>
                      <a:gd name="connsiteY119" fmla="*/ 2595563 h 2605088"/>
                      <a:gd name="connsiteX120" fmla="*/ 3697870 w 3904006"/>
                      <a:gd name="connsiteY120" fmla="*/ 2586038 h 2605088"/>
                      <a:gd name="connsiteX121" fmla="*/ 3626433 w 3904006"/>
                      <a:gd name="connsiteY121" fmla="*/ 2590800 h 2605088"/>
                      <a:gd name="connsiteX122" fmla="*/ 3512133 w 3904006"/>
                      <a:gd name="connsiteY122" fmla="*/ 2605088 h 2605088"/>
                      <a:gd name="connsiteX123" fmla="*/ 3340683 w 3904006"/>
                      <a:gd name="connsiteY123" fmla="*/ 2600325 h 2605088"/>
                      <a:gd name="connsiteX124" fmla="*/ 3316870 w 3904006"/>
                      <a:gd name="connsiteY124" fmla="*/ 2595563 h 2605088"/>
                      <a:gd name="connsiteX125" fmla="*/ 3207333 w 3904006"/>
                      <a:gd name="connsiteY125" fmla="*/ 2590800 h 2605088"/>
                      <a:gd name="connsiteX126" fmla="*/ 2969208 w 3904006"/>
                      <a:gd name="connsiteY126" fmla="*/ 2600325 h 2605088"/>
                      <a:gd name="connsiteX127" fmla="*/ 2854908 w 3904006"/>
                      <a:gd name="connsiteY127" fmla="*/ 2595563 h 2605088"/>
                      <a:gd name="connsiteX128" fmla="*/ 1997658 w 3904006"/>
                      <a:gd name="connsiteY128" fmla="*/ 2590800 h 2605088"/>
                      <a:gd name="connsiteX129" fmla="*/ 1859545 w 3904006"/>
                      <a:gd name="connsiteY129" fmla="*/ 2586038 h 2605088"/>
                      <a:gd name="connsiteX130" fmla="*/ 1740483 w 3904006"/>
                      <a:gd name="connsiteY130" fmla="*/ 2590800 h 2605088"/>
                      <a:gd name="connsiteX131" fmla="*/ 1464258 w 3904006"/>
                      <a:gd name="connsiteY131" fmla="*/ 2571750 h 2605088"/>
                      <a:gd name="connsiteX132" fmla="*/ 1240420 w 3904006"/>
                      <a:gd name="connsiteY132" fmla="*/ 2566988 h 2605088"/>
                      <a:gd name="connsiteX133" fmla="*/ 1149933 w 3904006"/>
                      <a:gd name="connsiteY133" fmla="*/ 2552700 h 2605088"/>
                      <a:gd name="connsiteX134" fmla="*/ 1083258 w 3904006"/>
                      <a:gd name="connsiteY134" fmla="*/ 2543175 h 2605088"/>
                      <a:gd name="connsiteX135" fmla="*/ 959433 w 3904006"/>
                      <a:gd name="connsiteY135" fmla="*/ 2538413 h 2605088"/>
                      <a:gd name="connsiteX136" fmla="*/ 902283 w 3904006"/>
                      <a:gd name="connsiteY136" fmla="*/ 2524125 h 2605088"/>
                      <a:gd name="connsiteX137" fmla="*/ 830845 w 3904006"/>
                      <a:gd name="connsiteY137" fmla="*/ 2505075 h 2605088"/>
                      <a:gd name="connsiteX138" fmla="*/ 811795 w 3904006"/>
                      <a:gd name="connsiteY138" fmla="*/ 2495550 h 2605088"/>
                      <a:gd name="connsiteX139" fmla="*/ 773695 w 3904006"/>
                      <a:gd name="connsiteY139" fmla="*/ 2486025 h 2605088"/>
                      <a:gd name="connsiteX140" fmla="*/ 754645 w 3904006"/>
                      <a:gd name="connsiteY140" fmla="*/ 2466975 h 2605088"/>
                      <a:gd name="connsiteX141" fmla="*/ 740358 w 3904006"/>
                      <a:gd name="connsiteY141" fmla="*/ 2462213 h 2605088"/>
                      <a:gd name="connsiteX142" fmla="*/ 621295 w 3904006"/>
                      <a:gd name="connsiteY142" fmla="*/ 2443163 h 2605088"/>
                      <a:gd name="connsiteX143" fmla="*/ 583195 w 3904006"/>
                      <a:gd name="connsiteY143" fmla="*/ 2428875 h 2605088"/>
                      <a:gd name="connsiteX144" fmla="*/ 492708 w 3904006"/>
                      <a:gd name="connsiteY144" fmla="*/ 2352675 h 2605088"/>
                      <a:gd name="connsiteX145" fmla="*/ 478420 w 3904006"/>
                      <a:gd name="connsiteY145" fmla="*/ 2333625 h 2605088"/>
                      <a:gd name="connsiteX146" fmla="*/ 454608 w 3904006"/>
                      <a:gd name="connsiteY146" fmla="*/ 2314575 h 2605088"/>
                      <a:gd name="connsiteX147" fmla="*/ 406983 w 3904006"/>
                      <a:gd name="connsiteY147" fmla="*/ 2252663 h 2605088"/>
                      <a:gd name="connsiteX148" fmla="*/ 383170 w 3904006"/>
                      <a:gd name="connsiteY148" fmla="*/ 2238375 h 2605088"/>
                      <a:gd name="connsiteX149" fmla="*/ 340308 w 3904006"/>
                      <a:gd name="connsiteY149" fmla="*/ 2185988 h 2605088"/>
                      <a:gd name="connsiteX150" fmla="*/ 302208 w 3904006"/>
                      <a:gd name="connsiteY150" fmla="*/ 2128838 h 2605088"/>
                      <a:gd name="connsiteX151" fmla="*/ 268870 w 3904006"/>
                      <a:gd name="connsiteY151" fmla="*/ 2105025 h 2605088"/>
                      <a:gd name="connsiteX152" fmla="*/ 230770 w 3904006"/>
                      <a:gd name="connsiteY152" fmla="*/ 2066925 h 2605088"/>
                      <a:gd name="connsiteX153" fmla="*/ 211720 w 3904006"/>
                      <a:gd name="connsiteY153" fmla="*/ 1990725 h 2605088"/>
                      <a:gd name="connsiteX154" fmla="*/ 202195 w 3904006"/>
                      <a:gd name="connsiteY154" fmla="*/ 1971675 h 2605088"/>
                      <a:gd name="connsiteX155" fmla="*/ 154570 w 3904006"/>
                      <a:gd name="connsiteY155" fmla="*/ 1919288 h 2605088"/>
                      <a:gd name="connsiteX156" fmla="*/ 145045 w 3904006"/>
                      <a:gd name="connsiteY156" fmla="*/ 1900238 h 2605088"/>
                      <a:gd name="connsiteX157" fmla="*/ 125995 w 3904006"/>
                      <a:gd name="connsiteY157" fmla="*/ 1881188 h 2605088"/>
                      <a:gd name="connsiteX158" fmla="*/ 116470 w 3904006"/>
                      <a:gd name="connsiteY158" fmla="*/ 1862138 h 2605088"/>
                      <a:gd name="connsiteX159" fmla="*/ 83133 w 3904006"/>
                      <a:gd name="connsiteY159" fmla="*/ 1819275 h 2605088"/>
                      <a:gd name="connsiteX160" fmla="*/ 78370 w 3904006"/>
                      <a:gd name="connsiteY160" fmla="*/ 1804988 h 2605088"/>
                      <a:gd name="connsiteX161" fmla="*/ 30745 w 3904006"/>
                      <a:gd name="connsiteY161" fmla="*/ 1733550 h 2605088"/>
                      <a:gd name="connsiteX162" fmla="*/ 2170 w 3904006"/>
                      <a:gd name="connsiteY162" fmla="*/ 1662113 h 2605088"/>
                      <a:gd name="connsiteX163" fmla="*/ 2170 w 3904006"/>
                      <a:gd name="connsiteY163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45283 w 3904006"/>
                      <a:gd name="connsiteY88" fmla="*/ 1847850 h 2605088"/>
                      <a:gd name="connsiteX89" fmla="*/ 2064333 w 3904006"/>
                      <a:gd name="connsiteY89" fmla="*/ 1876425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45283 w 3904006"/>
                      <a:gd name="connsiteY88" fmla="*/ 1847850 h 2605088"/>
                      <a:gd name="connsiteX89" fmla="*/ 2073858 w 3904006"/>
                      <a:gd name="connsiteY89" fmla="*/ 1862138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11958 w 3904006"/>
                      <a:gd name="connsiteY90" fmla="*/ 1947863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88158 w 3904006"/>
                      <a:gd name="connsiteY92" fmla="*/ 2028825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97683 w 3904006"/>
                      <a:gd name="connsiteY92" fmla="*/ 2014537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2014538 h 2605088"/>
                      <a:gd name="connsiteX92" fmla="*/ 2192921 w 3904006"/>
                      <a:gd name="connsiteY92" fmla="*/ 2005012 h 2605088"/>
                      <a:gd name="connsiteX93" fmla="*/ 2216733 w 3904006"/>
                      <a:gd name="connsiteY93" fmla="*/ 2047875 h 2605088"/>
                      <a:gd name="connsiteX94" fmla="*/ 2254833 w 3904006"/>
                      <a:gd name="connsiteY94" fmla="*/ 2081213 h 2605088"/>
                      <a:gd name="connsiteX95" fmla="*/ 2264358 w 3904006"/>
                      <a:gd name="connsiteY95" fmla="*/ 2095500 h 2605088"/>
                      <a:gd name="connsiteX96" fmla="*/ 2316745 w 3904006"/>
                      <a:gd name="connsiteY96" fmla="*/ 2138363 h 2605088"/>
                      <a:gd name="connsiteX97" fmla="*/ 2331033 w 3904006"/>
                      <a:gd name="connsiteY97" fmla="*/ 2157413 h 2605088"/>
                      <a:gd name="connsiteX98" fmla="*/ 2373895 w 3904006"/>
                      <a:gd name="connsiteY98" fmla="*/ 2195513 h 2605088"/>
                      <a:gd name="connsiteX99" fmla="*/ 2435808 w 3904006"/>
                      <a:gd name="connsiteY99" fmla="*/ 2247900 h 2605088"/>
                      <a:gd name="connsiteX100" fmla="*/ 2454858 w 3904006"/>
                      <a:gd name="connsiteY100" fmla="*/ 2266950 h 2605088"/>
                      <a:gd name="connsiteX101" fmla="*/ 2526295 w 3904006"/>
                      <a:gd name="connsiteY101" fmla="*/ 2314575 h 2605088"/>
                      <a:gd name="connsiteX102" fmla="*/ 2597733 w 3904006"/>
                      <a:gd name="connsiteY102" fmla="*/ 2352675 h 2605088"/>
                      <a:gd name="connsiteX103" fmla="*/ 2626308 w 3904006"/>
                      <a:gd name="connsiteY103" fmla="*/ 2357438 h 2605088"/>
                      <a:gd name="connsiteX104" fmla="*/ 2692983 w 3904006"/>
                      <a:gd name="connsiteY104" fmla="*/ 2376488 h 2605088"/>
                      <a:gd name="connsiteX105" fmla="*/ 2712033 w 3904006"/>
                      <a:gd name="connsiteY105" fmla="*/ 2381250 h 2605088"/>
                      <a:gd name="connsiteX106" fmla="*/ 2840620 w 3904006"/>
                      <a:gd name="connsiteY106" fmla="*/ 2433638 h 2605088"/>
                      <a:gd name="connsiteX107" fmla="*/ 2850145 w 3904006"/>
                      <a:gd name="connsiteY107" fmla="*/ 2447925 h 2605088"/>
                      <a:gd name="connsiteX108" fmla="*/ 2883483 w 3904006"/>
                      <a:gd name="connsiteY108" fmla="*/ 2452688 h 2605088"/>
                      <a:gd name="connsiteX109" fmla="*/ 2916820 w 3904006"/>
                      <a:gd name="connsiteY109" fmla="*/ 2462213 h 2605088"/>
                      <a:gd name="connsiteX110" fmla="*/ 2940633 w 3904006"/>
                      <a:gd name="connsiteY110" fmla="*/ 2476500 h 2605088"/>
                      <a:gd name="connsiteX111" fmla="*/ 3040645 w 3904006"/>
                      <a:gd name="connsiteY111" fmla="*/ 2514600 h 2605088"/>
                      <a:gd name="connsiteX112" fmla="*/ 3088270 w 3904006"/>
                      <a:gd name="connsiteY112" fmla="*/ 2524125 h 2605088"/>
                      <a:gd name="connsiteX113" fmla="*/ 3264483 w 3904006"/>
                      <a:gd name="connsiteY113" fmla="*/ 2543175 h 2605088"/>
                      <a:gd name="connsiteX114" fmla="*/ 3469270 w 3904006"/>
                      <a:gd name="connsiteY114" fmla="*/ 2566988 h 2605088"/>
                      <a:gd name="connsiteX115" fmla="*/ 3526420 w 3904006"/>
                      <a:gd name="connsiteY115" fmla="*/ 2581275 h 2605088"/>
                      <a:gd name="connsiteX116" fmla="*/ 3545470 w 3904006"/>
                      <a:gd name="connsiteY116" fmla="*/ 2590800 h 2605088"/>
                      <a:gd name="connsiteX117" fmla="*/ 3626433 w 3904006"/>
                      <a:gd name="connsiteY117" fmla="*/ 2600325 h 2605088"/>
                      <a:gd name="connsiteX118" fmla="*/ 3883608 w 3904006"/>
                      <a:gd name="connsiteY118" fmla="*/ 2595563 h 2605088"/>
                      <a:gd name="connsiteX119" fmla="*/ 3902658 w 3904006"/>
                      <a:gd name="connsiteY119" fmla="*/ 2590800 h 2605088"/>
                      <a:gd name="connsiteX120" fmla="*/ 3864558 w 3904006"/>
                      <a:gd name="connsiteY120" fmla="*/ 2595563 h 2605088"/>
                      <a:gd name="connsiteX121" fmla="*/ 3697870 w 3904006"/>
                      <a:gd name="connsiteY121" fmla="*/ 2586038 h 2605088"/>
                      <a:gd name="connsiteX122" fmla="*/ 3626433 w 3904006"/>
                      <a:gd name="connsiteY122" fmla="*/ 2590800 h 2605088"/>
                      <a:gd name="connsiteX123" fmla="*/ 3512133 w 3904006"/>
                      <a:gd name="connsiteY123" fmla="*/ 2605088 h 2605088"/>
                      <a:gd name="connsiteX124" fmla="*/ 3340683 w 3904006"/>
                      <a:gd name="connsiteY124" fmla="*/ 2600325 h 2605088"/>
                      <a:gd name="connsiteX125" fmla="*/ 3316870 w 3904006"/>
                      <a:gd name="connsiteY125" fmla="*/ 2595563 h 2605088"/>
                      <a:gd name="connsiteX126" fmla="*/ 3207333 w 3904006"/>
                      <a:gd name="connsiteY126" fmla="*/ 2590800 h 2605088"/>
                      <a:gd name="connsiteX127" fmla="*/ 2969208 w 3904006"/>
                      <a:gd name="connsiteY127" fmla="*/ 2600325 h 2605088"/>
                      <a:gd name="connsiteX128" fmla="*/ 2854908 w 3904006"/>
                      <a:gd name="connsiteY128" fmla="*/ 2595563 h 2605088"/>
                      <a:gd name="connsiteX129" fmla="*/ 1997658 w 3904006"/>
                      <a:gd name="connsiteY129" fmla="*/ 2590800 h 2605088"/>
                      <a:gd name="connsiteX130" fmla="*/ 1859545 w 3904006"/>
                      <a:gd name="connsiteY130" fmla="*/ 2586038 h 2605088"/>
                      <a:gd name="connsiteX131" fmla="*/ 1740483 w 3904006"/>
                      <a:gd name="connsiteY131" fmla="*/ 2590800 h 2605088"/>
                      <a:gd name="connsiteX132" fmla="*/ 1464258 w 3904006"/>
                      <a:gd name="connsiteY132" fmla="*/ 2571750 h 2605088"/>
                      <a:gd name="connsiteX133" fmla="*/ 1240420 w 3904006"/>
                      <a:gd name="connsiteY133" fmla="*/ 2566988 h 2605088"/>
                      <a:gd name="connsiteX134" fmla="*/ 1149933 w 3904006"/>
                      <a:gd name="connsiteY134" fmla="*/ 2552700 h 2605088"/>
                      <a:gd name="connsiteX135" fmla="*/ 1083258 w 3904006"/>
                      <a:gd name="connsiteY135" fmla="*/ 2543175 h 2605088"/>
                      <a:gd name="connsiteX136" fmla="*/ 959433 w 3904006"/>
                      <a:gd name="connsiteY136" fmla="*/ 2538413 h 2605088"/>
                      <a:gd name="connsiteX137" fmla="*/ 902283 w 3904006"/>
                      <a:gd name="connsiteY137" fmla="*/ 2524125 h 2605088"/>
                      <a:gd name="connsiteX138" fmla="*/ 830845 w 3904006"/>
                      <a:gd name="connsiteY138" fmla="*/ 2505075 h 2605088"/>
                      <a:gd name="connsiteX139" fmla="*/ 811795 w 3904006"/>
                      <a:gd name="connsiteY139" fmla="*/ 2495550 h 2605088"/>
                      <a:gd name="connsiteX140" fmla="*/ 773695 w 3904006"/>
                      <a:gd name="connsiteY140" fmla="*/ 2486025 h 2605088"/>
                      <a:gd name="connsiteX141" fmla="*/ 754645 w 3904006"/>
                      <a:gd name="connsiteY141" fmla="*/ 2466975 h 2605088"/>
                      <a:gd name="connsiteX142" fmla="*/ 740358 w 3904006"/>
                      <a:gd name="connsiteY142" fmla="*/ 2462213 h 2605088"/>
                      <a:gd name="connsiteX143" fmla="*/ 621295 w 3904006"/>
                      <a:gd name="connsiteY143" fmla="*/ 2443163 h 2605088"/>
                      <a:gd name="connsiteX144" fmla="*/ 583195 w 3904006"/>
                      <a:gd name="connsiteY144" fmla="*/ 2428875 h 2605088"/>
                      <a:gd name="connsiteX145" fmla="*/ 492708 w 3904006"/>
                      <a:gd name="connsiteY145" fmla="*/ 2352675 h 2605088"/>
                      <a:gd name="connsiteX146" fmla="*/ 478420 w 3904006"/>
                      <a:gd name="connsiteY146" fmla="*/ 2333625 h 2605088"/>
                      <a:gd name="connsiteX147" fmla="*/ 454608 w 3904006"/>
                      <a:gd name="connsiteY147" fmla="*/ 2314575 h 2605088"/>
                      <a:gd name="connsiteX148" fmla="*/ 406983 w 3904006"/>
                      <a:gd name="connsiteY148" fmla="*/ 2252663 h 2605088"/>
                      <a:gd name="connsiteX149" fmla="*/ 383170 w 3904006"/>
                      <a:gd name="connsiteY149" fmla="*/ 2238375 h 2605088"/>
                      <a:gd name="connsiteX150" fmla="*/ 340308 w 3904006"/>
                      <a:gd name="connsiteY150" fmla="*/ 2185988 h 2605088"/>
                      <a:gd name="connsiteX151" fmla="*/ 302208 w 3904006"/>
                      <a:gd name="connsiteY151" fmla="*/ 2128838 h 2605088"/>
                      <a:gd name="connsiteX152" fmla="*/ 268870 w 3904006"/>
                      <a:gd name="connsiteY152" fmla="*/ 2105025 h 2605088"/>
                      <a:gd name="connsiteX153" fmla="*/ 230770 w 3904006"/>
                      <a:gd name="connsiteY153" fmla="*/ 2066925 h 2605088"/>
                      <a:gd name="connsiteX154" fmla="*/ 211720 w 3904006"/>
                      <a:gd name="connsiteY154" fmla="*/ 1990725 h 2605088"/>
                      <a:gd name="connsiteX155" fmla="*/ 202195 w 3904006"/>
                      <a:gd name="connsiteY155" fmla="*/ 1971675 h 2605088"/>
                      <a:gd name="connsiteX156" fmla="*/ 154570 w 3904006"/>
                      <a:gd name="connsiteY156" fmla="*/ 1919288 h 2605088"/>
                      <a:gd name="connsiteX157" fmla="*/ 145045 w 3904006"/>
                      <a:gd name="connsiteY157" fmla="*/ 1900238 h 2605088"/>
                      <a:gd name="connsiteX158" fmla="*/ 125995 w 3904006"/>
                      <a:gd name="connsiteY158" fmla="*/ 1881188 h 2605088"/>
                      <a:gd name="connsiteX159" fmla="*/ 116470 w 3904006"/>
                      <a:gd name="connsiteY159" fmla="*/ 1862138 h 2605088"/>
                      <a:gd name="connsiteX160" fmla="*/ 83133 w 3904006"/>
                      <a:gd name="connsiteY160" fmla="*/ 1819275 h 2605088"/>
                      <a:gd name="connsiteX161" fmla="*/ 78370 w 3904006"/>
                      <a:gd name="connsiteY161" fmla="*/ 1804988 h 2605088"/>
                      <a:gd name="connsiteX162" fmla="*/ 30745 w 3904006"/>
                      <a:gd name="connsiteY162" fmla="*/ 1733550 h 2605088"/>
                      <a:gd name="connsiteX163" fmla="*/ 2170 w 3904006"/>
                      <a:gd name="connsiteY163" fmla="*/ 1662113 h 2605088"/>
                      <a:gd name="connsiteX164" fmla="*/ 2170 w 3904006"/>
                      <a:gd name="connsiteY164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45470 w 3904006"/>
                      <a:gd name="connsiteY117" fmla="*/ 2590800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90800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90800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86038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68870 w 3904006"/>
                      <a:gd name="connsiteY153" fmla="*/ 210502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02208 w 3904006"/>
                      <a:gd name="connsiteY152" fmla="*/ 2128838 h 2605088"/>
                      <a:gd name="connsiteX153" fmla="*/ 273632 w 3904006"/>
                      <a:gd name="connsiteY153" fmla="*/ 2124075 h 2605088"/>
                      <a:gd name="connsiteX154" fmla="*/ 230770 w 3904006"/>
                      <a:gd name="connsiteY154" fmla="*/ 2066925 h 2605088"/>
                      <a:gd name="connsiteX155" fmla="*/ 211720 w 3904006"/>
                      <a:gd name="connsiteY155" fmla="*/ 1990725 h 2605088"/>
                      <a:gd name="connsiteX156" fmla="*/ 202195 w 3904006"/>
                      <a:gd name="connsiteY156" fmla="*/ 1971675 h 2605088"/>
                      <a:gd name="connsiteX157" fmla="*/ 154570 w 3904006"/>
                      <a:gd name="connsiteY157" fmla="*/ 1919288 h 2605088"/>
                      <a:gd name="connsiteX158" fmla="*/ 145045 w 3904006"/>
                      <a:gd name="connsiteY158" fmla="*/ 1900238 h 2605088"/>
                      <a:gd name="connsiteX159" fmla="*/ 125995 w 3904006"/>
                      <a:gd name="connsiteY159" fmla="*/ 1881188 h 2605088"/>
                      <a:gd name="connsiteX160" fmla="*/ 116470 w 3904006"/>
                      <a:gd name="connsiteY160" fmla="*/ 1862138 h 2605088"/>
                      <a:gd name="connsiteX161" fmla="*/ 83133 w 3904006"/>
                      <a:gd name="connsiteY161" fmla="*/ 1819275 h 2605088"/>
                      <a:gd name="connsiteX162" fmla="*/ 78370 w 3904006"/>
                      <a:gd name="connsiteY162" fmla="*/ 1804988 h 2605088"/>
                      <a:gd name="connsiteX163" fmla="*/ 30745 w 3904006"/>
                      <a:gd name="connsiteY163" fmla="*/ 1733550 h 2605088"/>
                      <a:gd name="connsiteX164" fmla="*/ 2170 w 3904006"/>
                      <a:gd name="connsiteY164" fmla="*/ 1662113 h 2605088"/>
                      <a:gd name="connsiteX165" fmla="*/ 2170 w 3904006"/>
                      <a:gd name="connsiteY165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302208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202195 w 3904006"/>
                      <a:gd name="connsiteY157" fmla="*/ 1971675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202195 w 3904006"/>
                      <a:gd name="connsiteY157" fmla="*/ 1971675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11720 w 3904006"/>
                      <a:gd name="connsiteY156" fmla="*/ 1990725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45045 w 3904006"/>
                      <a:gd name="connsiteY159" fmla="*/ 1900238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54570 w 3904006"/>
                      <a:gd name="connsiteY158" fmla="*/ 1919288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54858 w 3904006"/>
                      <a:gd name="connsiteY101" fmla="*/ 2266950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26295 w 3904006"/>
                      <a:gd name="connsiteY102" fmla="*/ 2314575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597733 w 3904006"/>
                      <a:gd name="connsiteY103" fmla="*/ 2352675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40645 w 3904006"/>
                      <a:gd name="connsiteY112" fmla="*/ 251460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24125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3895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35808 w 3904006"/>
                      <a:gd name="connsiteY100" fmla="*/ 2247900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26070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69108 w 3904006"/>
                      <a:gd name="connsiteY92" fmla="*/ 201453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16733 w 3904006"/>
                      <a:gd name="connsiteY94" fmla="*/ 2047875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4358 w 3904006"/>
                      <a:gd name="connsiteY96" fmla="*/ 2095500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1033 w 3904006"/>
                      <a:gd name="connsiteY98" fmla="*/ 2157413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0033 w 3904006"/>
                      <a:gd name="connsiteY85" fmla="*/ 1700213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4720 w 3904006"/>
                      <a:gd name="connsiteY65" fmla="*/ 623888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40433 w 3904006"/>
                      <a:gd name="connsiteY64" fmla="*/ 590550 h 2605088"/>
                      <a:gd name="connsiteX65" fmla="*/ 1351308 w 3904006"/>
                      <a:gd name="connsiteY65" fmla="*/ 634123 h 2605088"/>
                      <a:gd name="connsiteX66" fmla="*/ 1378533 w 3904006"/>
                      <a:gd name="connsiteY66" fmla="*/ 661988 h 2605088"/>
                      <a:gd name="connsiteX67" fmla="*/ 1392820 w 3904006"/>
                      <a:gd name="connsiteY67" fmla="*/ 704850 h 2605088"/>
                      <a:gd name="connsiteX68" fmla="*/ 1421395 w 3904006"/>
                      <a:gd name="connsiteY68" fmla="*/ 723900 h 2605088"/>
                      <a:gd name="connsiteX69" fmla="*/ 1473783 w 3904006"/>
                      <a:gd name="connsiteY69" fmla="*/ 847725 h 2605088"/>
                      <a:gd name="connsiteX70" fmla="*/ 1530933 w 3904006"/>
                      <a:gd name="connsiteY70" fmla="*/ 938213 h 2605088"/>
                      <a:gd name="connsiteX71" fmla="*/ 1583320 w 3904006"/>
                      <a:gd name="connsiteY71" fmla="*/ 1071563 h 2605088"/>
                      <a:gd name="connsiteX72" fmla="*/ 1640470 w 3904006"/>
                      <a:gd name="connsiteY72" fmla="*/ 1147763 h 2605088"/>
                      <a:gd name="connsiteX73" fmla="*/ 1649995 w 3904006"/>
                      <a:gd name="connsiteY73" fmla="*/ 1171575 h 2605088"/>
                      <a:gd name="connsiteX74" fmla="*/ 1669045 w 3904006"/>
                      <a:gd name="connsiteY74" fmla="*/ 1204913 h 2605088"/>
                      <a:gd name="connsiteX75" fmla="*/ 1678570 w 3904006"/>
                      <a:gd name="connsiteY75" fmla="*/ 1219200 h 2605088"/>
                      <a:gd name="connsiteX76" fmla="*/ 1702383 w 3904006"/>
                      <a:gd name="connsiteY76" fmla="*/ 1266825 h 2605088"/>
                      <a:gd name="connsiteX77" fmla="*/ 1707145 w 3904006"/>
                      <a:gd name="connsiteY77" fmla="*/ 1290638 h 2605088"/>
                      <a:gd name="connsiteX78" fmla="*/ 1759533 w 3904006"/>
                      <a:gd name="connsiteY78" fmla="*/ 1376363 h 2605088"/>
                      <a:gd name="connsiteX79" fmla="*/ 1783345 w 3904006"/>
                      <a:gd name="connsiteY79" fmla="*/ 1414463 h 2605088"/>
                      <a:gd name="connsiteX80" fmla="*/ 1797633 w 3904006"/>
                      <a:gd name="connsiteY80" fmla="*/ 1428750 h 2605088"/>
                      <a:gd name="connsiteX81" fmla="*/ 1826208 w 3904006"/>
                      <a:gd name="connsiteY81" fmla="*/ 1457325 h 2605088"/>
                      <a:gd name="connsiteX82" fmla="*/ 1845258 w 3904006"/>
                      <a:gd name="connsiteY82" fmla="*/ 1509713 h 2605088"/>
                      <a:gd name="connsiteX83" fmla="*/ 1888120 w 3904006"/>
                      <a:gd name="connsiteY83" fmla="*/ 1590675 h 2605088"/>
                      <a:gd name="connsiteX84" fmla="*/ 1921458 w 3904006"/>
                      <a:gd name="connsiteY84" fmla="*/ 1657350 h 2605088"/>
                      <a:gd name="connsiteX85" fmla="*/ 1953445 w 3904006"/>
                      <a:gd name="connsiteY85" fmla="*/ 1696802 h 2605088"/>
                      <a:gd name="connsiteX86" fmla="*/ 1964320 w 3904006"/>
                      <a:gd name="connsiteY86" fmla="*/ 1728788 h 2605088"/>
                      <a:gd name="connsiteX87" fmla="*/ 1983370 w 3904006"/>
                      <a:gd name="connsiteY87" fmla="*/ 1747838 h 2605088"/>
                      <a:gd name="connsiteX88" fmla="*/ 2059571 w 3904006"/>
                      <a:gd name="connsiteY88" fmla="*/ 1824037 h 2605088"/>
                      <a:gd name="connsiteX89" fmla="*/ 2073858 w 3904006"/>
                      <a:gd name="connsiteY89" fmla="*/ 1862138 h 2605088"/>
                      <a:gd name="connsiteX90" fmla="*/ 2121483 w 3904006"/>
                      <a:gd name="connsiteY90" fmla="*/ 1938338 h 2605088"/>
                      <a:gd name="connsiteX91" fmla="*/ 2169108 w 3904006"/>
                      <a:gd name="connsiteY91" fmla="*/ 1962150 h 2605088"/>
                      <a:gd name="connsiteX92" fmla="*/ 2186167 w 3904006"/>
                      <a:gd name="connsiteY92" fmla="*/ 1997478 h 2605088"/>
                      <a:gd name="connsiteX93" fmla="*/ 2192921 w 3904006"/>
                      <a:gd name="connsiteY93" fmla="*/ 2005012 h 2605088"/>
                      <a:gd name="connsiteX94" fmla="*/ 2223557 w 3904006"/>
                      <a:gd name="connsiteY94" fmla="*/ 2037640 h 2605088"/>
                      <a:gd name="connsiteX95" fmla="*/ 2254833 w 3904006"/>
                      <a:gd name="connsiteY95" fmla="*/ 2081213 h 2605088"/>
                      <a:gd name="connsiteX96" fmla="*/ 2267770 w 3904006"/>
                      <a:gd name="connsiteY96" fmla="*/ 2092088 h 2605088"/>
                      <a:gd name="connsiteX97" fmla="*/ 2316745 w 3904006"/>
                      <a:gd name="connsiteY97" fmla="*/ 2138363 h 2605088"/>
                      <a:gd name="connsiteX98" fmla="*/ 2337857 w 3904006"/>
                      <a:gd name="connsiteY98" fmla="*/ 2143765 h 2605088"/>
                      <a:gd name="connsiteX99" fmla="*/ 2378658 w 3904006"/>
                      <a:gd name="connsiteY99" fmla="*/ 2195513 h 2605088"/>
                      <a:gd name="connsiteX100" fmla="*/ 2440570 w 3904006"/>
                      <a:gd name="connsiteY100" fmla="*/ 2238375 h 2605088"/>
                      <a:gd name="connsiteX101" fmla="*/ 2483433 w 3904006"/>
                      <a:gd name="connsiteY101" fmla="*/ 2257425 h 2605088"/>
                      <a:gd name="connsiteX102" fmla="*/ 2550108 w 3904006"/>
                      <a:gd name="connsiteY102" fmla="*/ 2305050 h 2605088"/>
                      <a:gd name="connsiteX103" fmla="*/ 2607258 w 3904006"/>
                      <a:gd name="connsiteY103" fmla="*/ 2347912 h 2605088"/>
                      <a:gd name="connsiteX104" fmla="*/ 2626308 w 3904006"/>
                      <a:gd name="connsiteY104" fmla="*/ 2357438 h 2605088"/>
                      <a:gd name="connsiteX105" fmla="*/ 2692983 w 3904006"/>
                      <a:gd name="connsiteY105" fmla="*/ 2376488 h 2605088"/>
                      <a:gd name="connsiteX106" fmla="*/ 2712033 w 3904006"/>
                      <a:gd name="connsiteY106" fmla="*/ 2381250 h 2605088"/>
                      <a:gd name="connsiteX107" fmla="*/ 2840620 w 3904006"/>
                      <a:gd name="connsiteY107" fmla="*/ 2433638 h 2605088"/>
                      <a:gd name="connsiteX108" fmla="*/ 2850145 w 3904006"/>
                      <a:gd name="connsiteY108" fmla="*/ 2447925 h 2605088"/>
                      <a:gd name="connsiteX109" fmla="*/ 2883483 w 3904006"/>
                      <a:gd name="connsiteY109" fmla="*/ 2452688 h 2605088"/>
                      <a:gd name="connsiteX110" fmla="*/ 2916820 w 3904006"/>
                      <a:gd name="connsiteY110" fmla="*/ 2462213 h 2605088"/>
                      <a:gd name="connsiteX111" fmla="*/ 2940633 w 3904006"/>
                      <a:gd name="connsiteY111" fmla="*/ 2476500 h 2605088"/>
                      <a:gd name="connsiteX112" fmla="*/ 3016833 w 3904006"/>
                      <a:gd name="connsiteY112" fmla="*/ 2495550 h 2605088"/>
                      <a:gd name="connsiteX113" fmla="*/ 3088270 w 3904006"/>
                      <a:gd name="connsiteY113" fmla="*/ 2519362 h 2605088"/>
                      <a:gd name="connsiteX114" fmla="*/ 3264483 w 3904006"/>
                      <a:gd name="connsiteY114" fmla="*/ 2543175 h 2605088"/>
                      <a:gd name="connsiteX115" fmla="*/ 3469270 w 3904006"/>
                      <a:gd name="connsiteY115" fmla="*/ 2566988 h 2605088"/>
                      <a:gd name="connsiteX116" fmla="*/ 3526420 w 3904006"/>
                      <a:gd name="connsiteY116" fmla="*/ 2581275 h 2605088"/>
                      <a:gd name="connsiteX117" fmla="*/ 3554995 w 3904006"/>
                      <a:gd name="connsiteY117" fmla="*/ 2576513 h 2605088"/>
                      <a:gd name="connsiteX118" fmla="*/ 3626433 w 3904006"/>
                      <a:gd name="connsiteY118" fmla="*/ 2600325 h 2605088"/>
                      <a:gd name="connsiteX119" fmla="*/ 3883608 w 3904006"/>
                      <a:gd name="connsiteY119" fmla="*/ 2595563 h 2605088"/>
                      <a:gd name="connsiteX120" fmla="*/ 3902658 w 3904006"/>
                      <a:gd name="connsiteY120" fmla="*/ 2590800 h 2605088"/>
                      <a:gd name="connsiteX121" fmla="*/ 3864558 w 3904006"/>
                      <a:gd name="connsiteY121" fmla="*/ 2595563 h 2605088"/>
                      <a:gd name="connsiteX122" fmla="*/ 3697870 w 3904006"/>
                      <a:gd name="connsiteY122" fmla="*/ 2576513 h 2605088"/>
                      <a:gd name="connsiteX123" fmla="*/ 3626433 w 3904006"/>
                      <a:gd name="connsiteY123" fmla="*/ 2581275 h 2605088"/>
                      <a:gd name="connsiteX124" fmla="*/ 3512133 w 3904006"/>
                      <a:gd name="connsiteY124" fmla="*/ 2605088 h 2605088"/>
                      <a:gd name="connsiteX125" fmla="*/ 3340683 w 3904006"/>
                      <a:gd name="connsiteY125" fmla="*/ 2600325 h 2605088"/>
                      <a:gd name="connsiteX126" fmla="*/ 3316870 w 3904006"/>
                      <a:gd name="connsiteY126" fmla="*/ 2595563 h 2605088"/>
                      <a:gd name="connsiteX127" fmla="*/ 3207333 w 3904006"/>
                      <a:gd name="connsiteY127" fmla="*/ 2590800 h 2605088"/>
                      <a:gd name="connsiteX128" fmla="*/ 2969208 w 3904006"/>
                      <a:gd name="connsiteY128" fmla="*/ 2600325 h 2605088"/>
                      <a:gd name="connsiteX129" fmla="*/ 2854908 w 3904006"/>
                      <a:gd name="connsiteY129" fmla="*/ 2595563 h 2605088"/>
                      <a:gd name="connsiteX130" fmla="*/ 1997658 w 3904006"/>
                      <a:gd name="connsiteY130" fmla="*/ 2590800 h 2605088"/>
                      <a:gd name="connsiteX131" fmla="*/ 1859545 w 3904006"/>
                      <a:gd name="connsiteY131" fmla="*/ 2586038 h 2605088"/>
                      <a:gd name="connsiteX132" fmla="*/ 1740483 w 3904006"/>
                      <a:gd name="connsiteY132" fmla="*/ 2590800 h 2605088"/>
                      <a:gd name="connsiteX133" fmla="*/ 1464258 w 3904006"/>
                      <a:gd name="connsiteY133" fmla="*/ 2571750 h 2605088"/>
                      <a:gd name="connsiteX134" fmla="*/ 1240420 w 3904006"/>
                      <a:gd name="connsiteY134" fmla="*/ 2566988 h 2605088"/>
                      <a:gd name="connsiteX135" fmla="*/ 1149933 w 3904006"/>
                      <a:gd name="connsiteY135" fmla="*/ 2552700 h 2605088"/>
                      <a:gd name="connsiteX136" fmla="*/ 1083258 w 3904006"/>
                      <a:gd name="connsiteY136" fmla="*/ 2543175 h 2605088"/>
                      <a:gd name="connsiteX137" fmla="*/ 959433 w 3904006"/>
                      <a:gd name="connsiteY137" fmla="*/ 2538413 h 2605088"/>
                      <a:gd name="connsiteX138" fmla="*/ 902283 w 3904006"/>
                      <a:gd name="connsiteY138" fmla="*/ 2524125 h 2605088"/>
                      <a:gd name="connsiteX139" fmla="*/ 830845 w 3904006"/>
                      <a:gd name="connsiteY139" fmla="*/ 2505075 h 2605088"/>
                      <a:gd name="connsiteX140" fmla="*/ 811795 w 3904006"/>
                      <a:gd name="connsiteY140" fmla="*/ 2495550 h 2605088"/>
                      <a:gd name="connsiteX141" fmla="*/ 773695 w 3904006"/>
                      <a:gd name="connsiteY141" fmla="*/ 2486025 h 2605088"/>
                      <a:gd name="connsiteX142" fmla="*/ 754645 w 3904006"/>
                      <a:gd name="connsiteY142" fmla="*/ 2466975 h 2605088"/>
                      <a:gd name="connsiteX143" fmla="*/ 740358 w 3904006"/>
                      <a:gd name="connsiteY143" fmla="*/ 2462213 h 2605088"/>
                      <a:gd name="connsiteX144" fmla="*/ 621295 w 3904006"/>
                      <a:gd name="connsiteY144" fmla="*/ 2443163 h 2605088"/>
                      <a:gd name="connsiteX145" fmla="*/ 583195 w 3904006"/>
                      <a:gd name="connsiteY145" fmla="*/ 2428875 h 2605088"/>
                      <a:gd name="connsiteX146" fmla="*/ 492708 w 3904006"/>
                      <a:gd name="connsiteY146" fmla="*/ 2352675 h 2605088"/>
                      <a:gd name="connsiteX147" fmla="*/ 478420 w 3904006"/>
                      <a:gd name="connsiteY147" fmla="*/ 2333625 h 2605088"/>
                      <a:gd name="connsiteX148" fmla="*/ 454608 w 3904006"/>
                      <a:gd name="connsiteY148" fmla="*/ 2314575 h 2605088"/>
                      <a:gd name="connsiteX149" fmla="*/ 406983 w 3904006"/>
                      <a:gd name="connsiteY149" fmla="*/ 2252663 h 2605088"/>
                      <a:gd name="connsiteX150" fmla="*/ 383170 w 3904006"/>
                      <a:gd name="connsiteY150" fmla="*/ 2238375 h 2605088"/>
                      <a:gd name="connsiteX151" fmla="*/ 340308 w 3904006"/>
                      <a:gd name="connsiteY151" fmla="*/ 2185988 h 2605088"/>
                      <a:gd name="connsiteX152" fmla="*/ 311733 w 3904006"/>
                      <a:gd name="connsiteY152" fmla="*/ 2166938 h 2605088"/>
                      <a:gd name="connsiteX153" fmla="*/ 287920 w 3904006"/>
                      <a:gd name="connsiteY153" fmla="*/ 2128838 h 2605088"/>
                      <a:gd name="connsiteX154" fmla="*/ 273632 w 3904006"/>
                      <a:gd name="connsiteY154" fmla="*/ 2124075 h 2605088"/>
                      <a:gd name="connsiteX155" fmla="*/ 230770 w 3904006"/>
                      <a:gd name="connsiteY155" fmla="*/ 2066925 h 2605088"/>
                      <a:gd name="connsiteX156" fmla="*/ 202195 w 3904006"/>
                      <a:gd name="connsiteY156" fmla="*/ 2014538 h 2605088"/>
                      <a:gd name="connsiteX157" fmla="*/ 187908 w 3904006"/>
                      <a:gd name="connsiteY157" fmla="*/ 1981200 h 2605088"/>
                      <a:gd name="connsiteX158" fmla="*/ 145045 w 3904006"/>
                      <a:gd name="connsiteY158" fmla="*/ 1943100 h 2605088"/>
                      <a:gd name="connsiteX159" fmla="*/ 125995 w 3904006"/>
                      <a:gd name="connsiteY159" fmla="*/ 1909763 h 2605088"/>
                      <a:gd name="connsiteX160" fmla="*/ 125995 w 3904006"/>
                      <a:gd name="connsiteY160" fmla="*/ 1881188 h 2605088"/>
                      <a:gd name="connsiteX161" fmla="*/ 116470 w 3904006"/>
                      <a:gd name="connsiteY161" fmla="*/ 1862138 h 2605088"/>
                      <a:gd name="connsiteX162" fmla="*/ 83133 w 3904006"/>
                      <a:gd name="connsiteY162" fmla="*/ 1819275 h 2605088"/>
                      <a:gd name="connsiteX163" fmla="*/ 78370 w 3904006"/>
                      <a:gd name="connsiteY163" fmla="*/ 1804988 h 2605088"/>
                      <a:gd name="connsiteX164" fmla="*/ 30745 w 3904006"/>
                      <a:gd name="connsiteY164" fmla="*/ 1733550 h 2605088"/>
                      <a:gd name="connsiteX165" fmla="*/ 2170 w 3904006"/>
                      <a:gd name="connsiteY165" fmla="*/ 1662113 h 2605088"/>
                      <a:gd name="connsiteX166" fmla="*/ 2170 w 3904006"/>
                      <a:gd name="connsiteY166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1308 w 3904006"/>
                      <a:gd name="connsiteY66" fmla="*/ 634123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40308 w 3904006"/>
                      <a:gd name="connsiteY152" fmla="*/ 2185988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40308 w 3904006"/>
                      <a:gd name="connsiteY152" fmla="*/ 2185988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38375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406983 w 3904006"/>
                      <a:gd name="connsiteY150" fmla="*/ 2252663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6221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87908 w 3904006"/>
                      <a:gd name="connsiteY158" fmla="*/ 1981200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3632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66938 h 2605088"/>
                      <a:gd name="connsiteX154" fmla="*/ 287920 w 3904006"/>
                      <a:gd name="connsiteY154" fmla="*/ 2128838 h 2605088"/>
                      <a:gd name="connsiteX155" fmla="*/ 270220 w 3904006"/>
                      <a:gd name="connsiteY155" fmla="*/ 2127487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87920 w 3904006"/>
                      <a:gd name="connsiteY154" fmla="*/ 2128838 h 2605088"/>
                      <a:gd name="connsiteX155" fmla="*/ 270220 w 3904006"/>
                      <a:gd name="connsiteY155" fmla="*/ 2127487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87920 w 3904006"/>
                      <a:gd name="connsiteY154" fmla="*/ 2128838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4258 w 3904006"/>
                      <a:gd name="connsiteY134" fmla="*/ 2571750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9933 w 3904006"/>
                      <a:gd name="connsiteY136" fmla="*/ 2552700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43175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59445 w 3904006"/>
                      <a:gd name="connsiteY49" fmla="*/ 147638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9917 w 3904006"/>
                      <a:gd name="connsiteY49" fmla="*/ 144226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83258 w 3904006"/>
                      <a:gd name="connsiteY50" fmla="*/ 185738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8125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07070 w 3904006"/>
                      <a:gd name="connsiteY51" fmla="*/ 219075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202195 w 3904006"/>
                      <a:gd name="connsiteY157" fmla="*/ 2014538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30770 w 3904006"/>
                      <a:gd name="connsiteY156" fmla="*/ 2066925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16470 w 3904006"/>
                      <a:gd name="connsiteY162" fmla="*/ 1862138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25995 w 3904006"/>
                      <a:gd name="connsiteY161" fmla="*/ 1881188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40420 w 3904006"/>
                      <a:gd name="connsiteY135" fmla="*/ 2566988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78574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3770 w 3904006"/>
                      <a:gd name="connsiteY144" fmla="*/ 2472449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36946 w 3904006"/>
                      <a:gd name="connsiteY144" fmla="*/ 2475861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9633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40358 w 3904006"/>
                      <a:gd name="connsiteY144" fmla="*/ 2496333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66975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5350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87623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97445 w 3904006"/>
                      <a:gd name="connsiteY23" fmla="*/ 733425 h 2605088"/>
                      <a:gd name="connsiteX24" fmla="*/ 311733 w 3904006"/>
                      <a:gd name="connsiteY24" fmla="*/ 714375 h 2605088"/>
                      <a:gd name="connsiteX25" fmla="*/ 340308 w 3904006"/>
                      <a:gd name="connsiteY25" fmla="*/ 628650 h 2605088"/>
                      <a:gd name="connsiteX26" fmla="*/ 364120 w 3904006"/>
                      <a:gd name="connsiteY26" fmla="*/ 557213 h 2605088"/>
                      <a:gd name="connsiteX27" fmla="*/ 383170 w 3904006"/>
                      <a:gd name="connsiteY27" fmla="*/ 504825 h 2605088"/>
                      <a:gd name="connsiteX28" fmla="*/ 387933 w 3904006"/>
                      <a:gd name="connsiteY28" fmla="*/ 476250 h 2605088"/>
                      <a:gd name="connsiteX29" fmla="*/ 416508 w 3904006"/>
                      <a:gd name="connsiteY29" fmla="*/ 433388 h 2605088"/>
                      <a:gd name="connsiteX30" fmla="*/ 426033 w 3904006"/>
                      <a:gd name="connsiteY30" fmla="*/ 404813 h 2605088"/>
                      <a:gd name="connsiteX31" fmla="*/ 435558 w 3904006"/>
                      <a:gd name="connsiteY31" fmla="*/ 385763 h 2605088"/>
                      <a:gd name="connsiteX32" fmla="*/ 440320 w 3904006"/>
                      <a:gd name="connsiteY32" fmla="*/ 366713 h 2605088"/>
                      <a:gd name="connsiteX33" fmla="*/ 478420 w 3904006"/>
                      <a:gd name="connsiteY33" fmla="*/ 309563 h 2605088"/>
                      <a:gd name="connsiteX34" fmla="*/ 526045 w 3904006"/>
                      <a:gd name="connsiteY34" fmla="*/ 238125 h 2605088"/>
                      <a:gd name="connsiteX35" fmla="*/ 549858 w 3904006"/>
                      <a:gd name="connsiteY35" fmla="*/ 219075 h 2605088"/>
                      <a:gd name="connsiteX36" fmla="*/ 554620 w 3904006"/>
                      <a:gd name="connsiteY36" fmla="*/ 204788 h 2605088"/>
                      <a:gd name="connsiteX37" fmla="*/ 568908 w 3904006"/>
                      <a:gd name="connsiteY37" fmla="*/ 190500 h 2605088"/>
                      <a:gd name="connsiteX38" fmla="*/ 607007 w 3904006"/>
                      <a:gd name="connsiteY38" fmla="*/ 123825 h 2605088"/>
                      <a:gd name="connsiteX39" fmla="*/ 664158 w 3904006"/>
                      <a:gd name="connsiteY39" fmla="*/ 76200 h 2605088"/>
                      <a:gd name="connsiteX40" fmla="*/ 687970 w 3904006"/>
                      <a:gd name="connsiteY40" fmla="*/ 52388 h 2605088"/>
                      <a:gd name="connsiteX41" fmla="*/ 730832 w 3904006"/>
                      <a:gd name="connsiteY41" fmla="*/ 33338 h 2605088"/>
                      <a:gd name="connsiteX42" fmla="*/ 778458 w 3904006"/>
                      <a:gd name="connsiteY42" fmla="*/ 4763 h 2605088"/>
                      <a:gd name="connsiteX43" fmla="*/ 840370 w 3904006"/>
                      <a:gd name="connsiteY43" fmla="*/ 0 h 2605088"/>
                      <a:gd name="connsiteX44" fmla="*/ 949908 w 3904006"/>
                      <a:gd name="connsiteY44" fmla="*/ 19050 h 2605088"/>
                      <a:gd name="connsiteX45" fmla="*/ 997533 w 3904006"/>
                      <a:gd name="connsiteY45" fmla="*/ 57150 h 2605088"/>
                      <a:gd name="connsiteX46" fmla="*/ 1016583 w 3904006"/>
                      <a:gd name="connsiteY46" fmla="*/ 71438 h 2605088"/>
                      <a:gd name="connsiteX47" fmla="*/ 1040395 w 3904006"/>
                      <a:gd name="connsiteY47" fmla="*/ 90488 h 2605088"/>
                      <a:gd name="connsiteX48" fmla="*/ 1049920 w 3904006"/>
                      <a:gd name="connsiteY48" fmla="*/ 109538 h 2605088"/>
                      <a:gd name="connsiteX49" fmla="*/ 1073093 w 3904006"/>
                      <a:gd name="connsiteY49" fmla="*/ 144226 h 2605088"/>
                      <a:gd name="connsiteX50" fmla="*/ 1090081 w 3904006"/>
                      <a:gd name="connsiteY50" fmla="*/ 175502 h 2605088"/>
                      <a:gd name="connsiteX51" fmla="*/ 1110482 w 3904006"/>
                      <a:gd name="connsiteY51" fmla="*/ 215663 h 2605088"/>
                      <a:gd name="connsiteX52" fmla="*/ 1116595 w 3904006"/>
                      <a:gd name="connsiteY52" fmla="*/ 234713 h 2605088"/>
                      <a:gd name="connsiteX53" fmla="*/ 1135645 w 3904006"/>
                      <a:gd name="connsiteY53" fmla="*/ 257175 h 2605088"/>
                      <a:gd name="connsiteX54" fmla="*/ 1164220 w 3904006"/>
                      <a:gd name="connsiteY54" fmla="*/ 300038 h 2605088"/>
                      <a:gd name="connsiteX55" fmla="*/ 1183270 w 3904006"/>
                      <a:gd name="connsiteY55" fmla="*/ 333375 h 2605088"/>
                      <a:gd name="connsiteX56" fmla="*/ 1202320 w 3904006"/>
                      <a:gd name="connsiteY56" fmla="*/ 352425 h 2605088"/>
                      <a:gd name="connsiteX57" fmla="*/ 1221370 w 3904006"/>
                      <a:gd name="connsiteY57" fmla="*/ 385763 h 2605088"/>
                      <a:gd name="connsiteX58" fmla="*/ 1249945 w 3904006"/>
                      <a:gd name="connsiteY58" fmla="*/ 423863 h 2605088"/>
                      <a:gd name="connsiteX59" fmla="*/ 1273758 w 3904006"/>
                      <a:gd name="connsiteY59" fmla="*/ 466725 h 2605088"/>
                      <a:gd name="connsiteX60" fmla="*/ 1288045 w 3904006"/>
                      <a:gd name="connsiteY60" fmla="*/ 504825 h 2605088"/>
                      <a:gd name="connsiteX61" fmla="*/ 1297570 w 3904006"/>
                      <a:gd name="connsiteY61" fmla="*/ 533400 h 2605088"/>
                      <a:gd name="connsiteX62" fmla="*/ 1316620 w 3904006"/>
                      <a:gd name="connsiteY62" fmla="*/ 542925 h 2605088"/>
                      <a:gd name="connsiteX63" fmla="*/ 1321383 w 3904006"/>
                      <a:gd name="connsiteY63" fmla="*/ 561975 h 2605088"/>
                      <a:gd name="connsiteX64" fmla="*/ 1334106 w 3904006"/>
                      <a:gd name="connsiteY64" fmla="*/ 594029 h 2605088"/>
                      <a:gd name="connsiteX65" fmla="*/ 1340433 w 3904006"/>
                      <a:gd name="connsiteY65" fmla="*/ 590550 h 2605088"/>
                      <a:gd name="connsiteX66" fmla="*/ 1358132 w 3904006"/>
                      <a:gd name="connsiteY66" fmla="*/ 630711 h 2605088"/>
                      <a:gd name="connsiteX67" fmla="*/ 1378533 w 3904006"/>
                      <a:gd name="connsiteY67" fmla="*/ 661988 h 2605088"/>
                      <a:gd name="connsiteX68" fmla="*/ 1392820 w 3904006"/>
                      <a:gd name="connsiteY68" fmla="*/ 704850 h 2605088"/>
                      <a:gd name="connsiteX69" fmla="*/ 1421395 w 3904006"/>
                      <a:gd name="connsiteY69" fmla="*/ 723900 h 2605088"/>
                      <a:gd name="connsiteX70" fmla="*/ 1473783 w 3904006"/>
                      <a:gd name="connsiteY70" fmla="*/ 847725 h 2605088"/>
                      <a:gd name="connsiteX71" fmla="*/ 1530933 w 3904006"/>
                      <a:gd name="connsiteY71" fmla="*/ 938213 h 2605088"/>
                      <a:gd name="connsiteX72" fmla="*/ 1583320 w 3904006"/>
                      <a:gd name="connsiteY72" fmla="*/ 1071563 h 2605088"/>
                      <a:gd name="connsiteX73" fmla="*/ 1640470 w 3904006"/>
                      <a:gd name="connsiteY73" fmla="*/ 1147763 h 2605088"/>
                      <a:gd name="connsiteX74" fmla="*/ 1649995 w 3904006"/>
                      <a:gd name="connsiteY74" fmla="*/ 1171575 h 2605088"/>
                      <a:gd name="connsiteX75" fmla="*/ 1669045 w 3904006"/>
                      <a:gd name="connsiteY75" fmla="*/ 1204913 h 2605088"/>
                      <a:gd name="connsiteX76" fmla="*/ 1678570 w 3904006"/>
                      <a:gd name="connsiteY76" fmla="*/ 1219200 h 2605088"/>
                      <a:gd name="connsiteX77" fmla="*/ 1702383 w 3904006"/>
                      <a:gd name="connsiteY77" fmla="*/ 1266825 h 2605088"/>
                      <a:gd name="connsiteX78" fmla="*/ 1707145 w 3904006"/>
                      <a:gd name="connsiteY78" fmla="*/ 1290638 h 2605088"/>
                      <a:gd name="connsiteX79" fmla="*/ 1759533 w 3904006"/>
                      <a:gd name="connsiteY79" fmla="*/ 1376363 h 2605088"/>
                      <a:gd name="connsiteX80" fmla="*/ 1783345 w 3904006"/>
                      <a:gd name="connsiteY80" fmla="*/ 1414463 h 2605088"/>
                      <a:gd name="connsiteX81" fmla="*/ 1797633 w 3904006"/>
                      <a:gd name="connsiteY81" fmla="*/ 1428750 h 2605088"/>
                      <a:gd name="connsiteX82" fmla="*/ 1826208 w 3904006"/>
                      <a:gd name="connsiteY82" fmla="*/ 1457325 h 2605088"/>
                      <a:gd name="connsiteX83" fmla="*/ 1845258 w 3904006"/>
                      <a:gd name="connsiteY83" fmla="*/ 1509713 h 2605088"/>
                      <a:gd name="connsiteX84" fmla="*/ 1888120 w 3904006"/>
                      <a:gd name="connsiteY84" fmla="*/ 1590675 h 2605088"/>
                      <a:gd name="connsiteX85" fmla="*/ 1921458 w 3904006"/>
                      <a:gd name="connsiteY85" fmla="*/ 1657350 h 2605088"/>
                      <a:gd name="connsiteX86" fmla="*/ 1953445 w 3904006"/>
                      <a:gd name="connsiteY86" fmla="*/ 1696802 h 2605088"/>
                      <a:gd name="connsiteX87" fmla="*/ 1964320 w 3904006"/>
                      <a:gd name="connsiteY87" fmla="*/ 1728788 h 2605088"/>
                      <a:gd name="connsiteX88" fmla="*/ 1983370 w 3904006"/>
                      <a:gd name="connsiteY88" fmla="*/ 1747838 h 2605088"/>
                      <a:gd name="connsiteX89" fmla="*/ 2059571 w 3904006"/>
                      <a:gd name="connsiteY89" fmla="*/ 1824037 h 2605088"/>
                      <a:gd name="connsiteX90" fmla="*/ 2073858 w 3904006"/>
                      <a:gd name="connsiteY90" fmla="*/ 1862138 h 2605088"/>
                      <a:gd name="connsiteX91" fmla="*/ 2121483 w 3904006"/>
                      <a:gd name="connsiteY91" fmla="*/ 1938338 h 2605088"/>
                      <a:gd name="connsiteX92" fmla="*/ 2169108 w 3904006"/>
                      <a:gd name="connsiteY92" fmla="*/ 1962150 h 2605088"/>
                      <a:gd name="connsiteX93" fmla="*/ 2186167 w 3904006"/>
                      <a:gd name="connsiteY93" fmla="*/ 1997478 h 2605088"/>
                      <a:gd name="connsiteX94" fmla="*/ 2192921 w 3904006"/>
                      <a:gd name="connsiteY94" fmla="*/ 2005012 h 2605088"/>
                      <a:gd name="connsiteX95" fmla="*/ 2223557 w 3904006"/>
                      <a:gd name="connsiteY95" fmla="*/ 2037640 h 2605088"/>
                      <a:gd name="connsiteX96" fmla="*/ 2254833 w 3904006"/>
                      <a:gd name="connsiteY96" fmla="*/ 2081213 h 2605088"/>
                      <a:gd name="connsiteX97" fmla="*/ 2267770 w 3904006"/>
                      <a:gd name="connsiteY97" fmla="*/ 2092088 h 2605088"/>
                      <a:gd name="connsiteX98" fmla="*/ 2316745 w 3904006"/>
                      <a:gd name="connsiteY98" fmla="*/ 2138363 h 2605088"/>
                      <a:gd name="connsiteX99" fmla="*/ 2337857 w 3904006"/>
                      <a:gd name="connsiteY99" fmla="*/ 2143765 h 2605088"/>
                      <a:gd name="connsiteX100" fmla="*/ 2378658 w 3904006"/>
                      <a:gd name="connsiteY100" fmla="*/ 2195513 h 2605088"/>
                      <a:gd name="connsiteX101" fmla="*/ 2440570 w 3904006"/>
                      <a:gd name="connsiteY101" fmla="*/ 2238375 h 2605088"/>
                      <a:gd name="connsiteX102" fmla="*/ 2483433 w 3904006"/>
                      <a:gd name="connsiteY102" fmla="*/ 2257425 h 2605088"/>
                      <a:gd name="connsiteX103" fmla="*/ 2550108 w 3904006"/>
                      <a:gd name="connsiteY103" fmla="*/ 2305050 h 2605088"/>
                      <a:gd name="connsiteX104" fmla="*/ 2607258 w 3904006"/>
                      <a:gd name="connsiteY104" fmla="*/ 2347912 h 2605088"/>
                      <a:gd name="connsiteX105" fmla="*/ 2626308 w 3904006"/>
                      <a:gd name="connsiteY105" fmla="*/ 2357438 h 2605088"/>
                      <a:gd name="connsiteX106" fmla="*/ 2692983 w 3904006"/>
                      <a:gd name="connsiteY106" fmla="*/ 2376488 h 2605088"/>
                      <a:gd name="connsiteX107" fmla="*/ 2712033 w 3904006"/>
                      <a:gd name="connsiteY107" fmla="*/ 2381250 h 2605088"/>
                      <a:gd name="connsiteX108" fmla="*/ 2840620 w 3904006"/>
                      <a:gd name="connsiteY108" fmla="*/ 2433638 h 2605088"/>
                      <a:gd name="connsiteX109" fmla="*/ 2850145 w 3904006"/>
                      <a:gd name="connsiteY109" fmla="*/ 2447925 h 2605088"/>
                      <a:gd name="connsiteX110" fmla="*/ 2883483 w 3904006"/>
                      <a:gd name="connsiteY110" fmla="*/ 2452688 h 2605088"/>
                      <a:gd name="connsiteX111" fmla="*/ 2916820 w 3904006"/>
                      <a:gd name="connsiteY111" fmla="*/ 2462213 h 2605088"/>
                      <a:gd name="connsiteX112" fmla="*/ 2940633 w 3904006"/>
                      <a:gd name="connsiteY112" fmla="*/ 2476500 h 2605088"/>
                      <a:gd name="connsiteX113" fmla="*/ 3016833 w 3904006"/>
                      <a:gd name="connsiteY113" fmla="*/ 2495550 h 2605088"/>
                      <a:gd name="connsiteX114" fmla="*/ 3088270 w 3904006"/>
                      <a:gd name="connsiteY114" fmla="*/ 2519362 h 2605088"/>
                      <a:gd name="connsiteX115" fmla="*/ 3264483 w 3904006"/>
                      <a:gd name="connsiteY115" fmla="*/ 2543175 h 2605088"/>
                      <a:gd name="connsiteX116" fmla="*/ 3469270 w 3904006"/>
                      <a:gd name="connsiteY116" fmla="*/ 2566988 h 2605088"/>
                      <a:gd name="connsiteX117" fmla="*/ 3526420 w 3904006"/>
                      <a:gd name="connsiteY117" fmla="*/ 2581275 h 2605088"/>
                      <a:gd name="connsiteX118" fmla="*/ 3554995 w 3904006"/>
                      <a:gd name="connsiteY118" fmla="*/ 2576513 h 2605088"/>
                      <a:gd name="connsiteX119" fmla="*/ 3626433 w 3904006"/>
                      <a:gd name="connsiteY119" fmla="*/ 2600325 h 2605088"/>
                      <a:gd name="connsiteX120" fmla="*/ 3883608 w 3904006"/>
                      <a:gd name="connsiteY120" fmla="*/ 2595563 h 2605088"/>
                      <a:gd name="connsiteX121" fmla="*/ 3902658 w 3904006"/>
                      <a:gd name="connsiteY121" fmla="*/ 2590800 h 2605088"/>
                      <a:gd name="connsiteX122" fmla="*/ 3864558 w 3904006"/>
                      <a:gd name="connsiteY122" fmla="*/ 2595563 h 2605088"/>
                      <a:gd name="connsiteX123" fmla="*/ 3697870 w 3904006"/>
                      <a:gd name="connsiteY123" fmla="*/ 2576513 h 2605088"/>
                      <a:gd name="connsiteX124" fmla="*/ 3626433 w 3904006"/>
                      <a:gd name="connsiteY124" fmla="*/ 2581275 h 2605088"/>
                      <a:gd name="connsiteX125" fmla="*/ 3512133 w 3904006"/>
                      <a:gd name="connsiteY125" fmla="*/ 2605088 h 2605088"/>
                      <a:gd name="connsiteX126" fmla="*/ 3340683 w 3904006"/>
                      <a:gd name="connsiteY126" fmla="*/ 2600325 h 2605088"/>
                      <a:gd name="connsiteX127" fmla="*/ 3316870 w 3904006"/>
                      <a:gd name="connsiteY127" fmla="*/ 2595563 h 2605088"/>
                      <a:gd name="connsiteX128" fmla="*/ 3207333 w 3904006"/>
                      <a:gd name="connsiteY128" fmla="*/ 2590800 h 2605088"/>
                      <a:gd name="connsiteX129" fmla="*/ 2969208 w 3904006"/>
                      <a:gd name="connsiteY129" fmla="*/ 2600325 h 2605088"/>
                      <a:gd name="connsiteX130" fmla="*/ 2854908 w 3904006"/>
                      <a:gd name="connsiteY130" fmla="*/ 2595563 h 2605088"/>
                      <a:gd name="connsiteX131" fmla="*/ 1997658 w 3904006"/>
                      <a:gd name="connsiteY131" fmla="*/ 2590800 h 2605088"/>
                      <a:gd name="connsiteX132" fmla="*/ 1859545 w 3904006"/>
                      <a:gd name="connsiteY132" fmla="*/ 2586038 h 2605088"/>
                      <a:gd name="connsiteX133" fmla="*/ 1740483 w 3904006"/>
                      <a:gd name="connsiteY133" fmla="*/ 2590800 h 2605088"/>
                      <a:gd name="connsiteX134" fmla="*/ 1460846 w 3904006"/>
                      <a:gd name="connsiteY134" fmla="*/ 2585398 h 2605088"/>
                      <a:gd name="connsiteX135" fmla="*/ 1237008 w 3904006"/>
                      <a:gd name="connsiteY135" fmla="*/ 2577224 h 2605088"/>
                      <a:gd name="connsiteX136" fmla="*/ 1146521 w 3904006"/>
                      <a:gd name="connsiteY136" fmla="*/ 2566348 h 2605088"/>
                      <a:gd name="connsiteX137" fmla="*/ 1083258 w 3904006"/>
                      <a:gd name="connsiteY137" fmla="*/ 2553411 h 2605088"/>
                      <a:gd name="connsiteX138" fmla="*/ 959433 w 3904006"/>
                      <a:gd name="connsiteY138" fmla="*/ 2538413 h 2605088"/>
                      <a:gd name="connsiteX139" fmla="*/ 902283 w 3904006"/>
                      <a:gd name="connsiteY139" fmla="*/ 2524125 h 2605088"/>
                      <a:gd name="connsiteX140" fmla="*/ 830845 w 3904006"/>
                      <a:gd name="connsiteY140" fmla="*/ 2505075 h 2605088"/>
                      <a:gd name="connsiteX141" fmla="*/ 811795 w 3904006"/>
                      <a:gd name="connsiteY141" fmla="*/ 2495550 h 2605088"/>
                      <a:gd name="connsiteX142" fmla="*/ 773695 w 3904006"/>
                      <a:gd name="connsiteY142" fmla="*/ 2486025 h 2605088"/>
                      <a:gd name="connsiteX143" fmla="*/ 754645 w 3904006"/>
                      <a:gd name="connsiteY143" fmla="*/ 2494271 h 2605088"/>
                      <a:gd name="connsiteX144" fmla="*/ 719887 w 3904006"/>
                      <a:gd name="connsiteY144" fmla="*/ 2482685 h 2605088"/>
                      <a:gd name="connsiteX145" fmla="*/ 621295 w 3904006"/>
                      <a:gd name="connsiteY145" fmla="*/ 2443163 h 2605088"/>
                      <a:gd name="connsiteX146" fmla="*/ 583195 w 3904006"/>
                      <a:gd name="connsiteY146" fmla="*/ 2428875 h 2605088"/>
                      <a:gd name="connsiteX147" fmla="*/ 492708 w 3904006"/>
                      <a:gd name="connsiteY147" fmla="*/ 2352675 h 2605088"/>
                      <a:gd name="connsiteX148" fmla="*/ 478420 w 3904006"/>
                      <a:gd name="connsiteY148" fmla="*/ 2333625 h 2605088"/>
                      <a:gd name="connsiteX149" fmla="*/ 454608 w 3904006"/>
                      <a:gd name="connsiteY149" fmla="*/ 2314575 h 2605088"/>
                      <a:gd name="connsiteX150" fmla="*/ 389924 w 3904006"/>
                      <a:gd name="connsiteY150" fmla="*/ 2266311 h 2605088"/>
                      <a:gd name="connsiteX151" fmla="*/ 383170 w 3904006"/>
                      <a:gd name="connsiteY151" fmla="*/ 2245199 h 2605088"/>
                      <a:gd name="connsiteX152" fmla="*/ 326660 w 3904006"/>
                      <a:gd name="connsiteY152" fmla="*/ 2192812 h 2605088"/>
                      <a:gd name="connsiteX153" fmla="*/ 311733 w 3904006"/>
                      <a:gd name="connsiteY153" fmla="*/ 2177174 h 2605088"/>
                      <a:gd name="connsiteX154" fmla="*/ 277685 w 3904006"/>
                      <a:gd name="connsiteY154" fmla="*/ 2132250 h 2605088"/>
                      <a:gd name="connsiteX155" fmla="*/ 266808 w 3904006"/>
                      <a:gd name="connsiteY155" fmla="*/ 2124075 h 2605088"/>
                      <a:gd name="connsiteX156" fmla="*/ 223946 w 3904006"/>
                      <a:gd name="connsiteY156" fmla="*/ 2073749 h 2605088"/>
                      <a:gd name="connsiteX157" fmla="*/ 191959 w 3904006"/>
                      <a:gd name="connsiteY157" fmla="*/ 2024774 h 2605088"/>
                      <a:gd name="connsiteX158" fmla="*/ 170848 w 3904006"/>
                      <a:gd name="connsiteY158" fmla="*/ 1988023 h 2605088"/>
                      <a:gd name="connsiteX159" fmla="*/ 145045 w 3904006"/>
                      <a:gd name="connsiteY159" fmla="*/ 1943100 h 2605088"/>
                      <a:gd name="connsiteX160" fmla="*/ 125995 w 3904006"/>
                      <a:gd name="connsiteY160" fmla="*/ 1909763 h 2605088"/>
                      <a:gd name="connsiteX161" fmla="*/ 112348 w 3904006"/>
                      <a:gd name="connsiteY161" fmla="*/ 1877777 h 2605088"/>
                      <a:gd name="connsiteX162" fmla="*/ 109647 w 3904006"/>
                      <a:gd name="connsiteY162" fmla="*/ 1865549 h 2605088"/>
                      <a:gd name="connsiteX163" fmla="*/ 83133 w 3904006"/>
                      <a:gd name="connsiteY163" fmla="*/ 1819275 h 2605088"/>
                      <a:gd name="connsiteX164" fmla="*/ 78370 w 3904006"/>
                      <a:gd name="connsiteY164" fmla="*/ 1804988 h 2605088"/>
                      <a:gd name="connsiteX165" fmla="*/ 30745 w 3904006"/>
                      <a:gd name="connsiteY165" fmla="*/ 1733550 h 2605088"/>
                      <a:gd name="connsiteX166" fmla="*/ 2170 w 3904006"/>
                      <a:gd name="connsiteY166" fmla="*/ 1662113 h 2605088"/>
                      <a:gd name="connsiteX167" fmla="*/ 2170 w 3904006"/>
                      <a:gd name="connsiteY167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9345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26045 w 3904006"/>
                      <a:gd name="connsiteY35" fmla="*/ 238125 h 2605088"/>
                      <a:gd name="connsiteX36" fmla="*/ 549858 w 3904006"/>
                      <a:gd name="connsiteY36" fmla="*/ 219075 h 2605088"/>
                      <a:gd name="connsiteX37" fmla="*/ 554620 w 3904006"/>
                      <a:gd name="connsiteY37" fmla="*/ 204788 h 2605088"/>
                      <a:gd name="connsiteX38" fmla="*/ 568908 w 3904006"/>
                      <a:gd name="connsiteY38" fmla="*/ 190500 h 2605088"/>
                      <a:gd name="connsiteX39" fmla="*/ 607007 w 3904006"/>
                      <a:gd name="connsiteY39" fmla="*/ 123825 h 2605088"/>
                      <a:gd name="connsiteX40" fmla="*/ 664158 w 3904006"/>
                      <a:gd name="connsiteY40" fmla="*/ 76200 h 2605088"/>
                      <a:gd name="connsiteX41" fmla="*/ 687970 w 3904006"/>
                      <a:gd name="connsiteY41" fmla="*/ 52388 h 2605088"/>
                      <a:gd name="connsiteX42" fmla="*/ 730832 w 3904006"/>
                      <a:gd name="connsiteY42" fmla="*/ 33338 h 2605088"/>
                      <a:gd name="connsiteX43" fmla="*/ 778458 w 3904006"/>
                      <a:gd name="connsiteY43" fmla="*/ 4763 h 2605088"/>
                      <a:gd name="connsiteX44" fmla="*/ 840370 w 3904006"/>
                      <a:gd name="connsiteY44" fmla="*/ 0 h 2605088"/>
                      <a:gd name="connsiteX45" fmla="*/ 949908 w 3904006"/>
                      <a:gd name="connsiteY45" fmla="*/ 19050 h 2605088"/>
                      <a:gd name="connsiteX46" fmla="*/ 997533 w 3904006"/>
                      <a:gd name="connsiteY46" fmla="*/ 57150 h 2605088"/>
                      <a:gd name="connsiteX47" fmla="*/ 1016583 w 3904006"/>
                      <a:gd name="connsiteY47" fmla="*/ 71438 h 2605088"/>
                      <a:gd name="connsiteX48" fmla="*/ 1040395 w 3904006"/>
                      <a:gd name="connsiteY48" fmla="*/ 90488 h 2605088"/>
                      <a:gd name="connsiteX49" fmla="*/ 1049920 w 3904006"/>
                      <a:gd name="connsiteY49" fmla="*/ 109538 h 2605088"/>
                      <a:gd name="connsiteX50" fmla="*/ 1073093 w 3904006"/>
                      <a:gd name="connsiteY50" fmla="*/ 144226 h 2605088"/>
                      <a:gd name="connsiteX51" fmla="*/ 1090081 w 3904006"/>
                      <a:gd name="connsiteY51" fmla="*/ 175502 h 2605088"/>
                      <a:gd name="connsiteX52" fmla="*/ 1110482 w 3904006"/>
                      <a:gd name="connsiteY52" fmla="*/ 215663 h 2605088"/>
                      <a:gd name="connsiteX53" fmla="*/ 1116595 w 3904006"/>
                      <a:gd name="connsiteY53" fmla="*/ 234713 h 2605088"/>
                      <a:gd name="connsiteX54" fmla="*/ 1135645 w 3904006"/>
                      <a:gd name="connsiteY54" fmla="*/ 257175 h 2605088"/>
                      <a:gd name="connsiteX55" fmla="*/ 1164220 w 3904006"/>
                      <a:gd name="connsiteY55" fmla="*/ 300038 h 2605088"/>
                      <a:gd name="connsiteX56" fmla="*/ 1183270 w 3904006"/>
                      <a:gd name="connsiteY56" fmla="*/ 333375 h 2605088"/>
                      <a:gd name="connsiteX57" fmla="*/ 1202320 w 3904006"/>
                      <a:gd name="connsiteY57" fmla="*/ 352425 h 2605088"/>
                      <a:gd name="connsiteX58" fmla="*/ 1221370 w 3904006"/>
                      <a:gd name="connsiteY58" fmla="*/ 385763 h 2605088"/>
                      <a:gd name="connsiteX59" fmla="*/ 1249945 w 3904006"/>
                      <a:gd name="connsiteY59" fmla="*/ 423863 h 2605088"/>
                      <a:gd name="connsiteX60" fmla="*/ 1273758 w 3904006"/>
                      <a:gd name="connsiteY60" fmla="*/ 466725 h 2605088"/>
                      <a:gd name="connsiteX61" fmla="*/ 1288045 w 3904006"/>
                      <a:gd name="connsiteY61" fmla="*/ 504825 h 2605088"/>
                      <a:gd name="connsiteX62" fmla="*/ 1297570 w 3904006"/>
                      <a:gd name="connsiteY62" fmla="*/ 533400 h 2605088"/>
                      <a:gd name="connsiteX63" fmla="*/ 1316620 w 3904006"/>
                      <a:gd name="connsiteY63" fmla="*/ 542925 h 2605088"/>
                      <a:gd name="connsiteX64" fmla="*/ 1321383 w 3904006"/>
                      <a:gd name="connsiteY64" fmla="*/ 561975 h 2605088"/>
                      <a:gd name="connsiteX65" fmla="*/ 1334106 w 3904006"/>
                      <a:gd name="connsiteY65" fmla="*/ 594029 h 2605088"/>
                      <a:gd name="connsiteX66" fmla="*/ 1340433 w 3904006"/>
                      <a:gd name="connsiteY66" fmla="*/ 590550 h 2605088"/>
                      <a:gd name="connsiteX67" fmla="*/ 1358132 w 3904006"/>
                      <a:gd name="connsiteY67" fmla="*/ 630711 h 2605088"/>
                      <a:gd name="connsiteX68" fmla="*/ 1378533 w 3904006"/>
                      <a:gd name="connsiteY68" fmla="*/ 661988 h 2605088"/>
                      <a:gd name="connsiteX69" fmla="*/ 1392820 w 3904006"/>
                      <a:gd name="connsiteY69" fmla="*/ 704850 h 2605088"/>
                      <a:gd name="connsiteX70" fmla="*/ 1421395 w 3904006"/>
                      <a:gd name="connsiteY70" fmla="*/ 723900 h 2605088"/>
                      <a:gd name="connsiteX71" fmla="*/ 1473783 w 3904006"/>
                      <a:gd name="connsiteY71" fmla="*/ 847725 h 2605088"/>
                      <a:gd name="connsiteX72" fmla="*/ 1530933 w 3904006"/>
                      <a:gd name="connsiteY72" fmla="*/ 938213 h 2605088"/>
                      <a:gd name="connsiteX73" fmla="*/ 1583320 w 3904006"/>
                      <a:gd name="connsiteY73" fmla="*/ 1071563 h 2605088"/>
                      <a:gd name="connsiteX74" fmla="*/ 1640470 w 3904006"/>
                      <a:gd name="connsiteY74" fmla="*/ 1147763 h 2605088"/>
                      <a:gd name="connsiteX75" fmla="*/ 1649995 w 3904006"/>
                      <a:gd name="connsiteY75" fmla="*/ 1171575 h 2605088"/>
                      <a:gd name="connsiteX76" fmla="*/ 1669045 w 3904006"/>
                      <a:gd name="connsiteY76" fmla="*/ 1204913 h 2605088"/>
                      <a:gd name="connsiteX77" fmla="*/ 1678570 w 3904006"/>
                      <a:gd name="connsiteY77" fmla="*/ 1219200 h 2605088"/>
                      <a:gd name="connsiteX78" fmla="*/ 1702383 w 3904006"/>
                      <a:gd name="connsiteY78" fmla="*/ 1266825 h 2605088"/>
                      <a:gd name="connsiteX79" fmla="*/ 1707145 w 3904006"/>
                      <a:gd name="connsiteY79" fmla="*/ 1290638 h 2605088"/>
                      <a:gd name="connsiteX80" fmla="*/ 1759533 w 3904006"/>
                      <a:gd name="connsiteY80" fmla="*/ 1376363 h 2605088"/>
                      <a:gd name="connsiteX81" fmla="*/ 1783345 w 3904006"/>
                      <a:gd name="connsiteY81" fmla="*/ 1414463 h 2605088"/>
                      <a:gd name="connsiteX82" fmla="*/ 1797633 w 3904006"/>
                      <a:gd name="connsiteY82" fmla="*/ 1428750 h 2605088"/>
                      <a:gd name="connsiteX83" fmla="*/ 1826208 w 3904006"/>
                      <a:gd name="connsiteY83" fmla="*/ 1457325 h 2605088"/>
                      <a:gd name="connsiteX84" fmla="*/ 1845258 w 3904006"/>
                      <a:gd name="connsiteY84" fmla="*/ 1509713 h 2605088"/>
                      <a:gd name="connsiteX85" fmla="*/ 1888120 w 3904006"/>
                      <a:gd name="connsiteY85" fmla="*/ 1590675 h 2605088"/>
                      <a:gd name="connsiteX86" fmla="*/ 1921458 w 3904006"/>
                      <a:gd name="connsiteY86" fmla="*/ 1657350 h 2605088"/>
                      <a:gd name="connsiteX87" fmla="*/ 1953445 w 3904006"/>
                      <a:gd name="connsiteY87" fmla="*/ 1696802 h 2605088"/>
                      <a:gd name="connsiteX88" fmla="*/ 1964320 w 3904006"/>
                      <a:gd name="connsiteY88" fmla="*/ 1728788 h 2605088"/>
                      <a:gd name="connsiteX89" fmla="*/ 1983370 w 3904006"/>
                      <a:gd name="connsiteY89" fmla="*/ 1747838 h 2605088"/>
                      <a:gd name="connsiteX90" fmla="*/ 2059571 w 3904006"/>
                      <a:gd name="connsiteY90" fmla="*/ 1824037 h 2605088"/>
                      <a:gd name="connsiteX91" fmla="*/ 2073858 w 3904006"/>
                      <a:gd name="connsiteY91" fmla="*/ 1862138 h 2605088"/>
                      <a:gd name="connsiteX92" fmla="*/ 2121483 w 3904006"/>
                      <a:gd name="connsiteY92" fmla="*/ 1938338 h 2605088"/>
                      <a:gd name="connsiteX93" fmla="*/ 2169108 w 3904006"/>
                      <a:gd name="connsiteY93" fmla="*/ 1962150 h 2605088"/>
                      <a:gd name="connsiteX94" fmla="*/ 2186167 w 3904006"/>
                      <a:gd name="connsiteY94" fmla="*/ 1997478 h 2605088"/>
                      <a:gd name="connsiteX95" fmla="*/ 2192921 w 3904006"/>
                      <a:gd name="connsiteY95" fmla="*/ 2005012 h 2605088"/>
                      <a:gd name="connsiteX96" fmla="*/ 2223557 w 3904006"/>
                      <a:gd name="connsiteY96" fmla="*/ 2037640 h 2605088"/>
                      <a:gd name="connsiteX97" fmla="*/ 2254833 w 3904006"/>
                      <a:gd name="connsiteY97" fmla="*/ 2081213 h 2605088"/>
                      <a:gd name="connsiteX98" fmla="*/ 2267770 w 3904006"/>
                      <a:gd name="connsiteY98" fmla="*/ 2092088 h 2605088"/>
                      <a:gd name="connsiteX99" fmla="*/ 2316745 w 3904006"/>
                      <a:gd name="connsiteY99" fmla="*/ 2138363 h 2605088"/>
                      <a:gd name="connsiteX100" fmla="*/ 2337857 w 3904006"/>
                      <a:gd name="connsiteY100" fmla="*/ 2143765 h 2605088"/>
                      <a:gd name="connsiteX101" fmla="*/ 2378658 w 3904006"/>
                      <a:gd name="connsiteY101" fmla="*/ 2195513 h 2605088"/>
                      <a:gd name="connsiteX102" fmla="*/ 2440570 w 3904006"/>
                      <a:gd name="connsiteY102" fmla="*/ 2238375 h 2605088"/>
                      <a:gd name="connsiteX103" fmla="*/ 2483433 w 3904006"/>
                      <a:gd name="connsiteY103" fmla="*/ 2257425 h 2605088"/>
                      <a:gd name="connsiteX104" fmla="*/ 2550108 w 3904006"/>
                      <a:gd name="connsiteY104" fmla="*/ 2305050 h 2605088"/>
                      <a:gd name="connsiteX105" fmla="*/ 2607258 w 3904006"/>
                      <a:gd name="connsiteY105" fmla="*/ 2347912 h 2605088"/>
                      <a:gd name="connsiteX106" fmla="*/ 2626308 w 3904006"/>
                      <a:gd name="connsiteY106" fmla="*/ 2357438 h 2605088"/>
                      <a:gd name="connsiteX107" fmla="*/ 2692983 w 3904006"/>
                      <a:gd name="connsiteY107" fmla="*/ 2376488 h 2605088"/>
                      <a:gd name="connsiteX108" fmla="*/ 2712033 w 3904006"/>
                      <a:gd name="connsiteY108" fmla="*/ 2381250 h 2605088"/>
                      <a:gd name="connsiteX109" fmla="*/ 2840620 w 3904006"/>
                      <a:gd name="connsiteY109" fmla="*/ 2433638 h 2605088"/>
                      <a:gd name="connsiteX110" fmla="*/ 2850145 w 3904006"/>
                      <a:gd name="connsiteY110" fmla="*/ 2447925 h 2605088"/>
                      <a:gd name="connsiteX111" fmla="*/ 2883483 w 3904006"/>
                      <a:gd name="connsiteY111" fmla="*/ 2452688 h 2605088"/>
                      <a:gd name="connsiteX112" fmla="*/ 2916820 w 3904006"/>
                      <a:gd name="connsiteY112" fmla="*/ 2462213 h 2605088"/>
                      <a:gd name="connsiteX113" fmla="*/ 2940633 w 3904006"/>
                      <a:gd name="connsiteY113" fmla="*/ 2476500 h 2605088"/>
                      <a:gd name="connsiteX114" fmla="*/ 3016833 w 3904006"/>
                      <a:gd name="connsiteY114" fmla="*/ 2495550 h 2605088"/>
                      <a:gd name="connsiteX115" fmla="*/ 3088270 w 3904006"/>
                      <a:gd name="connsiteY115" fmla="*/ 2519362 h 2605088"/>
                      <a:gd name="connsiteX116" fmla="*/ 3264483 w 3904006"/>
                      <a:gd name="connsiteY116" fmla="*/ 2543175 h 2605088"/>
                      <a:gd name="connsiteX117" fmla="*/ 3469270 w 3904006"/>
                      <a:gd name="connsiteY117" fmla="*/ 2566988 h 2605088"/>
                      <a:gd name="connsiteX118" fmla="*/ 3526420 w 3904006"/>
                      <a:gd name="connsiteY118" fmla="*/ 2581275 h 2605088"/>
                      <a:gd name="connsiteX119" fmla="*/ 3554995 w 3904006"/>
                      <a:gd name="connsiteY119" fmla="*/ 2576513 h 2605088"/>
                      <a:gd name="connsiteX120" fmla="*/ 3626433 w 3904006"/>
                      <a:gd name="connsiteY120" fmla="*/ 2600325 h 2605088"/>
                      <a:gd name="connsiteX121" fmla="*/ 3883608 w 3904006"/>
                      <a:gd name="connsiteY121" fmla="*/ 2595563 h 2605088"/>
                      <a:gd name="connsiteX122" fmla="*/ 3902658 w 3904006"/>
                      <a:gd name="connsiteY122" fmla="*/ 2590800 h 2605088"/>
                      <a:gd name="connsiteX123" fmla="*/ 3864558 w 3904006"/>
                      <a:gd name="connsiteY123" fmla="*/ 2595563 h 2605088"/>
                      <a:gd name="connsiteX124" fmla="*/ 3697870 w 3904006"/>
                      <a:gd name="connsiteY124" fmla="*/ 2576513 h 2605088"/>
                      <a:gd name="connsiteX125" fmla="*/ 3626433 w 3904006"/>
                      <a:gd name="connsiteY125" fmla="*/ 2581275 h 2605088"/>
                      <a:gd name="connsiteX126" fmla="*/ 3512133 w 3904006"/>
                      <a:gd name="connsiteY126" fmla="*/ 2605088 h 2605088"/>
                      <a:gd name="connsiteX127" fmla="*/ 3340683 w 3904006"/>
                      <a:gd name="connsiteY127" fmla="*/ 2600325 h 2605088"/>
                      <a:gd name="connsiteX128" fmla="*/ 3316870 w 3904006"/>
                      <a:gd name="connsiteY128" fmla="*/ 2595563 h 2605088"/>
                      <a:gd name="connsiteX129" fmla="*/ 3207333 w 3904006"/>
                      <a:gd name="connsiteY129" fmla="*/ 2590800 h 2605088"/>
                      <a:gd name="connsiteX130" fmla="*/ 2969208 w 3904006"/>
                      <a:gd name="connsiteY130" fmla="*/ 2600325 h 2605088"/>
                      <a:gd name="connsiteX131" fmla="*/ 2854908 w 3904006"/>
                      <a:gd name="connsiteY131" fmla="*/ 2595563 h 2605088"/>
                      <a:gd name="connsiteX132" fmla="*/ 1997658 w 3904006"/>
                      <a:gd name="connsiteY132" fmla="*/ 2590800 h 2605088"/>
                      <a:gd name="connsiteX133" fmla="*/ 1859545 w 3904006"/>
                      <a:gd name="connsiteY133" fmla="*/ 2586038 h 2605088"/>
                      <a:gd name="connsiteX134" fmla="*/ 1740483 w 3904006"/>
                      <a:gd name="connsiteY134" fmla="*/ 2590800 h 2605088"/>
                      <a:gd name="connsiteX135" fmla="*/ 1460846 w 3904006"/>
                      <a:gd name="connsiteY135" fmla="*/ 2585398 h 2605088"/>
                      <a:gd name="connsiteX136" fmla="*/ 1237008 w 3904006"/>
                      <a:gd name="connsiteY136" fmla="*/ 2577224 h 2605088"/>
                      <a:gd name="connsiteX137" fmla="*/ 1146521 w 3904006"/>
                      <a:gd name="connsiteY137" fmla="*/ 2566348 h 2605088"/>
                      <a:gd name="connsiteX138" fmla="*/ 1083258 w 3904006"/>
                      <a:gd name="connsiteY138" fmla="*/ 2553411 h 2605088"/>
                      <a:gd name="connsiteX139" fmla="*/ 959433 w 3904006"/>
                      <a:gd name="connsiteY139" fmla="*/ 2538413 h 2605088"/>
                      <a:gd name="connsiteX140" fmla="*/ 902283 w 3904006"/>
                      <a:gd name="connsiteY140" fmla="*/ 2524125 h 2605088"/>
                      <a:gd name="connsiteX141" fmla="*/ 830845 w 3904006"/>
                      <a:gd name="connsiteY141" fmla="*/ 2505075 h 2605088"/>
                      <a:gd name="connsiteX142" fmla="*/ 811795 w 3904006"/>
                      <a:gd name="connsiteY142" fmla="*/ 2495550 h 2605088"/>
                      <a:gd name="connsiteX143" fmla="*/ 773695 w 3904006"/>
                      <a:gd name="connsiteY143" fmla="*/ 2486025 h 2605088"/>
                      <a:gd name="connsiteX144" fmla="*/ 754645 w 3904006"/>
                      <a:gd name="connsiteY144" fmla="*/ 2494271 h 2605088"/>
                      <a:gd name="connsiteX145" fmla="*/ 719887 w 3904006"/>
                      <a:gd name="connsiteY145" fmla="*/ 2482685 h 2605088"/>
                      <a:gd name="connsiteX146" fmla="*/ 621295 w 3904006"/>
                      <a:gd name="connsiteY146" fmla="*/ 2443163 h 2605088"/>
                      <a:gd name="connsiteX147" fmla="*/ 583195 w 3904006"/>
                      <a:gd name="connsiteY147" fmla="*/ 2428875 h 2605088"/>
                      <a:gd name="connsiteX148" fmla="*/ 492708 w 3904006"/>
                      <a:gd name="connsiteY148" fmla="*/ 2352675 h 2605088"/>
                      <a:gd name="connsiteX149" fmla="*/ 478420 w 3904006"/>
                      <a:gd name="connsiteY149" fmla="*/ 2333625 h 2605088"/>
                      <a:gd name="connsiteX150" fmla="*/ 454608 w 3904006"/>
                      <a:gd name="connsiteY150" fmla="*/ 2314575 h 2605088"/>
                      <a:gd name="connsiteX151" fmla="*/ 389924 w 3904006"/>
                      <a:gd name="connsiteY151" fmla="*/ 2266311 h 2605088"/>
                      <a:gd name="connsiteX152" fmla="*/ 383170 w 3904006"/>
                      <a:gd name="connsiteY152" fmla="*/ 2245199 h 2605088"/>
                      <a:gd name="connsiteX153" fmla="*/ 326660 w 3904006"/>
                      <a:gd name="connsiteY153" fmla="*/ 2192812 h 2605088"/>
                      <a:gd name="connsiteX154" fmla="*/ 311733 w 3904006"/>
                      <a:gd name="connsiteY154" fmla="*/ 2177174 h 2605088"/>
                      <a:gd name="connsiteX155" fmla="*/ 277685 w 3904006"/>
                      <a:gd name="connsiteY155" fmla="*/ 2132250 h 2605088"/>
                      <a:gd name="connsiteX156" fmla="*/ 266808 w 3904006"/>
                      <a:gd name="connsiteY156" fmla="*/ 2124075 h 2605088"/>
                      <a:gd name="connsiteX157" fmla="*/ 223946 w 3904006"/>
                      <a:gd name="connsiteY157" fmla="*/ 2073749 h 2605088"/>
                      <a:gd name="connsiteX158" fmla="*/ 191959 w 3904006"/>
                      <a:gd name="connsiteY158" fmla="*/ 2024774 h 2605088"/>
                      <a:gd name="connsiteX159" fmla="*/ 170848 w 3904006"/>
                      <a:gd name="connsiteY159" fmla="*/ 1988023 h 2605088"/>
                      <a:gd name="connsiteX160" fmla="*/ 145045 w 3904006"/>
                      <a:gd name="connsiteY160" fmla="*/ 1943100 h 2605088"/>
                      <a:gd name="connsiteX161" fmla="*/ 125995 w 3904006"/>
                      <a:gd name="connsiteY161" fmla="*/ 1909763 h 2605088"/>
                      <a:gd name="connsiteX162" fmla="*/ 112348 w 3904006"/>
                      <a:gd name="connsiteY162" fmla="*/ 1877777 h 2605088"/>
                      <a:gd name="connsiteX163" fmla="*/ 109647 w 3904006"/>
                      <a:gd name="connsiteY163" fmla="*/ 1865549 h 2605088"/>
                      <a:gd name="connsiteX164" fmla="*/ 83133 w 3904006"/>
                      <a:gd name="connsiteY164" fmla="*/ 1819275 h 2605088"/>
                      <a:gd name="connsiteX165" fmla="*/ 78370 w 3904006"/>
                      <a:gd name="connsiteY165" fmla="*/ 1804988 h 2605088"/>
                      <a:gd name="connsiteX166" fmla="*/ 30745 w 3904006"/>
                      <a:gd name="connsiteY166" fmla="*/ 1733550 h 2605088"/>
                      <a:gd name="connsiteX167" fmla="*/ 2170 w 3904006"/>
                      <a:gd name="connsiteY167" fmla="*/ 1662113 h 2605088"/>
                      <a:gd name="connsiteX168" fmla="*/ 2170 w 3904006"/>
                      <a:gd name="connsiteY168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26045 w 3904006"/>
                      <a:gd name="connsiteY35" fmla="*/ 238125 h 2605088"/>
                      <a:gd name="connsiteX36" fmla="*/ 549858 w 3904006"/>
                      <a:gd name="connsiteY36" fmla="*/ 219075 h 2605088"/>
                      <a:gd name="connsiteX37" fmla="*/ 554620 w 3904006"/>
                      <a:gd name="connsiteY37" fmla="*/ 204788 h 2605088"/>
                      <a:gd name="connsiteX38" fmla="*/ 568908 w 3904006"/>
                      <a:gd name="connsiteY38" fmla="*/ 190500 h 2605088"/>
                      <a:gd name="connsiteX39" fmla="*/ 607007 w 3904006"/>
                      <a:gd name="connsiteY39" fmla="*/ 123825 h 2605088"/>
                      <a:gd name="connsiteX40" fmla="*/ 664158 w 3904006"/>
                      <a:gd name="connsiteY40" fmla="*/ 76200 h 2605088"/>
                      <a:gd name="connsiteX41" fmla="*/ 687970 w 3904006"/>
                      <a:gd name="connsiteY41" fmla="*/ 52388 h 2605088"/>
                      <a:gd name="connsiteX42" fmla="*/ 730832 w 3904006"/>
                      <a:gd name="connsiteY42" fmla="*/ 33338 h 2605088"/>
                      <a:gd name="connsiteX43" fmla="*/ 778458 w 3904006"/>
                      <a:gd name="connsiteY43" fmla="*/ 4763 h 2605088"/>
                      <a:gd name="connsiteX44" fmla="*/ 840370 w 3904006"/>
                      <a:gd name="connsiteY44" fmla="*/ 0 h 2605088"/>
                      <a:gd name="connsiteX45" fmla="*/ 949908 w 3904006"/>
                      <a:gd name="connsiteY45" fmla="*/ 19050 h 2605088"/>
                      <a:gd name="connsiteX46" fmla="*/ 997533 w 3904006"/>
                      <a:gd name="connsiteY46" fmla="*/ 57150 h 2605088"/>
                      <a:gd name="connsiteX47" fmla="*/ 1016583 w 3904006"/>
                      <a:gd name="connsiteY47" fmla="*/ 71438 h 2605088"/>
                      <a:gd name="connsiteX48" fmla="*/ 1040395 w 3904006"/>
                      <a:gd name="connsiteY48" fmla="*/ 90488 h 2605088"/>
                      <a:gd name="connsiteX49" fmla="*/ 1049920 w 3904006"/>
                      <a:gd name="connsiteY49" fmla="*/ 109538 h 2605088"/>
                      <a:gd name="connsiteX50" fmla="*/ 1073093 w 3904006"/>
                      <a:gd name="connsiteY50" fmla="*/ 144226 h 2605088"/>
                      <a:gd name="connsiteX51" fmla="*/ 1090081 w 3904006"/>
                      <a:gd name="connsiteY51" fmla="*/ 175502 h 2605088"/>
                      <a:gd name="connsiteX52" fmla="*/ 1110482 w 3904006"/>
                      <a:gd name="connsiteY52" fmla="*/ 215663 h 2605088"/>
                      <a:gd name="connsiteX53" fmla="*/ 1116595 w 3904006"/>
                      <a:gd name="connsiteY53" fmla="*/ 234713 h 2605088"/>
                      <a:gd name="connsiteX54" fmla="*/ 1135645 w 3904006"/>
                      <a:gd name="connsiteY54" fmla="*/ 257175 h 2605088"/>
                      <a:gd name="connsiteX55" fmla="*/ 1164220 w 3904006"/>
                      <a:gd name="connsiteY55" fmla="*/ 300038 h 2605088"/>
                      <a:gd name="connsiteX56" fmla="*/ 1183270 w 3904006"/>
                      <a:gd name="connsiteY56" fmla="*/ 333375 h 2605088"/>
                      <a:gd name="connsiteX57" fmla="*/ 1202320 w 3904006"/>
                      <a:gd name="connsiteY57" fmla="*/ 352425 h 2605088"/>
                      <a:gd name="connsiteX58" fmla="*/ 1221370 w 3904006"/>
                      <a:gd name="connsiteY58" fmla="*/ 385763 h 2605088"/>
                      <a:gd name="connsiteX59" fmla="*/ 1249945 w 3904006"/>
                      <a:gd name="connsiteY59" fmla="*/ 423863 h 2605088"/>
                      <a:gd name="connsiteX60" fmla="*/ 1273758 w 3904006"/>
                      <a:gd name="connsiteY60" fmla="*/ 466725 h 2605088"/>
                      <a:gd name="connsiteX61" fmla="*/ 1288045 w 3904006"/>
                      <a:gd name="connsiteY61" fmla="*/ 504825 h 2605088"/>
                      <a:gd name="connsiteX62" fmla="*/ 1297570 w 3904006"/>
                      <a:gd name="connsiteY62" fmla="*/ 533400 h 2605088"/>
                      <a:gd name="connsiteX63" fmla="*/ 1316620 w 3904006"/>
                      <a:gd name="connsiteY63" fmla="*/ 542925 h 2605088"/>
                      <a:gd name="connsiteX64" fmla="*/ 1321383 w 3904006"/>
                      <a:gd name="connsiteY64" fmla="*/ 561975 h 2605088"/>
                      <a:gd name="connsiteX65" fmla="*/ 1334106 w 3904006"/>
                      <a:gd name="connsiteY65" fmla="*/ 594029 h 2605088"/>
                      <a:gd name="connsiteX66" fmla="*/ 1340433 w 3904006"/>
                      <a:gd name="connsiteY66" fmla="*/ 590550 h 2605088"/>
                      <a:gd name="connsiteX67" fmla="*/ 1358132 w 3904006"/>
                      <a:gd name="connsiteY67" fmla="*/ 630711 h 2605088"/>
                      <a:gd name="connsiteX68" fmla="*/ 1378533 w 3904006"/>
                      <a:gd name="connsiteY68" fmla="*/ 661988 h 2605088"/>
                      <a:gd name="connsiteX69" fmla="*/ 1392820 w 3904006"/>
                      <a:gd name="connsiteY69" fmla="*/ 704850 h 2605088"/>
                      <a:gd name="connsiteX70" fmla="*/ 1421395 w 3904006"/>
                      <a:gd name="connsiteY70" fmla="*/ 723900 h 2605088"/>
                      <a:gd name="connsiteX71" fmla="*/ 1473783 w 3904006"/>
                      <a:gd name="connsiteY71" fmla="*/ 847725 h 2605088"/>
                      <a:gd name="connsiteX72" fmla="*/ 1530933 w 3904006"/>
                      <a:gd name="connsiteY72" fmla="*/ 938213 h 2605088"/>
                      <a:gd name="connsiteX73" fmla="*/ 1583320 w 3904006"/>
                      <a:gd name="connsiteY73" fmla="*/ 1071563 h 2605088"/>
                      <a:gd name="connsiteX74" fmla="*/ 1640470 w 3904006"/>
                      <a:gd name="connsiteY74" fmla="*/ 1147763 h 2605088"/>
                      <a:gd name="connsiteX75" fmla="*/ 1649995 w 3904006"/>
                      <a:gd name="connsiteY75" fmla="*/ 1171575 h 2605088"/>
                      <a:gd name="connsiteX76" fmla="*/ 1669045 w 3904006"/>
                      <a:gd name="connsiteY76" fmla="*/ 1204913 h 2605088"/>
                      <a:gd name="connsiteX77" fmla="*/ 1678570 w 3904006"/>
                      <a:gd name="connsiteY77" fmla="*/ 1219200 h 2605088"/>
                      <a:gd name="connsiteX78" fmla="*/ 1702383 w 3904006"/>
                      <a:gd name="connsiteY78" fmla="*/ 1266825 h 2605088"/>
                      <a:gd name="connsiteX79" fmla="*/ 1707145 w 3904006"/>
                      <a:gd name="connsiteY79" fmla="*/ 1290638 h 2605088"/>
                      <a:gd name="connsiteX80" fmla="*/ 1759533 w 3904006"/>
                      <a:gd name="connsiteY80" fmla="*/ 1376363 h 2605088"/>
                      <a:gd name="connsiteX81" fmla="*/ 1783345 w 3904006"/>
                      <a:gd name="connsiteY81" fmla="*/ 1414463 h 2605088"/>
                      <a:gd name="connsiteX82" fmla="*/ 1797633 w 3904006"/>
                      <a:gd name="connsiteY82" fmla="*/ 1428750 h 2605088"/>
                      <a:gd name="connsiteX83" fmla="*/ 1826208 w 3904006"/>
                      <a:gd name="connsiteY83" fmla="*/ 1457325 h 2605088"/>
                      <a:gd name="connsiteX84" fmla="*/ 1845258 w 3904006"/>
                      <a:gd name="connsiteY84" fmla="*/ 1509713 h 2605088"/>
                      <a:gd name="connsiteX85" fmla="*/ 1888120 w 3904006"/>
                      <a:gd name="connsiteY85" fmla="*/ 1590675 h 2605088"/>
                      <a:gd name="connsiteX86" fmla="*/ 1921458 w 3904006"/>
                      <a:gd name="connsiteY86" fmla="*/ 1657350 h 2605088"/>
                      <a:gd name="connsiteX87" fmla="*/ 1953445 w 3904006"/>
                      <a:gd name="connsiteY87" fmla="*/ 1696802 h 2605088"/>
                      <a:gd name="connsiteX88" fmla="*/ 1964320 w 3904006"/>
                      <a:gd name="connsiteY88" fmla="*/ 1728788 h 2605088"/>
                      <a:gd name="connsiteX89" fmla="*/ 1983370 w 3904006"/>
                      <a:gd name="connsiteY89" fmla="*/ 1747838 h 2605088"/>
                      <a:gd name="connsiteX90" fmla="*/ 2059571 w 3904006"/>
                      <a:gd name="connsiteY90" fmla="*/ 1824037 h 2605088"/>
                      <a:gd name="connsiteX91" fmla="*/ 2073858 w 3904006"/>
                      <a:gd name="connsiteY91" fmla="*/ 1862138 h 2605088"/>
                      <a:gd name="connsiteX92" fmla="*/ 2121483 w 3904006"/>
                      <a:gd name="connsiteY92" fmla="*/ 1938338 h 2605088"/>
                      <a:gd name="connsiteX93" fmla="*/ 2169108 w 3904006"/>
                      <a:gd name="connsiteY93" fmla="*/ 1962150 h 2605088"/>
                      <a:gd name="connsiteX94" fmla="*/ 2186167 w 3904006"/>
                      <a:gd name="connsiteY94" fmla="*/ 1997478 h 2605088"/>
                      <a:gd name="connsiteX95" fmla="*/ 2192921 w 3904006"/>
                      <a:gd name="connsiteY95" fmla="*/ 2005012 h 2605088"/>
                      <a:gd name="connsiteX96" fmla="*/ 2223557 w 3904006"/>
                      <a:gd name="connsiteY96" fmla="*/ 2037640 h 2605088"/>
                      <a:gd name="connsiteX97" fmla="*/ 2254833 w 3904006"/>
                      <a:gd name="connsiteY97" fmla="*/ 2081213 h 2605088"/>
                      <a:gd name="connsiteX98" fmla="*/ 2267770 w 3904006"/>
                      <a:gd name="connsiteY98" fmla="*/ 2092088 h 2605088"/>
                      <a:gd name="connsiteX99" fmla="*/ 2316745 w 3904006"/>
                      <a:gd name="connsiteY99" fmla="*/ 2138363 h 2605088"/>
                      <a:gd name="connsiteX100" fmla="*/ 2337857 w 3904006"/>
                      <a:gd name="connsiteY100" fmla="*/ 2143765 h 2605088"/>
                      <a:gd name="connsiteX101" fmla="*/ 2378658 w 3904006"/>
                      <a:gd name="connsiteY101" fmla="*/ 2195513 h 2605088"/>
                      <a:gd name="connsiteX102" fmla="*/ 2440570 w 3904006"/>
                      <a:gd name="connsiteY102" fmla="*/ 2238375 h 2605088"/>
                      <a:gd name="connsiteX103" fmla="*/ 2483433 w 3904006"/>
                      <a:gd name="connsiteY103" fmla="*/ 2257425 h 2605088"/>
                      <a:gd name="connsiteX104" fmla="*/ 2550108 w 3904006"/>
                      <a:gd name="connsiteY104" fmla="*/ 2305050 h 2605088"/>
                      <a:gd name="connsiteX105" fmla="*/ 2607258 w 3904006"/>
                      <a:gd name="connsiteY105" fmla="*/ 2347912 h 2605088"/>
                      <a:gd name="connsiteX106" fmla="*/ 2626308 w 3904006"/>
                      <a:gd name="connsiteY106" fmla="*/ 2357438 h 2605088"/>
                      <a:gd name="connsiteX107" fmla="*/ 2692983 w 3904006"/>
                      <a:gd name="connsiteY107" fmla="*/ 2376488 h 2605088"/>
                      <a:gd name="connsiteX108" fmla="*/ 2712033 w 3904006"/>
                      <a:gd name="connsiteY108" fmla="*/ 2381250 h 2605088"/>
                      <a:gd name="connsiteX109" fmla="*/ 2840620 w 3904006"/>
                      <a:gd name="connsiteY109" fmla="*/ 2433638 h 2605088"/>
                      <a:gd name="connsiteX110" fmla="*/ 2850145 w 3904006"/>
                      <a:gd name="connsiteY110" fmla="*/ 2447925 h 2605088"/>
                      <a:gd name="connsiteX111" fmla="*/ 2883483 w 3904006"/>
                      <a:gd name="connsiteY111" fmla="*/ 2452688 h 2605088"/>
                      <a:gd name="connsiteX112" fmla="*/ 2916820 w 3904006"/>
                      <a:gd name="connsiteY112" fmla="*/ 2462213 h 2605088"/>
                      <a:gd name="connsiteX113" fmla="*/ 2940633 w 3904006"/>
                      <a:gd name="connsiteY113" fmla="*/ 2476500 h 2605088"/>
                      <a:gd name="connsiteX114" fmla="*/ 3016833 w 3904006"/>
                      <a:gd name="connsiteY114" fmla="*/ 2495550 h 2605088"/>
                      <a:gd name="connsiteX115" fmla="*/ 3088270 w 3904006"/>
                      <a:gd name="connsiteY115" fmla="*/ 2519362 h 2605088"/>
                      <a:gd name="connsiteX116" fmla="*/ 3264483 w 3904006"/>
                      <a:gd name="connsiteY116" fmla="*/ 2543175 h 2605088"/>
                      <a:gd name="connsiteX117" fmla="*/ 3469270 w 3904006"/>
                      <a:gd name="connsiteY117" fmla="*/ 2566988 h 2605088"/>
                      <a:gd name="connsiteX118" fmla="*/ 3526420 w 3904006"/>
                      <a:gd name="connsiteY118" fmla="*/ 2581275 h 2605088"/>
                      <a:gd name="connsiteX119" fmla="*/ 3554995 w 3904006"/>
                      <a:gd name="connsiteY119" fmla="*/ 2576513 h 2605088"/>
                      <a:gd name="connsiteX120" fmla="*/ 3626433 w 3904006"/>
                      <a:gd name="connsiteY120" fmla="*/ 2600325 h 2605088"/>
                      <a:gd name="connsiteX121" fmla="*/ 3883608 w 3904006"/>
                      <a:gd name="connsiteY121" fmla="*/ 2595563 h 2605088"/>
                      <a:gd name="connsiteX122" fmla="*/ 3902658 w 3904006"/>
                      <a:gd name="connsiteY122" fmla="*/ 2590800 h 2605088"/>
                      <a:gd name="connsiteX123" fmla="*/ 3864558 w 3904006"/>
                      <a:gd name="connsiteY123" fmla="*/ 2595563 h 2605088"/>
                      <a:gd name="connsiteX124" fmla="*/ 3697870 w 3904006"/>
                      <a:gd name="connsiteY124" fmla="*/ 2576513 h 2605088"/>
                      <a:gd name="connsiteX125" fmla="*/ 3626433 w 3904006"/>
                      <a:gd name="connsiteY125" fmla="*/ 2581275 h 2605088"/>
                      <a:gd name="connsiteX126" fmla="*/ 3512133 w 3904006"/>
                      <a:gd name="connsiteY126" fmla="*/ 2605088 h 2605088"/>
                      <a:gd name="connsiteX127" fmla="*/ 3340683 w 3904006"/>
                      <a:gd name="connsiteY127" fmla="*/ 2600325 h 2605088"/>
                      <a:gd name="connsiteX128" fmla="*/ 3316870 w 3904006"/>
                      <a:gd name="connsiteY128" fmla="*/ 2595563 h 2605088"/>
                      <a:gd name="connsiteX129" fmla="*/ 3207333 w 3904006"/>
                      <a:gd name="connsiteY129" fmla="*/ 2590800 h 2605088"/>
                      <a:gd name="connsiteX130" fmla="*/ 2969208 w 3904006"/>
                      <a:gd name="connsiteY130" fmla="*/ 2600325 h 2605088"/>
                      <a:gd name="connsiteX131" fmla="*/ 2854908 w 3904006"/>
                      <a:gd name="connsiteY131" fmla="*/ 2595563 h 2605088"/>
                      <a:gd name="connsiteX132" fmla="*/ 1997658 w 3904006"/>
                      <a:gd name="connsiteY132" fmla="*/ 2590800 h 2605088"/>
                      <a:gd name="connsiteX133" fmla="*/ 1859545 w 3904006"/>
                      <a:gd name="connsiteY133" fmla="*/ 2586038 h 2605088"/>
                      <a:gd name="connsiteX134" fmla="*/ 1740483 w 3904006"/>
                      <a:gd name="connsiteY134" fmla="*/ 2590800 h 2605088"/>
                      <a:gd name="connsiteX135" fmla="*/ 1460846 w 3904006"/>
                      <a:gd name="connsiteY135" fmla="*/ 2585398 h 2605088"/>
                      <a:gd name="connsiteX136" fmla="*/ 1237008 w 3904006"/>
                      <a:gd name="connsiteY136" fmla="*/ 2577224 h 2605088"/>
                      <a:gd name="connsiteX137" fmla="*/ 1146521 w 3904006"/>
                      <a:gd name="connsiteY137" fmla="*/ 2566348 h 2605088"/>
                      <a:gd name="connsiteX138" fmla="*/ 1083258 w 3904006"/>
                      <a:gd name="connsiteY138" fmla="*/ 2553411 h 2605088"/>
                      <a:gd name="connsiteX139" fmla="*/ 959433 w 3904006"/>
                      <a:gd name="connsiteY139" fmla="*/ 2538413 h 2605088"/>
                      <a:gd name="connsiteX140" fmla="*/ 902283 w 3904006"/>
                      <a:gd name="connsiteY140" fmla="*/ 2524125 h 2605088"/>
                      <a:gd name="connsiteX141" fmla="*/ 830845 w 3904006"/>
                      <a:gd name="connsiteY141" fmla="*/ 2505075 h 2605088"/>
                      <a:gd name="connsiteX142" fmla="*/ 811795 w 3904006"/>
                      <a:gd name="connsiteY142" fmla="*/ 2495550 h 2605088"/>
                      <a:gd name="connsiteX143" fmla="*/ 773695 w 3904006"/>
                      <a:gd name="connsiteY143" fmla="*/ 2486025 h 2605088"/>
                      <a:gd name="connsiteX144" fmla="*/ 754645 w 3904006"/>
                      <a:gd name="connsiteY144" fmla="*/ 2494271 h 2605088"/>
                      <a:gd name="connsiteX145" fmla="*/ 719887 w 3904006"/>
                      <a:gd name="connsiteY145" fmla="*/ 2482685 h 2605088"/>
                      <a:gd name="connsiteX146" fmla="*/ 621295 w 3904006"/>
                      <a:gd name="connsiteY146" fmla="*/ 2443163 h 2605088"/>
                      <a:gd name="connsiteX147" fmla="*/ 583195 w 3904006"/>
                      <a:gd name="connsiteY147" fmla="*/ 2428875 h 2605088"/>
                      <a:gd name="connsiteX148" fmla="*/ 492708 w 3904006"/>
                      <a:gd name="connsiteY148" fmla="*/ 2352675 h 2605088"/>
                      <a:gd name="connsiteX149" fmla="*/ 478420 w 3904006"/>
                      <a:gd name="connsiteY149" fmla="*/ 2333625 h 2605088"/>
                      <a:gd name="connsiteX150" fmla="*/ 454608 w 3904006"/>
                      <a:gd name="connsiteY150" fmla="*/ 2314575 h 2605088"/>
                      <a:gd name="connsiteX151" fmla="*/ 389924 w 3904006"/>
                      <a:gd name="connsiteY151" fmla="*/ 2266311 h 2605088"/>
                      <a:gd name="connsiteX152" fmla="*/ 383170 w 3904006"/>
                      <a:gd name="connsiteY152" fmla="*/ 2245199 h 2605088"/>
                      <a:gd name="connsiteX153" fmla="*/ 326660 w 3904006"/>
                      <a:gd name="connsiteY153" fmla="*/ 2192812 h 2605088"/>
                      <a:gd name="connsiteX154" fmla="*/ 311733 w 3904006"/>
                      <a:gd name="connsiteY154" fmla="*/ 2177174 h 2605088"/>
                      <a:gd name="connsiteX155" fmla="*/ 277685 w 3904006"/>
                      <a:gd name="connsiteY155" fmla="*/ 2132250 h 2605088"/>
                      <a:gd name="connsiteX156" fmla="*/ 266808 w 3904006"/>
                      <a:gd name="connsiteY156" fmla="*/ 2124075 h 2605088"/>
                      <a:gd name="connsiteX157" fmla="*/ 223946 w 3904006"/>
                      <a:gd name="connsiteY157" fmla="*/ 2073749 h 2605088"/>
                      <a:gd name="connsiteX158" fmla="*/ 191959 w 3904006"/>
                      <a:gd name="connsiteY158" fmla="*/ 2024774 h 2605088"/>
                      <a:gd name="connsiteX159" fmla="*/ 170848 w 3904006"/>
                      <a:gd name="connsiteY159" fmla="*/ 1988023 h 2605088"/>
                      <a:gd name="connsiteX160" fmla="*/ 145045 w 3904006"/>
                      <a:gd name="connsiteY160" fmla="*/ 1943100 h 2605088"/>
                      <a:gd name="connsiteX161" fmla="*/ 125995 w 3904006"/>
                      <a:gd name="connsiteY161" fmla="*/ 1909763 h 2605088"/>
                      <a:gd name="connsiteX162" fmla="*/ 112348 w 3904006"/>
                      <a:gd name="connsiteY162" fmla="*/ 1877777 h 2605088"/>
                      <a:gd name="connsiteX163" fmla="*/ 109647 w 3904006"/>
                      <a:gd name="connsiteY163" fmla="*/ 1865549 h 2605088"/>
                      <a:gd name="connsiteX164" fmla="*/ 83133 w 3904006"/>
                      <a:gd name="connsiteY164" fmla="*/ 1819275 h 2605088"/>
                      <a:gd name="connsiteX165" fmla="*/ 78370 w 3904006"/>
                      <a:gd name="connsiteY165" fmla="*/ 1804988 h 2605088"/>
                      <a:gd name="connsiteX166" fmla="*/ 30745 w 3904006"/>
                      <a:gd name="connsiteY166" fmla="*/ 1733550 h 2605088"/>
                      <a:gd name="connsiteX167" fmla="*/ 2170 w 3904006"/>
                      <a:gd name="connsiteY167" fmla="*/ 1662113 h 2605088"/>
                      <a:gd name="connsiteX168" fmla="*/ 2170 w 3904006"/>
                      <a:gd name="connsiteY168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30832 w 3904006"/>
                      <a:gd name="connsiteY43" fmla="*/ 33338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3320 w 3904006"/>
                      <a:gd name="connsiteY74" fmla="*/ 1071563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23900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26208 w 3904006"/>
                      <a:gd name="connsiteY84" fmla="*/ 1457325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28750 h 2605088"/>
                      <a:gd name="connsiteX84" fmla="*/ 1819065 w 3904006"/>
                      <a:gd name="connsiteY84" fmla="*/ 1452563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19065 w 3904006"/>
                      <a:gd name="connsiteY84" fmla="*/ 1452563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59571 w 3904006"/>
                      <a:gd name="connsiteY91" fmla="*/ 1824037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9108 w 3904006"/>
                      <a:gd name="connsiteY94" fmla="*/ 1962150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1483 w 3904006"/>
                      <a:gd name="connsiteY93" fmla="*/ 1938338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3864 w 3904006"/>
                      <a:gd name="connsiteY93" fmla="*/ 1924051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0800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5088"/>
                      <a:gd name="connsiteX1" fmla="*/ 16458 w 3904006"/>
                      <a:gd name="connsiteY1" fmla="*/ 1571625 h 2605088"/>
                      <a:gd name="connsiteX2" fmla="*/ 21220 w 3904006"/>
                      <a:gd name="connsiteY2" fmla="*/ 1552575 h 2605088"/>
                      <a:gd name="connsiteX3" fmla="*/ 35508 w 3904006"/>
                      <a:gd name="connsiteY3" fmla="*/ 1538288 h 2605088"/>
                      <a:gd name="connsiteX4" fmla="*/ 40270 w 3904006"/>
                      <a:gd name="connsiteY4" fmla="*/ 1495425 h 2605088"/>
                      <a:gd name="connsiteX5" fmla="*/ 64083 w 3904006"/>
                      <a:gd name="connsiteY5" fmla="*/ 1447800 h 2605088"/>
                      <a:gd name="connsiteX6" fmla="*/ 68845 w 3904006"/>
                      <a:gd name="connsiteY6" fmla="*/ 1419225 h 2605088"/>
                      <a:gd name="connsiteX7" fmla="*/ 73608 w 3904006"/>
                      <a:gd name="connsiteY7" fmla="*/ 1381125 h 2605088"/>
                      <a:gd name="connsiteX8" fmla="*/ 83133 w 3904006"/>
                      <a:gd name="connsiteY8" fmla="*/ 1357313 h 2605088"/>
                      <a:gd name="connsiteX9" fmla="*/ 87895 w 3904006"/>
                      <a:gd name="connsiteY9" fmla="*/ 1343025 h 2605088"/>
                      <a:gd name="connsiteX10" fmla="*/ 102183 w 3904006"/>
                      <a:gd name="connsiteY10" fmla="*/ 1309688 h 2605088"/>
                      <a:gd name="connsiteX11" fmla="*/ 106945 w 3904006"/>
                      <a:gd name="connsiteY11" fmla="*/ 1276350 h 2605088"/>
                      <a:gd name="connsiteX12" fmla="*/ 121233 w 3904006"/>
                      <a:gd name="connsiteY12" fmla="*/ 1247775 h 2605088"/>
                      <a:gd name="connsiteX13" fmla="*/ 135520 w 3904006"/>
                      <a:gd name="connsiteY13" fmla="*/ 1214438 h 2605088"/>
                      <a:gd name="connsiteX14" fmla="*/ 149808 w 3904006"/>
                      <a:gd name="connsiteY14" fmla="*/ 1157288 h 2605088"/>
                      <a:gd name="connsiteX15" fmla="*/ 159333 w 3904006"/>
                      <a:gd name="connsiteY15" fmla="*/ 1123950 h 2605088"/>
                      <a:gd name="connsiteX16" fmla="*/ 178383 w 3904006"/>
                      <a:gd name="connsiteY16" fmla="*/ 1085850 h 2605088"/>
                      <a:gd name="connsiteX17" fmla="*/ 192670 w 3904006"/>
                      <a:gd name="connsiteY17" fmla="*/ 1028700 h 2605088"/>
                      <a:gd name="connsiteX18" fmla="*/ 216483 w 3904006"/>
                      <a:gd name="connsiteY18" fmla="*/ 971550 h 2605088"/>
                      <a:gd name="connsiteX19" fmla="*/ 221245 w 3904006"/>
                      <a:gd name="connsiteY19" fmla="*/ 947738 h 2605088"/>
                      <a:gd name="connsiteX20" fmla="*/ 256769 w 3904006"/>
                      <a:gd name="connsiteY20" fmla="*/ 890198 h 2605088"/>
                      <a:gd name="connsiteX21" fmla="*/ 268870 w 3904006"/>
                      <a:gd name="connsiteY21" fmla="*/ 842963 h 2605088"/>
                      <a:gd name="connsiteX22" fmla="*/ 273633 w 3904006"/>
                      <a:gd name="connsiteY22" fmla="*/ 828675 h 2605088"/>
                      <a:gd name="connsiteX23" fmla="*/ 284459 w 3904006"/>
                      <a:gd name="connsiteY23" fmla="*/ 781964 h 2605088"/>
                      <a:gd name="connsiteX24" fmla="*/ 297445 w 3904006"/>
                      <a:gd name="connsiteY24" fmla="*/ 733425 h 2605088"/>
                      <a:gd name="connsiteX25" fmla="*/ 311733 w 3904006"/>
                      <a:gd name="connsiteY25" fmla="*/ 714375 h 2605088"/>
                      <a:gd name="connsiteX26" fmla="*/ 340308 w 3904006"/>
                      <a:gd name="connsiteY26" fmla="*/ 628650 h 2605088"/>
                      <a:gd name="connsiteX27" fmla="*/ 364120 w 3904006"/>
                      <a:gd name="connsiteY27" fmla="*/ 557213 h 2605088"/>
                      <a:gd name="connsiteX28" fmla="*/ 383170 w 3904006"/>
                      <a:gd name="connsiteY28" fmla="*/ 504825 h 2605088"/>
                      <a:gd name="connsiteX29" fmla="*/ 387933 w 3904006"/>
                      <a:gd name="connsiteY29" fmla="*/ 476250 h 2605088"/>
                      <a:gd name="connsiteX30" fmla="*/ 416508 w 3904006"/>
                      <a:gd name="connsiteY30" fmla="*/ 433388 h 2605088"/>
                      <a:gd name="connsiteX31" fmla="*/ 426033 w 3904006"/>
                      <a:gd name="connsiteY31" fmla="*/ 404813 h 2605088"/>
                      <a:gd name="connsiteX32" fmla="*/ 435558 w 3904006"/>
                      <a:gd name="connsiteY32" fmla="*/ 385763 h 2605088"/>
                      <a:gd name="connsiteX33" fmla="*/ 440320 w 3904006"/>
                      <a:gd name="connsiteY33" fmla="*/ 366713 h 2605088"/>
                      <a:gd name="connsiteX34" fmla="*/ 478420 w 3904006"/>
                      <a:gd name="connsiteY34" fmla="*/ 309563 h 2605088"/>
                      <a:gd name="connsiteX35" fmla="*/ 503400 w 3904006"/>
                      <a:gd name="connsiteY35" fmla="*/ 269385 h 2605088"/>
                      <a:gd name="connsiteX36" fmla="*/ 526045 w 3904006"/>
                      <a:gd name="connsiteY36" fmla="*/ 238125 h 2605088"/>
                      <a:gd name="connsiteX37" fmla="*/ 549858 w 3904006"/>
                      <a:gd name="connsiteY37" fmla="*/ 219075 h 2605088"/>
                      <a:gd name="connsiteX38" fmla="*/ 554620 w 3904006"/>
                      <a:gd name="connsiteY38" fmla="*/ 204788 h 2605088"/>
                      <a:gd name="connsiteX39" fmla="*/ 568908 w 3904006"/>
                      <a:gd name="connsiteY39" fmla="*/ 190500 h 2605088"/>
                      <a:gd name="connsiteX40" fmla="*/ 607007 w 3904006"/>
                      <a:gd name="connsiteY40" fmla="*/ 123825 h 2605088"/>
                      <a:gd name="connsiteX41" fmla="*/ 664158 w 3904006"/>
                      <a:gd name="connsiteY41" fmla="*/ 76200 h 2605088"/>
                      <a:gd name="connsiteX42" fmla="*/ 687970 w 3904006"/>
                      <a:gd name="connsiteY42" fmla="*/ 52388 h 2605088"/>
                      <a:gd name="connsiteX43" fmla="*/ 728451 w 3904006"/>
                      <a:gd name="connsiteY43" fmla="*/ 28576 h 2605088"/>
                      <a:gd name="connsiteX44" fmla="*/ 778458 w 3904006"/>
                      <a:gd name="connsiteY44" fmla="*/ 4763 h 2605088"/>
                      <a:gd name="connsiteX45" fmla="*/ 840370 w 3904006"/>
                      <a:gd name="connsiteY45" fmla="*/ 0 h 2605088"/>
                      <a:gd name="connsiteX46" fmla="*/ 949908 w 3904006"/>
                      <a:gd name="connsiteY46" fmla="*/ 19050 h 2605088"/>
                      <a:gd name="connsiteX47" fmla="*/ 997533 w 3904006"/>
                      <a:gd name="connsiteY47" fmla="*/ 57150 h 2605088"/>
                      <a:gd name="connsiteX48" fmla="*/ 1016583 w 3904006"/>
                      <a:gd name="connsiteY48" fmla="*/ 71438 h 2605088"/>
                      <a:gd name="connsiteX49" fmla="*/ 1040395 w 3904006"/>
                      <a:gd name="connsiteY49" fmla="*/ 90488 h 2605088"/>
                      <a:gd name="connsiteX50" fmla="*/ 1049920 w 3904006"/>
                      <a:gd name="connsiteY50" fmla="*/ 109538 h 2605088"/>
                      <a:gd name="connsiteX51" fmla="*/ 1073093 w 3904006"/>
                      <a:gd name="connsiteY51" fmla="*/ 144226 h 2605088"/>
                      <a:gd name="connsiteX52" fmla="*/ 1090081 w 3904006"/>
                      <a:gd name="connsiteY52" fmla="*/ 175502 h 2605088"/>
                      <a:gd name="connsiteX53" fmla="*/ 1110482 w 3904006"/>
                      <a:gd name="connsiteY53" fmla="*/ 215663 h 2605088"/>
                      <a:gd name="connsiteX54" fmla="*/ 1116595 w 3904006"/>
                      <a:gd name="connsiteY54" fmla="*/ 234713 h 2605088"/>
                      <a:gd name="connsiteX55" fmla="*/ 1135645 w 3904006"/>
                      <a:gd name="connsiteY55" fmla="*/ 257175 h 2605088"/>
                      <a:gd name="connsiteX56" fmla="*/ 1164220 w 3904006"/>
                      <a:gd name="connsiteY56" fmla="*/ 300038 h 2605088"/>
                      <a:gd name="connsiteX57" fmla="*/ 1183270 w 3904006"/>
                      <a:gd name="connsiteY57" fmla="*/ 333375 h 2605088"/>
                      <a:gd name="connsiteX58" fmla="*/ 1202320 w 3904006"/>
                      <a:gd name="connsiteY58" fmla="*/ 352425 h 2605088"/>
                      <a:gd name="connsiteX59" fmla="*/ 1221370 w 3904006"/>
                      <a:gd name="connsiteY59" fmla="*/ 385763 h 2605088"/>
                      <a:gd name="connsiteX60" fmla="*/ 1249945 w 3904006"/>
                      <a:gd name="connsiteY60" fmla="*/ 423863 h 2605088"/>
                      <a:gd name="connsiteX61" fmla="*/ 1273758 w 3904006"/>
                      <a:gd name="connsiteY61" fmla="*/ 466725 h 2605088"/>
                      <a:gd name="connsiteX62" fmla="*/ 1288045 w 3904006"/>
                      <a:gd name="connsiteY62" fmla="*/ 504825 h 2605088"/>
                      <a:gd name="connsiteX63" fmla="*/ 1297570 w 3904006"/>
                      <a:gd name="connsiteY63" fmla="*/ 533400 h 2605088"/>
                      <a:gd name="connsiteX64" fmla="*/ 1316620 w 3904006"/>
                      <a:gd name="connsiteY64" fmla="*/ 542925 h 2605088"/>
                      <a:gd name="connsiteX65" fmla="*/ 1321383 w 3904006"/>
                      <a:gd name="connsiteY65" fmla="*/ 561975 h 2605088"/>
                      <a:gd name="connsiteX66" fmla="*/ 1334106 w 3904006"/>
                      <a:gd name="connsiteY66" fmla="*/ 594029 h 2605088"/>
                      <a:gd name="connsiteX67" fmla="*/ 1340433 w 3904006"/>
                      <a:gd name="connsiteY67" fmla="*/ 590550 h 2605088"/>
                      <a:gd name="connsiteX68" fmla="*/ 1358132 w 3904006"/>
                      <a:gd name="connsiteY68" fmla="*/ 630711 h 2605088"/>
                      <a:gd name="connsiteX69" fmla="*/ 1378533 w 3904006"/>
                      <a:gd name="connsiteY69" fmla="*/ 661988 h 2605088"/>
                      <a:gd name="connsiteX70" fmla="*/ 1392820 w 3904006"/>
                      <a:gd name="connsiteY70" fmla="*/ 704850 h 2605088"/>
                      <a:gd name="connsiteX71" fmla="*/ 1421395 w 3904006"/>
                      <a:gd name="connsiteY71" fmla="*/ 735806 h 2605088"/>
                      <a:gd name="connsiteX72" fmla="*/ 1473783 w 3904006"/>
                      <a:gd name="connsiteY72" fmla="*/ 847725 h 2605088"/>
                      <a:gd name="connsiteX73" fmla="*/ 1530933 w 3904006"/>
                      <a:gd name="connsiteY73" fmla="*/ 938213 h 2605088"/>
                      <a:gd name="connsiteX74" fmla="*/ 1588083 w 3904006"/>
                      <a:gd name="connsiteY74" fmla="*/ 1059657 h 2605088"/>
                      <a:gd name="connsiteX75" fmla="*/ 1640470 w 3904006"/>
                      <a:gd name="connsiteY75" fmla="*/ 1147763 h 2605088"/>
                      <a:gd name="connsiteX76" fmla="*/ 1649995 w 3904006"/>
                      <a:gd name="connsiteY76" fmla="*/ 1171575 h 2605088"/>
                      <a:gd name="connsiteX77" fmla="*/ 1669045 w 3904006"/>
                      <a:gd name="connsiteY77" fmla="*/ 1204913 h 2605088"/>
                      <a:gd name="connsiteX78" fmla="*/ 1678570 w 3904006"/>
                      <a:gd name="connsiteY78" fmla="*/ 1219200 h 2605088"/>
                      <a:gd name="connsiteX79" fmla="*/ 1702383 w 3904006"/>
                      <a:gd name="connsiteY79" fmla="*/ 1266825 h 2605088"/>
                      <a:gd name="connsiteX80" fmla="*/ 1707145 w 3904006"/>
                      <a:gd name="connsiteY80" fmla="*/ 1290638 h 2605088"/>
                      <a:gd name="connsiteX81" fmla="*/ 1759533 w 3904006"/>
                      <a:gd name="connsiteY81" fmla="*/ 1376363 h 2605088"/>
                      <a:gd name="connsiteX82" fmla="*/ 1783345 w 3904006"/>
                      <a:gd name="connsiteY82" fmla="*/ 1414463 h 2605088"/>
                      <a:gd name="connsiteX83" fmla="*/ 1797633 w 3904006"/>
                      <a:gd name="connsiteY83" fmla="*/ 1431131 h 2605088"/>
                      <a:gd name="connsiteX84" fmla="*/ 1828590 w 3904006"/>
                      <a:gd name="connsiteY84" fmla="*/ 1473994 h 2605088"/>
                      <a:gd name="connsiteX85" fmla="*/ 1845258 w 3904006"/>
                      <a:gd name="connsiteY85" fmla="*/ 1509713 h 2605088"/>
                      <a:gd name="connsiteX86" fmla="*/ 1888120 w 3904006"/>
                      <a:gd name="connsiteY86" fmla="*/ 1590675 h 2605088"/>
                      <a:gd name="connsiteX87" fmla="*/ 1921458 w 3904006"/>
                      <a:gd name="connsiteY87" fmla="*/ 1657350 h 2605088"/>
                      <a:gd name="connsiteX88" fmla="*/ 1953445 w 3904006"/>
                      <a:gd name="connsiteY88" fmla="*/ 1696802 h 2605088"/>
                      <a:gd name="connsiteX89" fmla="*/ 1964320 w 3904006"/>
                      <a:gd name="connsiteY89" fmla="*/ 1728788 h 2605088"/>
                      <a:gd name="connsiteX90" fmla="*/ 1983370 w 3904006"/>
                      <a:gd name="connsiteY90" fmla="*/ 1747838 h 2605088"/>
                      <a:gd name="connsiteX91" fmla="*/ 2038139 w 3904006"/>
                      <a:gd name="connsiteY91" fmla="*/ 1807368 h 2605088"/>
                      <a:gd name="connsiteX92" fmla="*/ 2073858 w 3904006"/>
                      <a:gd name="connsiteY92" fmla="*/ 1862138 h 2605088"/>
                      <a:gd name="connsiteX93" fmla="*/ 2123864 w 3904006"/>
                      <a:gd name="connsiteY93" fmla="*/ 1924051 h 2605088"/>
                      <a:gd name="connsiteX94" fmla="*/ 2161965 w 3904006"/>
                      <a:gd name="connsiteY94" fmla="*/ 1964531 h 2605088"/>
                      <a:gd name="connsiteX95" fmla="*/ 2186167 w 3904006"/>
                      <a:gd name="connsiteY95" fmla="*/ 1997478 h 2605088"/>
                      <a:gd name="connsiteX96" fmla="*/ 2192921 w 3904006"/>
                      <a:gd name="connsiteY96" fmla="*/ 2005012 h 2605088"/>
                      <a:gd name="connsiteX97" fmla="*/ 2223557 w 3904006"/>
                      <a:gd name="connsiteY97" fmla="*/ 2037640 h 2605088"/>
                      <a:gd name="connsiteX98" fmla="*/ 2254833 w 3904006"/>
                      <a:gd name="connsiteY98" fmla="*/ 2081213 h 2605088"/>
                      <a:gd name="connsiteX99" fmla="*/ 2267770 w 3904006"/>
                      <a:gd name="connsiteY99" fmla="*/ 2092088 h 2605088"/>
                      <a:gd name="connsiteX100" fmla="*/ 2316745 w 3904006"/>
                      <a:gd name="connsiteY100" fmla="*/ 2138363 h 2605088"/>
                      <a:gd name="connsiteX101" fmla="*/ 2337857 w 3904006"/>
                      <a:gd name="connsiteY101" fmla="*/ 2143765 h 2605088"/>
                      <a:gd name="connsiteX102" fmla="*/ 2378658 w 3904006"/>
                      <a:gd name="connsiteY102" fmla="*/ 2195513 h 2605088"/>
                      <a:gd name="connsiteX103" fmla="*/ 2440570 w 3904006"/>
                      <a:gd name="connsiteY103" fmla="*/ 2238375 h 2605088"/>
                      <a:gd name="connsiteX104" fmla="*/ 2483433 w 3904006"/>
                      <a:gd name="connsiteY104" fmla="*/ 2257425 h 2605088"/>
                      <a:gd name="connsiteX105" fmla="*/ 2550108 w 3904006"/>
                      <a:gd name="connsiteY105" fmla="*/ 2305050 h 2605088"/>
                      <a:gd name="connsiteX106" fmla="*/ 2607258 w 3904006"/>
                      <a:gd name="connsiteY106" fmla="*/ 2347912 h 2605088"/>
                      <a:gd name="connsiteX107" fmla="*/ 2626308 w 3904006"/>
                      <a:gd name="connsiteY107" fmla="*/ 2357438 h 2605088"/>
                      <a:gd name="connsiteX108" fmla="*/ 2692983 w 3904006"/>
                      <a:gd name="connsiteY108" fmla="*/ 2376488 h 2605088"/>
                      <a:gd name="connsiteX109" fmla="*/ 2712033 w 3904006"/>
                      <a:gd name="connsiteY109" fmla="*/ 2381250 h 2605088"/>
                      <a:gd name="connsiteX110" fmla="*/ 2840620 w 3904006"/>
                      <a:gd name="connsiteY110" fmla="*/ 2433638 h 2605088"/>
                      <a:gd name="connsiteX111" fmla="*/ 2850145 w 3904006"/>
                      <a:gd name="connsiteY111" fmla="*/ 2447925 h 2605088"/>
                      <a:gd name="connsiteX112" fmla="*/ 2883483 w 3904006"/>
                      <a:gd name="connsiteY112" fmla="*/ 2452688 h 2605088"/>
                      <a:gd name="connsiteX113" fmla="*/ 2916820 w 3904006"/>
                      <a:gd name="connsiteY113" fmla="*/ 2462213 h 2605088"/>
                      <a:gd name="connsiteX114" fmla="*/ 2940633 w 3904006"/>
                      <a:gd name="connsiteY114" fmla="*/ 2476500 h 2605088"/>
                      <a:gd name="connsiteX115" fmla="*/ 3016833 w 3904006"/>
                      <a:gd name="connsiteY115" fmla="*/ 2495550 h 2605088"/>
                      <a:gd name="connsiteX116" fmla="*/ 3088270 w 3904006"/>
                      <a:gd name="connsiteY116" fmla="*/ 2519362 h 2605088"/>
                      <a:gd name="connsiteX117" fmla="*/ 3264483 w 3904006"/>
                      <a:gd name="connsiteY117" fmla="*/ 2543175 h 2605088"/>
                      <a:gd name="connsiteX118" fmla="*/ 3469270 w 3904006"/>
                      <a:gd name="connsiteY118" fmla="*/ 2566988 h 2605088"/>
                      <a:gd name="connsiteX119" fmla="*/ 3526420 w 3904006"/>
                      <a:gd name="connsiteY119" fmla="*/ 2581275 h 2605088"/>
                      <a:gd name="connsiteX120" fmla="*/ 3554995 w 3904006"/>
                      <a:gd name="connsiteY120" fmla="*/ 2576513 h 2605088"/>
                      <a:gd name="connsiteX121" fmla="*/ 3626433 w 3904006"/>
                      <a:gd name="connsiteY121" fmla="*/ 2600325 h 2605088"/>
                      <a:gd name="connsiteX122" fmla="*/ 3883608 w 3904006"/>
                      <a:gd name="connsiteY122" fmla="*/ 2595563 h 2605088"/>
                      <a:gd name="connsiteX123" fmla="*/ 3902658 w 3904006"/>
                      <a:gd name="connsiteY123" fmla="*/ 2590800 h 2605088"/>
                      <a:gd name="connsiteX124" fmla="*/ 3864558 w 3904006"/>
                      <a:gd name="connsiteY124" fmla="*/ 2595563 h 2605088"/>
                      <a:gd name="connsiteX125" fmla="*/ 3697870 w 3904006"/>
                      <a:gd name="connsiteY125" fmla="*/ 2576513 h 2605088"/>
                      <a:gd name="connsiteX126" fmla="*/ 3626433 w 3904006"/>
                      <a:gd name="connsiteY126" fmla="*/ 2581275 h 2605088"/>
                      <a:gd name="connsiteX127" fmla="*/ 3512133 w 3904006"/>
                      <a:gd name="connsiteY127" fmla="*/ 2605088 h 2605088"/>
                      <a:gd name="connsiteX128" fmla="*/ 3340683 w 3904006"/>
                      <a:gd name="connsiteY128" fmla="*/ 2600325 h 2605088"/>
                      <a:gd name="connsiteX129" fmla="*/ 3316870 w 3904006"/>
                      <a:gd name="connsiteY129" fmla="*/ 2595563 h 2605088"/>
                      <a:gd name="connsiteX130" fmla="*/ 3207333 w 3904006"/>
                      <a:gd name="connsiteY130" fmla="*/ 2595562 h 2605088"/>
                      <a:gd name="connsiteX131" fmla="*/ 2969208 w 3904006"/>
                      <a:gd name="connsiteY131" fmla="*/ 2600325 h 2605088"/>
                      <a:gd name="connsiteX132" fmla="*/ 2854908 w 3904006"/>
                      <a:gd name="connsiteY132" fmla="*/ 2595563 h 2605088"/>
                      <a:gd name="connsiteX133" fmla="*/ 1997658 w 3904006"/>
                      <a:gd name="connsiteY133" fmla="*/ 2590800 h 2605088"/>
                      <a:gd name="connsiteX134" fmla="*/ 1859545 w 3904006"/>
                      <a:gd name="connsiteY134" fmla="*/ 2586038 h 2605088"/>
                      <a:gd name="connsiteX135" fmla="*/ 1740483 w 3904006"/>
                      <a:gd name="connsiteY135" fmla="*/ 2590800 h 2605088"/>
                      <a:gd name="connsiteX136" fmla="*/ 1460846 w 3904006"/>
                      <a:gd name="connsiteY136" fmla="*/ 2585398 h 2605088"/>
                      <a:gd name="connsiteX137" fmla="*/ 1237008 w 3904006"/>
                      <a:gd name="connsiteY137" fmla="*/ 2577224 h 2605088"/>
                      <a:gd name="connsiteX138" fmla="*/ 1146521 w 3904006"/>
                      <a:gd name="connsiteY138" fmla="*/ 2566348 h 2605088"/>
                      <a:gd name="connsiteX139" fmla="*/ 1083258 w 3904006"/>
                      <a:gd name="connsiteY139" fmla="*/ 2553411 h 2605088"/>
                      <a:gd name="connsiteX140" fmla="*/ 959433 w 3904006"/>
                      <a:gd name="connsiteY140" fmla="*/ 2538413 h 2605088"/>
                      <a:gd name="connsiteX141" fmla="*/ 902283 w 3904006"/>
                      <a:gd name="connsiteY141" fmla="*/ 2524125 h 2605088"/>
                      <a:gd name="connsiteX142" fmla="*/ 830845 w 3904006"/>
                      <a:gd name="connsiteY142" fmla="*/ 2505075 h 2605088"/>
                      <a:gd name="connsiteX143" fmla="*/ 811795 w 3904006"/>
                      <a:gd name="connsiteY143" fmla="*/ 2495550 h 2605088"/>
                      <a:gd name="connsiteX144" fmla="*/ 773695 w 3904006"/>
                      <a:gd name="connsiteY144" fmla="*/ 2486025 h 2605088"/>
                      <a:gd name="connsiteX145" fmla="*/ 754645 w 3904006"/>
                      <a:gd name="connsiteY145" fmla="*/ 2494271 h 2605088"/>
                      <a:gd name="connsiteX146" fmla="*/ 719887 w 3904006"/>
                      <a:gd name="connsiteY146" fmla="*/ 2482685 h 2605088"/>
                      <a:gd name="connsiteX147" fmla="*/ 621295 w 3904006"/>
                      <a:gd name="connsiteY147" fmla="*/ 2443163 h 2605088"/>
                      <a:gd name="connsiteX148" fmla="*/ 583195 w 3904006"/>
                      <a:gd name="connsiteY148" fmla="*/ 2428875 h 2605088"/>
                      <a:gd name="connsiteX149" fmla="*/ 492708 w 3904006"/>
                      <a:gd name="connsiteY149" fmla="*/ 2352675 h 2605088"/>
                      <a:gd name="connsiteX150" fmla="*/ 478420 w 3904006"/>
                      <a:gd name="connsiteY150" fmla="*/ 2333625 h 2605088"/>
                      <a:gd name="connsiteX151" fmla="*/ 454608 w 3904006"/>
                      <a:gd name="connsiteY151" fmla="*/ 2314575 h 2605088"/>
                      <a:gd name="connsiteX152" fmla="*/ 389924 w 3904006"/>
                      <a:gd name="connsiteY152" fmla="*/ 2266311 h 2605088"/>
                      <a:gd name="connsiteX153" fmla="*/ 383170 w 3904006"/>
                      <a:gd name="connsiteY153" fmla="*/ 2245199 h 2605088"/>
                      <a:gd name="connsiteX154" fmla="*/ 326660 w 3904006"/>
                      <a:gd name="connsiteY154" fmla="*/ 2192812 h 2605088"/>
                      <a:gd name="connsiteX155" fmla="*/ 311733 w 3904006"/>
                      <a:gd name="connsiteY155" fmla="*/ 2177174 h 2605088"/>
                      <a:gd name="connsiteX156" fmla="*/ 277685 w 3904006"/>
                      <a:gd name="connsiteY156" fmla="*/ 2132250 h 2605088"/>
                      <a:gd name="connsiteX157" fmla="*/ 266808 w 3904006"/>
                      <a:gd name="connsiteY157" fmla="*/ 2124075 h 2605088"/>
                      <a:gd name="connsiteX158" fmla="*/ 223946 w 3904006"/>
                      <a:gd name="connsiteY158" fmla="*/ 2073749 h 2605088"/>
                      <a:gd name="connsiteX159" fmla="*/ 191959 w 3904006"/>
                      <a:gd name="connsiteY159" fmla="*/ 2024774 h 2605088"/>
                      <a:gd name="connsiteX160" fmla="*/ 170848 w 3904006"/>
                      <a:gd name="connsiteY160" fmla="*/ 1988023 h 2605088"/>
                      <a:gd name="connsiteX161" fmla="*/ 145045 w 3904006"/>
                      <a:gd name="connsiteY161" fmla="*/ 1943100 h 2605088"/>
                      <a:gd name="connsiteX162" fmla="*/ 125995 w 3904006"/>
                      <a:gd name="connsiteY162" fmla="*/ 1909763 h 2605088"/>
                      <a:gd name="connsiteX163" fmla="*/ 112348 w 3904006"/>
                      <a:gd name="connsiteY163" fmla="*/ 1877777 h 2605088"/>
                      <a:gd name="connsiteX164" fmla="*/ 109647 w 3904006"/>
                      <a:gd name="connsiteY164" fmla="*/ 1865549 h 2605088"/>
                      <a:gd name="connsiteX165" fmla="*/ 83133 w 3904006"/>
                      <a:gd name="connsiteY165" fmla="*/ 1819275 h 2605088"/>
                      <a:gd name="connsiteX166" fmla="*/ 78370 w 3904006"/>
                      <a:gd name="connsiteY166" fmla="*/ 1804988 h 2605088"/>
                      <a:gd name="connsiteX167" fmla="*/ 30745 w 3904006"/>
                      <a:gd name="connsiteY167" fmla="*/ 1733550 h 2605088"/>
                      <a:gd name="connsiteX168" fmla="*/ 2170 w 3904006"/>
                      <a:gd name="connsiteY168" fmla="*/ 1662113 h 2605088"/>
                      <a:gd name="connsiteX169" fmla="*/ 2170 w 3904006"/>
                      <a:gd name="connsiteY169" fmla="*/ 1609725 h 2605088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316870 w 3904006"/>
                      <a:gd name="connsiteY129" fmla="*/ 2595563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4608 w 3904006"/>
                      <a:gd name="connsiteY151" fmla="*/ 2314575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4608 w 3904006"/>
                      <a:gd name="connsiteY151" fmla="*/ 2314575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1245 w 3904006"/>
                      <a:gd name="connsiteY19" fmla="*/ 947738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16483 w 3904006"/>
                      <a:gd name="connsiteY18" fmla="*/ 971550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06958 w 3904006"/>
                      <a:gd name="connsiteY18" fmla="*/ 1000125 h 2609270"/>
                      <a:gd name="connsiteX19" fmla="*/ 223627 w 3904006"/>
                      <a:gd name="connsiteY19" fmla="*/ 945357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09270"/>
                      <a:gd name="connsiteX1" fmla="*/ 16458 w 3904006"/>
                      <a:gd name="connsiteY1" fmla="*/ 1571625 h 2609270"/>
                      <a:gd name="connsiteX2" fmla="*/ 21220 w 3904006"/>
                      <a:gd name="connsiteY2" fmla="*/ 1552575 h 2609270"/>
                      <a:gd name="connsiteX3" fmla="*/ 35508 w 3904006"/>
                      <a:gd name="connsiteY3" fmla="*/ 1538288 h 2609270"/>
                      <a:gd name="connsiteX4" fmla="*/ 40270 w 3904006"/>
                      <a:gd name="connsiteY4" fmla="*/ 1495425 h 2609270"/>
                      <a:gd name="connsiteX5" fmla="*/ 64083 w 3904006"/>
                      <a:gd name="connsiteY5" fmla="*/ 1447800 h 2609270"/>
                      <a:gd name="connsiteX6" fmla="*/ 68845 w 3904006"/>
                      <a:gd name="connsiteY6" fmla="*/ 1419225 h 2609270"/>
                      <a:gd name="connsiteX7" fmla="*/ 73608 w 3904006"/>
                      <a:gd name="connsiteY7" fmla="*/ 1381125 h 2609270"/>
                      <a:gd name="connsiteX8" fmla="*/ 83133 w 3904006"/>
                      <a:gd name="connsiteY8" fmla="*/ 1357313 h 2609270"/>
                      <a:gd name="connsiteX9" fmla="*/ 87895 w 3904006"/>
                      <a:gd name="connsiteY9" fmla="*/ 1343025 h 2609270"/>
                      <a:gd name="connsiteX10" fmla="*/ 102183 w 3904006"/>
                      <a:gd name="connsiteY10" fmla="*/ 1309688 h 2609270"/>
                      <a:gd name="connsiteX11" fmla="*/ 106945 w 3904006"/>
                      <a:gd name="connsiteY11" fmla="*/ 1276350 h 2609270"/>
                      <a:gd name="connsiteX12" fmla="*/ 121233 w 3904006"/>
                      <a:gd name="connsiteY12" fmla="*/ 1247775 h 2609270"/>
                      <a:gd name="connsiteX13" fmla="*/ 135520 w 3904006"/>
                      <a:gd name="connsiteY13" fmla="*/ 1214438 h 2609270"/>
                      <a:gd name="connsiteX14" fmla="*/ 149808 w 3904006"/>
                      <a:gd name="connsiteY14" fmla="*/ 1157288 h 2609270"/>
                      <a:gd name="connsiteX15" fmla="*/ 159333 w 3904006"/>
                      <a:gd name="connsiteY15" fmla="*/ 1123950 h 2609270"/>
                      <a:gd name="connsiteX16" fmla="*/ 178383 w 3904006"/>
                      <a:gd name="connsiteY16" fmla="*/ 1085850 h 2609270"/>
                      <a:gd name="connsiteX17" fmla="*/ 192670 w 3904006"/>
                      <a:gd name="connsiteY17" fmla="*/ 1028700 h 2609270"/>
                      <a:gd name="connsiteX18" fmla="*/ 206958 w 3904006"/>
                      <a:gd name="connsiteY18" fmla="*/ 1000125 h 2609270"/>
                      <a:gd name="connsiteX19" fmla="*/ 226009 w 3904006"/>
                      <a:gd name="connsiteY19" fmla="*/ 962026 h 2609270"/>
                      <a:gd name="connsiteX20" fmla="*/ 256769 w 3904006"/>
                      <a:gd name="connsiteY20" fmla="*/ 890198 h 2609270"/>
                      <a:gd name="connsiteX21" fmla="*/ 268870 w 3904006"/>
                      <a:gd name="connsiteY21" fmla="*/ 842963 h 2609270"/>
                      <a:gd name="connsiteX22" fmla="*/ 273633 w 3904006"/>
                      <a:gd name="connsiteY22" fmla="*/ 828675 h 2609270"/>
                      <a:gd name="connsiteX23" fmla="*/ 284459 w 3904006"/>
                      <a:gd name="connsiteY23" fmla="*/ 781964 h 2609270"/>
                      <a:gd name="connsiteX24" fmla="*/ 297445 w 3904006"/>
                      <a:gd name="connsiteY24" fmla="*/ 733425 h 2609270"/>
                      <a:gd name="connsiteX25" fmla="*/ 311733 w 3904006"/>
                      <a:gd name="connsiteY25" fmla="*/ 714375 h 2609270"/>
                      <a:gd name="connsiteX26" fmla="*/ 340308 w 3904006"/>
                      <a:gd name="connsiteY26" fmla="*/ 628650 h 2609270"/>
                      <a:gd name="connsiteX27" fmla="*/ 364120 w 3904006"/>
                      <a:gd name="connsiteY27" fmla="*/ 557213 h 2609270"/>
                      <a:gd name="connsiteX28" fmla="*/ 383170 w 3904006"/>
                      <a:gd name="connsiteY28" fmla="*/ 504825 h 2609270"/>
                      <a:gd name="connsiteX29" fmla="*/ 387933 w 3904006"/>
                      <a:gd name="connsiteY29" fmla="*/ 476250 h 2609270"/>
                      <a:gd name="connsiteX30" fmla="*/ 416508 w 3904006"/>
                      <a:gd name="connsiteY30" fmla="*/ 433388 h 2609270"/>
                      <a:gd name="connsiteX31" fmla="*/ 426033 w 3904006"/>
                      <a:gd name="connsiteY31" fmla="*/ 404813 h 2609270"/>
                      <a:gd name="connsiteX32" fmla="*/ 435558 w 3904006"/>
                      <a:gd name="connsiteY32" fmla="*/ 385763 h 2609270"/>
                      <a:gd name="connsiteX33" fmla="*/ 440320 w 3904006"/>
                      <a:gd name="connsiteY33" fmla="*/ 366713 h 2609270"/>
                      <a:gd name="connsiteX34" fmla="*/ 478420 w 3904006"/>
                      <a:gd name="connsiteY34" fmla="*/ 309563 h 2609270"/>
                      <a:gd name="connsiteX35" fmla="*/ 503400 w 3904006"/>
                      <a:gd name="connsiteY35" fmla="*/ 269385 h 2609270"/>
                      <a:gd name="connsiteX36" fmla="*/ 526045 w 3904006"/>
                      <a:gd name="connsiteY36" fmla="*/ 238125 h 2609270"/>
                      <a:gd name="connsiteX37" fmla="*/ 549858 w 3904006"/>
                      <a:gd name="connsiteY37" fmla="*/ 219075 h 2609270"/>
                      <a:gd name="connsiteX38" fmla="*/ 554620 w 3904006"/>
                      <a:gd name="connsiteY38" fmla="*/ 204788 h 2609270"/>
                      <a:gd name="connsiteX39" fmla="*/ 568908 w 3904006"/>
                      <a:gd name="connsiteY39" fmla="*/ 190500 h 2609270"/>
                      <a:gd name="connsiteX40" fmla="*/ 607007 w 3904006"/>
                      <a:gd name="connsiteY40" fmla="*/ 123825 h 2609270"/>
                      <a:gd name="connsiteX41" fmla="*/ 664158 w 3904006"/>
                      <a:gd name="connsiteY41" fmla="*/ 76200 h 2609270"/>
                      <a:gd name="connsiteX42" fmla="*/ 687970 w 3904006"/>
                      <a:gd name="connsiteY42" fmla="*/ 52388 h 2609270"/>
                      <a:gd name="connsiteX43" fmla="*/ 728451 w 3904006"/>
                      <a:gd name="connsiteY43" fmla="*/ 28576 h 2609270"/>
                      <a:gd name="connsiteX44" fmla="*/ 778458 w 3904006"/>
                      <a:gd name="connsiteY44" fmla="*/ 4763 h 2609270"/>
                      <a:gd name="connsiteX45" fmla="*/ 840370 w 3904006"/>
                      <a:gd name="connsiteY45" fmla="*/ 0 h 2609270"/>
                      <a:gd name="connsiteX46" fmla="*/ 949908 w 3904006"/>
                      <a:gd name="connsiteY46" fmla="*/ 19050 h 2609270"/>
                      <a:gd name="connsiteX47" fmla="*/ 997533 w 3904006"/>
                      <a:gd name="connsiteY47" fmla="*/ 57150 h 2609270"/>
                      <a:gd name="connsiteX48" fmla="*/ 1016583 w 3904006"/>
                      <a:gd name="connsiteY48" fmla="*/ 71438 h 2609270"/>
                      <a:gd name="connsiteX49" fmla="*/ 1040395 w 3904006"/>
                      <a:gd name="connsiteY49" fmla="*/ 90488 h 2609270"/>
                      <a:gd name="connsiteX50" fmla="*/ 1049920 w 3904006"/>
                      <a:gd name="connsiteY50" fmla="*/ 109538 h 2609270"/>
                      <a:gd name="connsiteX51" fmla="*/ 1073093 w 3904006"/>
                      <a:gd name="connsiteY51" fmla="*/ 144226 h 2609270"/>
                      <a:gd name="connsiteX52" fmla="*/ 1090081 w 3904006"/>
                      <a:gd name="connsiteY52" fmla="*/ 175502 h 2609270"/>
                      <a:gd name="connsiteX53" fmla="*/ 1110482 w 3904006"/>
                      <a:gd name="connsiteY53" fmla="*/ 215663 h 2609270"/>
                      <a:gd name="connsiteX54" fmla="*/ 1116595 w 3904006"/>
                      <a:gd name="connsiteY54" fmla="*/ 234713 h 2609270"/>
                      <a:gd name="connsiteX55" fmla="*/ 1135645 w 3904006"/>
                      <a:gd name="connsiteY55" fmla="*/ 257175 h 2609270"/>
                      <a:gd name="connsiteX56" fmla="*/ 1164220 w 3904006"/>
                      <a:gd name="connsiteY56" fmla="*/ 300038 h 2609270"/>
                      <a:gd name="connsiteX57" fmla="*/ 1183270 w 3904006"/>
                      <a:gd name="connsiteY57" fmla="*/ 333375 h 2609270"/>
                      <a:gd name="connsiteX58" fmla="*/ 1202320 w 3904006"/>
                      <a:gd name="connsiteY58" fmla="*/ 352425 h 2609270"/>
                      <a:gd name="connsiteX59" fmla="*/ 1221370 w 3904006"/>
                      <a:gd name="connsiteY59" fmla="*/ 385763 h 2609270"/>
                      <a:gd name="connsiteX60" fmla="*/ 1249945 w 3904006"/>
                      <a:gd name="connsiteY60" fmla="*/ 423863 h 2609270"/>
                      <a:gd name="connsiteX61" fmla="*/ 1273758 w 3904006"/>
                      <a:gd name="connsiteY61" fmla="*/ 466725 h 2609270"/>
                      <a:gd name="connsiteX62" fmla="*/ 1288045 w 3904006"/>
                      <a:gd name="connsiteY62" fmla="*/ 504825 h 2609270"/>
                      <a:gd name="connsiteX63" fmla="*/ 1297570 w 3904006"/>
                      <a:gd name="connsiteY63" fmla="*/ 533400 h 2609270"/>
                      <a:gd name="connsiteX64" fmla="*/ 1316620 w 3904006"/>
                      <a:gd name="connsiteY64" fmla="*/ 542925 h 2609270"/>
                      <a:gd name="connsiteX65" fmla="*/ 1321383 w 3904006"/>
                      <a:gd name="connsiteY65" fmla="*/ 561975 h 2609270"/>
                      <a:gd name="connsiteX66" fmla="*/ 1334106 w 3904006"/>
                      <a:gd name="connsiteY66" fmla="*/ 594029 h 2609270"/>
                      <a:gd name="connsiteX67" fmla="*/ 1340433 w 3904006"/>
                      <a:gd name="connsiteY67" fmla="*/ 590550 h 2609270"/>
                      <a:gd name="connsiteX68" fmla="*/ 1358132 w 3904006"/>
                      <a:gd name="connsiteY68" fmla="*/ 630711 h 2609270"/>
                      <a:gd name="connsiteX69" fmla="*/ 1378533 w 3904006"/>
                      <a:gd name="connsiteY69" fmla="*/ 661988 h 2609270"/>
                      <a:gd name="connsiteX70" fmla="*/ 1392820 w 3904006"/>
                      <a:gd name="connsiteY70" fmla="*/ 704850 h 2609270"/>
                      <a:gd name="connsiteX71" fmla="*/ 1421395 w 3904006"/>
                      <a:gd name="connsiteY71" fmla="*/ 735806 h 2609270"/>
                      <a:gd name="connsiteX72" fmla="*/ 1473783 w 3904006"/>
                      <a:gd name="connsiteY72" fmla="*/ 847725 h 2609270"/>
                      <a:gd name="connsiteX73" fmla="*/ 1530933 w 3904006"/>
                      <a:gd name="connsiteY73" fmla="*/ 938213 h 2609270"/>
                      <a:gd name="connsiteX74" fmla="*/ 1588083 w 3904006"/>
                      <a:gd name="connsiteY74" fmla="*/ 1059657 h 2609270"/>
                      <a:gd name="connsiteX75" fmla="*/ 1640470 w 3904006"/>
                      <a:gd name="connsiteY75" fmla="*/ 1147763 h 2609270"/>
                      <a:gd name="connsiteX76" fmla="*/ 1649995 w 3904006"/>
                      <a:gd name="connsiteY76" fmla="*/ 1171575 h 2609270"/>
                      <a:gd name="connsiteX77" fmla="*/ 1669045 w 3904006"/>
                      <a:gd name="connsiteY77" fmla="*/ 1204913 h 2609270"/>
                      <a:gd name="connsiteX78" fmla="*/ 1678570 w 3904006"/>
                      <a:gd name="connsiteY78" fmla="*/ 1219200 h 2609270"/>
                      <a:gd name="connsiteX79" fmla="*/ 1702383 w 3904006"/>
                      <a:gd name="connsiteY79" fmla="*/ 1266825 h 2609270"/>
                      <a:gd name="connsiteX80" fmla="*/ 1707145 w 3904006"/>
                      <a:gd name="connsiteY80" fmla="*/ 1290638 h 2609270"/>
                      <a:gd name="connsiteX81" fmla="*/ 1759533 w 3904006"/>
                      <a:gd name="connsiteY81" fmla="*/ 1376363 h 2609270"/>
                      <a:gd name="connsiteX82" fmla="*/ 1783345 w 3904006"/>
                      <a:gd name="connsiteY82" fmla="*/ 1414463 h 2609270"/>
                      <a:gd name="connsiteX83" fmla="*/ 1797633 w 3904006"/>
                      <a:gd name="connsiteY83" fmla="*/ 1431131 h 2609270"/>
                      <a:gd name="connsiteX84" fmla="*/ 1828590 w 3904006"/>
                      <a:gd name="connsiteY84" fmla="*/ 1473994 h 2609270"/>
                      <a:gd name="connsiteX85" fmla="*/ 1845258 w 3904006"/>
                      <a:gd name="connsiteY85" fmla="*/ 1509713 h 2609270"/>
                      <a:gd name="connsiteX86" fmla="*/ 1888120 w 3904006"/>
                      <a:gd name="connsiteY86" fmla="*/ 1590675 h 2609270"/>
                      <a:gd name="connsiteX87" fmla="*/ 1921458 w 3904006"/>
                      <a:gd name="connsiteY87" fmla="*/ 1657350 h 2609270"/>
                      <a:gd name="connsiteX88" fmla="*/ 1953445 w 3904006"/>
                      <a:gd name="connsiteY88" fmla="*/ 1696802 h 2609270"/>
                      <a:gd name="connsiteX89" fmla="*/ 1964320 w 3904006"/>
                      <a:gd name="connsiteY89" fmla="*/ 1728788 h 2609270"/>
                      <a:gd name="connsiteX90" fmla="*/ 1983370 w 3904006"/>
                      <a:gd name="connsiteY90" fmla="*/ 1747838 h 2609270"/>
                      <a:gd name="connsiteX91" fmla="*/ 2038139 w 3904006"/>
                      <a:gd name="connsiteY91" fmla="*/ 1807368 h 2609270"/>
                      <a:gd name="connsiteX92" fmla="*/ 2073858 w 3904006"/>
                      <a:gd name="connsiteY92" fmla="*/ 1862138 h 2609270"/>
                      <a:gd name="connsiteX93" fmla="*/ 2123864 w 3904006"/>
                      <a:gd name="connsiteY93" fmla="*/ 1924051 h 2609270"/>
                      <a:gd name="connsiteX94" fmla="*/ 2161965 w 3904006"/>
                      <a:gd name="connsiteY94" fmla="*/ 1964531 h 2609270"/>
                      <a:gd name="connsiteX95" fmla="*/ 2186167 w 3904006"/>
                      <a:gd name="connsiteY95" fmla="*/ 1997478 h 2609270"/>
                      <a:gd name="connsiteX96" fmla="*/ 2192921 w 3904006"/>
                      <a:gd name="connsiteY96" fmla="*/ 2005012 h 2609270"/>
                      <a:gd name="connsiteX97" fmla="*/ 2223557 w 3904006"/>
                      <a:gd name="connsiteY97" fmla="*/ 2037640 h 2609270"/>
                      <a:gd name="connsiteX98" fmla="*/ 2254833 w 3904006"/>
                      <a:gd name="connsiteY98" fmla="*/ 2081213 h 2609270"/>
                      <a:gd name="connsiteX99" fmla="*/ 2267770 w 3904006"/>
                      <a:gd name="connsiteY99" fmla="*/ 2092088 h 2609270"/>
                      <a:gd name="connsiteX100" fmla="*/ 2316745 w 3904006"/>
                      <a:gd name="connsiteY100" fmla="*/ 2138363 h 2609270"/>
                      <a:gd name="connsiteX101" fmla="*/ 2337857 w 3904006"/>
                      <a:gd name="connsiteY101" fmla="*/ 2143765 h 2609270"/>
                      <a:gd name="connsiteX102" fmla="*/ 2378658 w 3904006"/>
                      <a:gd name="connsiteY102" fmla="*/ 2195513 h 2609270"/>
                      <a:gd name="connsiteX103" fmla="*/ 2440570 w 3904006"/>
                      <a:gd name="connsiteY103" fmla="*/ 2238375 h 2609270"/>
                      <a:gd name="connsiteX104" fmla="*/ 2483433 w 3904006"/>
                      <a:gd name="connsiteY104" fmla="*/ 2257425 h 2609270"/>
                      <a:gd name="connsiteX105" fmla="*/ 2550108 w 3904006"/>
                      <a:gd name="connsiteY105" fmla="*/ 2305050 h 2609270"/>
                      <a:gd name="connsiteX106" fmla="*/ 2607258 w 3904006"/>
                      <a:gd name="connsiteY106" fmla="*/ 2347912 h 2609270"/>
                      <a:gd name="connsiteX107" fmla="*/ 2626308 w 3904006"/>
                      <a:gd name="connsiteY107" fmla="*/ 2357438 h 2609270"/>
                      <a:gd name="connsiteX108" fmla="*/ 2692983 w 3904006"/>
                      <a:gd name="connsiteY108" fmla="*/ 2376488 h 2609270"/>
                      <a:gd name="connsiteX109" fmla="*/ 2712033 w 3904006"/>
                      <a:gd name="connsiteY109" fmla="*/ 2381250 h 2609270"/>
                      <a:gd name="connsiteX110" fmla="*/ 2840620 w 3904006"/>
                      <a:gd name="connsiteY110" fmla="*/ 2433638 h 2609270"/>
                      <a:gd name="connsiteX111" fmla="*/ 2850145 w 3904006"/>
                      <a:gd name="connsiteY111" fmla="*/ 2447925 h 2609270"/>
                      <a:gd name="connsiteX112" fmla="*/ 2883483 w 3904006"/>
                      <a:gd name="connsiteY112" fmla="*/ 2452688 h 2609270"/>
                      <a:gd name="connsiteX113" fmla="*/ 2916820 w 3904006"/>
                      <a:gd name="connsiteY113" fmla="*/ 2462213 h 2609270"/>
                      <a:gd name="connsiteX114" fmla="*/ 2940633 w 3904006"/>
                      <a:gd name="connsiteY114" fmla="*/ 2476500 h 2609270"/>
                      <a:gd name="connsiteX115" fmla="*/ 3016833 w 3904006"/>
                      <a:gd name="connsiteY115" fmla="*/ 2495550 h 2609270"/>
                      <a:gd name="connsiteX116" fmla="*/ 3088270 w 3904006"/>
                      <a:gd name="connsiteY116" fmla="*/ 2519362 h 2609270"/>
                      <a:gd name="connsiteX117" fmla="*/ 3264483 w 3904006"/>
                      <a:gd name="connsiteY117" fmla="*/ 2543175 h 2609270"/>
                      <a:gd name="connsiteX118" fmla="*/ 3469270 w 3904006"/>
                      <a:gd name="connsiteY118" fmla="*/ 2566988 h 2609270"/>
                      <a:gd name="connsiteX119" fmla="*/ 3526420 w 3904006"/>
                      <a:gd name="connsiteY119" fmla="*/ 2581275 h 2609270"/>
                      <a:gd name="connsiteX120" fmla="*/ 3554995 w 3904006"/>
                      <a:gd name="connsiteY120" fmla="*/ 2576513 h 2609270"/>
                      <a:gd name="connsiteX121" fmla="*/ 3626433 w 3904006"/>
                      <a:gd name="connsiteY121" fmla="*/ 2600325 h 2609270"/>
                      <a:gd name="connsiteX122" fmla="*/ 3883608 w 3904006"/>
                      <a:gd name="connsiteY122" fmla="*/ 2595563 h 2609270"/>
                      <a:gd name="connsiteX123" fmla="*/ 3902658 w 3904006"/>
                      <a:gd name="connsiteY123" fmla="*/ 2590800 h 2609270"/>
                      <a:gd name="connsiteX124" fmla="*/ 3864558 w 3904006"/>
                      <a:gd name="connsiteY124" fmla="*/ 2595563 h 2609270"/>
                      <a:gd name="connsiteX125" fmla="*/ 3697870 w 3904006"/>
                      <a:gd name="connsiteY125" fmla="*/ 2576513 h 2609270"/>
                      <a:gd name="connsiteX126" fmla="*/ 3626433 w 3904006"/>
                      <a:gd name="connsiteY126" fmla="*/ 2581275 h 2609270"/>
                      <a:gd name="connsiteX127" fmla="*/ 3512133 w 3904006"/>
                      <a:gd name="connsiteY127" fmla="*/ 2605088 h 2609270"/>
                      <a:gd name="connsiteX128" fmla="*/ 3340683 w 3904006"/>
                      <a:gd name="connsiteY128" fmla="*/ 2600325 h 2609270"/>
                      <a:gd name="connsiteX129" fmla="*/ 3293058 w 3904006"/>
                      <a:gd name="connsiteY129" fmla="*/ 2602707 h 2609270"/>
                      <a:gd name="connsiteX130" fmla="*/ 3240670 w 3904006"/>
                      <a:gd name="connsiteY130" fmla="*/ 2607468 h 2609270"/>
                      <a:gd name="connsiteX131" fmla="*/ 2969208 w 3904006"/>
                      <a:gd name="connsiteY131" fmla="*/ 2600325 h 2609270"/>
                      <a:gd name="connsiteX132" fmla="*/ 2854908 w 3904006"/>
                      <a:gd name="connsiteY132" fmla="*/ 2595563 h 2609270"/>
                      <a:gd name="connsiteX133" fmla="*/ 1997658 w 3904006"/>
                      <a:gd name="connsiteY133" fmla="*/ 2590800 h 2609270"/>
                      <a:gd name="connsiteX134" fmla="*/ 1859545 w 3904006"/>
                      <a:gd name="connsiteY134" fmla="*/ 2586038 h 2609270"/>
                      <a:gd name="connsiteX135" fmla="*/ 1740483 w 3904006"/>
                      <a:gd name="connsiteY135" fmla="*/ 2590800 h 2609270"/>
                      <a:gd name="connsiteX136" fmla="*/ 1460846 w 3904006"/>
                      <a:gd name="connsiteY136" fmla="*/ 2585398 h 2609270"/>
                      <a:gd name="connsiteX137" fmla="*/ 1237008 w 3904006"/>
                      <a:gd name="connsiteY137" fmla="*/ 2577224 h 2609270"/>
                      <a:gd name="connsiteX138" fmla="*/ 1146521 w 3904006"/>
                      <a:gd name="connsiteY138" fmla="*/ 2566348 h 2609270"/>
                      <a:gd name="connsiteX139" fmla="*/ 1083258 w 3904006"/>
                      <a:gd name="connsiteY139" fmla="*/ 2553411 h 2609270"/>
                      <a:gd name="connsiteX140" fmla="*/ 959433 w 3904006"/>
                      <a:gd name="connsiteY140" fmla="*/ 2538413 h 2609270"/>
                      <a:gd name="connsiteX141" fmla="*/ 902283 w 3904006"/>
                      <a:gd name="connsiteY141" fmla="*/ 2524125 h 2609270"/>
                      <a:gd name="connsiteX142" fmla="*/ 830845 w 3904006"/>
                      <a:gd name="connsiteY142" fmla="*/ 2505075 h 2609270"/>
                      <a:gd name="connsiteX143" fmla="*/ 811795 w 3904006"/>
                      <a:gd name="connsiteY143" fmla="*/ 2495550 h 2609270"/>
                      <a:gd name="connsiteX144" fmla="*/ 773695 w 3904006"/>
                      <a:gd name="connsiteY144" fmla="*/ 2486025 h 2609270"/>
                      <a:gd name="connsiteX145" fmla="*/ 754645 w 3904006"/>
                      <a:gd name="connsiteY145" fmla="*/ 2494271 h 2609270"/>
                      <a:gd name="connsiteX146" fmla="*/ 719887 w 3904006"/>
                      <a:gd name="connsiteY146" fmla="*/ 2482685 h 2609270"/>
                      <a:gd name="connsiteX147" fmla="*/ 621295 w 3904006"/>
                      <a:gd name="connsiteY147" fmla="*/ 2443163 h 2609270"/>
                      <a:gd name="connsiteX148" fmla="*/ 583195 w 3904006"/>
                      <a:gd name="connsiteY148" fmla="*/ 2428875 h 2609270"/>
                      <a:gd name="connsiteX149" fmla="*/ 492708 w 3904006"/>
                      <a:gd name="connsiteY149" fmla="*/ 2352675 h 2609270"/>
                      <a:gd name="connsiteX150" fmla="*/ 478420 w 3904006"/>
                      <a:gd name="connsiteY150" fmla="*/ 2333625 h 2609270"/>
                      <a:gd name="connsiteX151" fmla="*/ 452227 w 3904006"/>
                      <a:gd name="connsiteY151" fmla="*/ 2319337 h 2609270"/>
                      <a:gd name="connsiteX152" fmla="*/ 389924 w 3904006"/>
                      <a:gd name="connsiteY152" fmla="*/ 2266311 h 2609270"/>
                      <a:gd name="connsiteX153" fmla="*/ 383170 w 3904006"/>
                      <a:gd name="connsiteY153" fmla="*/ 2245199 h 2609270"/>
                      <a:gd name="connsiteX154" fmla="*/ 326660 w 3904006"/>
                      <a:gd name="connsiteY154" fmla="*/ 2192812 h 2609270"/>
                      <a:gd name="connsiteX155" fmla="*/ 311733 w 3904006"/>
                      <a:gd name="connsiteY155" fmla="*/ 2177174 h 2609270"/>
                      <a:gd name="connsiteX156" fmla="*/ 277685 w 3904006"/>
                      <a:gd name="connsiteY156" fmla="*/ 2132250 h 2609270"/>
                      <a:gd name="connsiteX157" fmla="*/ 266808 w 3904006"/>
                      <a:gd name="connsiteY157" fmla="*/ 2124075 h 2609270"/>
                      <a:gd name="connsiteX158" fmla="*/ 223946 w 3904006"/>
                      <a:gd name="connsiteY158" fmla="*/ 2073749 h 2609270"/>
                      <a:gd name="connsiteX159" fmla="*/ 191959 w 3904006"/>
                      <a:gd name="connsiteY159" fmla="*/ 2024774 h 2609270"/>
                      <a:gd name="connsiteX160" fmla="*/ 170848 w 3904006"/>
                      <a:gd name="connsiteY160" fmla="*/ 1988023 h 2609270"/>
                      <a:gd name="connsiteX161" fmla="*/ 145045 w 3904006"/>
                      <a:gd name="connsiteY161" fmla="*/ 1943100 h 2609270"/>
                      <a:gd name="connsiteX162" fmla="*/ 125995 w 3904006"/>
                      <a:gd name="connsiteY162" fmla="*/ 1909763 h 2609270"/>
                      <a:gd name="connsiteX163" fmla="*/ 112348 w 3904006"/>
                      <a:gd name="connsiteY163" fmla="*/ 1877777 h 2609270"/>
                      <a:gd name="connsiteX164" fmla="*/ 109647 w 3904006"/>
                      <a:gd name="connsiteY164" fmla="*/ 1865549 h 2609270"/>
                      <a:gd name="connsiteX165" fmla="*/ 83133 w 3904006"/>
                      <a:gd name="connsiteY165" fmla="*/ 1819275 h 2609270"/>
                      <a:gd name="connsiteX166" fmla="*/ 78370 w 3904006"/>
                      <a:gd name="connsiteY166" fmla="*/ 1804988 h 2609270"/>
                      <a:gd name="connsiteX167" fmla="*/ 30745 w 3904006"/>
                      <a:gd name="connsiteY167" fmla="*/ 1733550 h 2609270"/>
                      <a:gd name="connsiteX168" fmla="*/ 2170 w 3904006"/>
                      <a:gd name="connsiteY168" fmla="*/ 1662113 h 2609270"/>
                      <a:gd name="connsiteX169" fmla="*/ 2170 w 3904006"/>
                      <a:gd name="connsiteY169" fmla="*/ 1609725 h 2609270"/>
                      <a:gd name="connsiteX0" fmla="*/ 2170 w 3904006"/>
                      <a:gd name="connsiteY0" fmla="*/ 1609725 h 2612975"/>
                      <a:gd name="connsiteX1" fmla="*/ 16458 w 3904006"/>
                      <a:gd name="connsiteY1" fmla="*/ 1571625 h 2612975"/>
                      <a:gd name="connsiteX2" fmla="*/ 21220 w 3904006"/>
                      <a:gd name="connsiteY2" fmla="*/ 1552575 h 2612975"/>
                      <a:gd name="connsiteX3" fmla="*/ 35508 w 3904006"/>
                      <a:gd name="connsiteY3" fmla="*/ 1538288 h 2612975"/>
                      <a:gd name="connsiteX4" fmla="*/ 40270 w 3904006"/>
                      <a:gd name="connsiteY4" fmla="*/ 1495425 h 2612975"/>
                      <a:gd name="connsiteX5" fmla="*/ 64083 w 3904006"/>
                      <a:gd name="connsiteY5" fmla="*/ 1447800 h 2612975"/>
                      <a:gd name="connsiteX6" fmla="*/ 68845 w 3904006"/>
                      <a:gd name="connsiteY6" fmla="*/ 1419225 h 2612975"/>
                      <a:gd name="connsiteX7" fmla="*/ 73608 w 3904006"/>
                      <a:gd name="connsiteY7" fmla="*/ 1381125 h 2612975"/>
                      <a:gd name="connsiteX8" fmla="*/ 83133 w 3904006"/>
                      <a:gd name="connsiteY8" fmla="*/ 1357313 h 2612975"/>
                      <a:gd name="connsiteX9" fmla="*/ 87895 w 3904006"/>
                      <a:gd name="connsiteY9" fmla="*/ 1343025 h 2612975"/>
                      <a:gd name="connsiteX10" fmla="*/ 102183 w 3904006"/>
                      <a:gd name="connsiteY10" fmla="*/ 1309688 h 2612975"/>
                      <a:gd name="connsiteX11" fmla="*/ 106945 w 3904006"/>
                      <a:gd name="connsiteY11" fmla="*/ 1276350 h 2612975"/>
                      <a:gd name="connsiteX12" fmla="*/ 121233 w 3904006"/>
                      <a:gd name="connsiteY12" fmla="*/ 1247775 h 2612975"/>
                      <a:gd name="connsiteX13" fmla="*/ 135520 w 3904006"/>
                      <a:gd name="connsiteY13" fmla="*/ 1214438 h 2612975"/>
                      <a:gd name="connsiteX14" fmla="*/ 149808 w 3904006"/>
                      <a:gd name="connsiteY14" fmla="*/ 1157288 h 2612975"/>
                      <a:gd name="connsiteX15" fmla="*/ 159333 w 3904006"/>
                      <a:gd name="connsiteY15" fmla="*/ 1123950 h 2612975"/>
                      <a:gd name="connsiteX16" fmla="*/ 178383 w 3904006"/>
                      <a:gd name="connsiteY16" fmla="*/ 1085850 h 2612975"/>
                      <a:gd name="connsiteX17" fmla="*/ 192670 w 3904006"/>
                      <a:gd name="connsiteY17" fmla="*/ 1028700 h 2612975"/>
                      <a:gd name="connsiteX18" fmla="*/ 206958 w 3904006"/>
                      <a:gd name="connsiteY18" fmla="*/ 1000125 h 2612975"/>
                      <a:gd name="connsiteX19" fmla="*/ 226009 w 3904006"/>
                      <a:gd name="connsiteY19" fmla="*/ 962026 h 2612975"/>
                      <a:gd name="connsiteX20" fmla="*/ 256769 w 3904006"/>
                      <a:gd name="connsiteY20" fmla="*/ 890198 h 2612975"/>
                      <a:gd name="connsiteX21" fmla="*/ 268870 w 3904006"/>
                      <a:gd name="connsiteY21" fmla="*/ 842963 h 2612975"/>
                      <a:gd name="connsiteX22" fmla="*/ 273633 w 3904006"/>
                      <a:gd name="connsiteY22" fmla="*/ 828675 h 2612975"/>
                      <a:gd name="connsiteX23" fmla="*/ 284459 w 3904006"/>
                      <a:gd name="connsiteY23" fmla="*/ 781964 h 2612975"/>
                      <a:gd name="connsiteX24" fmla="*/ 297445 w 3904006"/>
                      <a:gd name="connsiteY24" fmla="*/ 733425 h 2612975"/>
                      <a:gd name="connsiteX25" fmla="*/ 311733 w 3904006"/>
                      <a:gd name="connsiteY25" fmla="*/ 714375 h 2612975"/>
                      <a:gd name="connsiteX26" fmla="*/ 340308 w 3904006"/>
                      <a:gd name="connsiteY26" fmla="*/ 628650 h 2612975"/>
                      <a:gd name="connsiteX27" fmla="*/ 364120 w 3904006"/>
                      <a:gd name="connsiteY27" fmla="*/ 557213 h 2612975"/>
                      <a:gd name="connsiteX28" fmla="*/ 383170 w 3904006"/>
                      <a:gd name="connsiteY28" fmla="*/ 504825 h 2612975"/>
                      <a:gd name="connsiteX29" fmla="*/ 387933 w 3904006"/>
                      <a:gd name="connsiteY29" fmla="*/ 476250 h 2612975"/>
                      <a:gd name="connsiteX30" fmla="*/ 416508 w 3904006"/>
                      <a:gd name="connsiteY30" fmla="*/ 433388 h 2612975"/>
                      <a:gd name="connsiteX31" fmla="*/ 426033 w 3904006"/>
                      <a:gd name="connsiteY31" fmla="*/ 404813 h 2612975"/>
                      <a:gd name="connsiteX32" fmla="*/ 435558 w 3904006"/>
                      <a:gd name="connsiteY32" fmla="*/ 385763 h 2612975"/>
                      <a:gd name="connsiteX33" fmla="*/ 440320 w 3904006"/>
                      <a:gd name="connsiteY33" fmla="*/ 366713 h 2612975"/>
                      <a:gd name="connsiteX34" fmla="*/ 478420 w 3904006"/>
                      <a:gd name="connsiteY34" fmla="*/ 309563 h 2612975"/>
                      <a:gd name="connsiteX35" fmla="*/ 503400 w 3904006"/>
                      <a:gd name="connsiteY35" fmla="*/ 269385 h 2612975"/>
                      <a:gd name="connsiteX36" fmla="*/ 526045 w 3904006"/>
                      <a:gd name="connsiteY36" fmla="*/ 238125 h 2612975"/>
                      <a:gd name="connsiteX37" fmla="*/ 549858 w 3904006"/>
                      <a:gd name="connsiteY37" fmla="*/ 219075 h 2612975"/>
                      <a:gd name="connsiteX38" fmla="*/ 554620 w 3904006"/>
                      <a:gd name="connsiteY38" fmla="*/ 204788 h 2612975"/>
                      <a:gd name="connsiteX39" fmla="*/ 568908 w 3904006"/>
                      <a:gd name="connsiteY39" fmla="*/ 190500 h 2612975"/>
                      <a:gd name="connsiteX40" fmla="*/ 607007 w 3904006"/>
                      <a:gd name="connsiteY40" fmla="*/ 123825 h 2612975"/>
                      <a:gd name="connsiteX41" fmla="*/ 664158 w 3904006"/>
                      <a:gd name="connsiteY41" fmla="*/ 76200 h 2612975"/>
                      <a:gd name="connsiteX42" fmla="*/ 687970 w 3904006"/>
                      <a:gd name="connsiteY42" fmla="*/ 52388 h 2612975"/>
                      <a:gd name="connsiteX43" fmla="*/ 728451 w 3904006"/>
                      <a:gd name="connsiteY43" fmla="*/ 28576 h 2612975"/>
                      <a:gd name="connsiteX44" fmla="*/ 778458 w 3904006"/>
                      <a:gd name="connsiteY44" fmla="*/ 4763 h 2612975"/>
                      <a:gd name="connsiteX45" fmla="*/ 840370 w 3904006"/>
                      <a:gd name="connsiteY45" fmla="*/ 0 h 2612975"/>
                      <a:gd name="connsiteX46" fmla="*/ 949908 w 3904006"/>
                      <a:gd name="connsiteY46" fmla="*/ 19050 h 2612975"/>
                      <a:gd name="connsiteX47" fmla="*/ 997533 w 3904006"/>
                      <a:gd name="connsiteY47" fmla="*/ 57150 h 2612975"/>
                      <a:gd name="connsiteX48" fmla="*/ 1016583 w 3904006"/>
                      <a:gd name="connsiteY48" fmla="*/ 71438 h 2612975"/>
                      <a:gd name="connsiteX49" fmla="*/ 1040395 w 3904006"/>
                      <a:gd name="connsiteY49" fmla="*/ 90488 h 2612975"/>
                      <a:gd name="connsiteX50" fmla="*/ 1049920 w 3904006"/>
                      <a:gd name="connsiteY50" fmla="*/ 109538 h 2612975"/>
                      <a:gd name="connsiteX51" fmla="*/ 1073093 w 3904006"/>
                      <a:gd name="connsiteY51" fmla="*/ 144226 h 2612975"/>
                      <a:gd name="connsiteX52" fmla="*/ 1090081 w 3904006"/>
                      <a:gd name="connsiteY52" fmla="*/ 175502 h 2612975"/>
                      <a:gd name="connsiteX53" fmla="*/ 1110482 w 3904006"/>
                      <a:gd name="connsiteY53" fmla="*/ 215663 h 2612975"/>
                      <a:gd name="connsiteX54" fmla="*/ 1116595 w 3904006"/>
                      <a:gd name="connsiteY54" fmla="*/ 234713 h 2612975"/>
                      <a:gd name="connsiteX55" fmla="*/ 1135645 w 3904006"/>
                      <a:gd name="connsiteY55" fmla="*/ 257175 h 2612975"/>
                      <a:gd name="connsiteX56" fmla="*/ 1164220 w 3904006"/>
                      <a:gd name="connsiteY56" fmla="*/ 300038 h 2612975"/>
                      <a:gd name="connsiteX57" fmla="*/ 1183270 w 3904006"/>
                      <a:gd name="connsiteY57" fmla="*/ 333375 h 2612975"/>
                      <a:gd name="connsiteX58" fmla="*/ 1202320 w 3904006"/>
                      <a:gd name="connsiteY58" fmla="*/ 352425 h 2612975"/>
                      <a:gd name="connsiteX59" fmla="*/ 1221370 w 3904006"/>
                      <a:gd name="connsiteY59" fmla="*/ 385763 h 2612975"/>
                      <a:gd name="connsiteX60" fmla="*/ 1249945 w 3904006"/>
                      <a:gd name="connsiteY60" fmla="*/ 423863 h 2612975"/>
                      <a:gd name="connsiteX61" fmla="*/ 1273758 w 3904006"/>
                      <a:gd name="connsiteY61" fmla="*/ 466725 h 2612975"/>
                      <a:gd name="connsiteX62" fmla="*/ 1288045 w 3904006"/>
                      <a:gd name="connsiteY62" fmla="*/ 504825 h 2612975"/>
                      <a:gd name="connsiteX63" fmla="*/ 1297570 w 3904006"/>
                      <a:gd name="connsiteY63" fmla="*/ 533400 h 2612975"/>
                      <a:gd name="connsiteX64" fmla="*/ 1316620 w 3904006"/>
                      <a:gd name="connsiteY64" fmla="*/ 542925 h 2612975"/>
                      <a:gd name="connsiteX65" fmla="*/ 1321383 w 3904006"/>
                      <a:gd name="connsiteY65" fmla="*/ 561975 h 2612975"/>
                      <a:gd name="connsiteX66" fmla="*/ 1334106 w 3904006"/>
                      <a:gd name="connsiteY66" fmla="*/ 594029 h 2612975"/>
                      <a:gd name="connsiteX67" fmla="*/ 1340433 w 3904006"/>
                      <a:gd name="connsiteY67" fmla="*/ 590550 h 2612975"/>
                      <a:gd name="connsiteX68" fmla="*/ 1358132 w 3904006"/>
                      <a:gd name="connsiteY68" fmla="*/ 630711 h 2612975"/>
                      <a:gd name="connsiteX69" fmla="*/ 1378533 w 3904006"/>
                      <a:gd name="connsiteY69" fmla="*/ 661988 h 2612975"/>
                      <a:gd name="connsiteX70" fmla="*/ 1392820 w 3904006"/>
                      <a:gd name="connsiteY70" fmla="*/ 704850 h 2612975"/>
                      <a:gd name="connsiteX71" fmla="*/ 1421395 w 3904006"/>
                      <a:gd name="connsiteY71" fmla="*/ 735806 h 2612975"/>
                      <a:gd name="connsiteX72" fmla="*/ 1473783 w 3904006"/>
                      <a:gd name="connsiteY72" fmla="*/ 847725 h 2612975"/>
                      <a:gd name="connsiteX73" fmla="*/ 1530933 w 3904006"/>
                      <a:gd name="connsiteY73" fmla="*/ 938213 h 2612975"/>
                      <a:gd name="connsiteX74" fmla="*/ 1588083 w 3904006"/>
                      <a:gd name="connsiteY74" fmla="*/ 1059657 h 2612975"/>
                      <a:gd name="connsiteX75" fmla="*/ 1640470 w 3904006"/>
                      <a:gd name="connsiteY75" fmla="*/ 1147763 h 2612975"/>
                      <a:gd name="connsiteX76" fmla="*/ 1649995 w 3904006"/>
                      <a:gd name="connsiteY76" fmla="*/ 1171575 h 2612975"/>
                      <a:gd name="connsiteX77" fmla="*/ 1669045 w 3904006"/>
                      <a:gd name="connsiteY77" fmla="*/ 1204913 h 2612975"/>
                      <a:gd name="connsiteX78" fmla="*/ 1678570 w 3904006"/>
                      <a:gd name="connsiteY78" fmla="*/ 1219200 h 2612975"/>
                      <a:gd name="connsiteX79" fmla="*/ 1702383 w 3904006"/>
                      <a:gd name="connsiteY79" fmla="*/ 1266825 h 2612975"/>
                      <a:gd name="connsiteX80" fmla="*/ 1707145 w 3904006"/>
                      <a:gd name="connsiteY80" fmla="*/ 1290638 h 2612975"/>
                      <a:gd name="connsiteX81" fmla="*/ 1759533 w 3904006"/>
                      <a:gd name="connsiteY81" fmla="*/ 1376363 h 2612975"/>
                      <a:gd name="connsiteX82" fmla="*/ 1783345 w 3904006"/>
                      <a:gd name="connsiteY82" fmla="*/ 1414463 h 2612975"/>
                      <a:gd name="connsiteX83" fmla="*/ 1797633 w 3904006"/>
                      <a:gd name="connsiteY83" fmla="*/ 1431131 h 2612975"/>
                      <a:gd name="connsiteX84" fmla="*/ 1828590 w 3904006"/>
                      <a:gd name="connsiteY84" fmla="*/ 1473994 h 2612975"/>
                      <a:gd name="connsiteX85" fmla="*/ 1845258 w 3904006"/>
                      <a:gd name="connsiteY85" fmla="*/ 1509713 h 2612975"/>
                      <a:gd name="connsiteX86" fmla="*/ 1888120 w 3904006"/>
                      <a:gd name="connsiteY86" fmla="*/ 1590675 h 2612975"/>
                      <a:gd name="connsiteX87" fmla="*/ 1921458 w 3904006"/>
                      <a:gd name="connsiteY87" fmla="*/ 1657350 h 2612975"/>
                      <a:gd name="connsiteX88" fmla="*/ 1953445 w 3904006"/>
                      <a:gd name="connsiteY88" fmla="*/ 1696802 h 2612975"/>
                      <a:gd name="connsiteX89" fmla="*/ 1964320 w 3904006"/>
                      <a:gd name="connsiteY89" fmla="*/ 1728788 h 2612975"/>
                      <a:gd name="connsiteX90" fmla="*/ 1983370 w 3904006"/>
                      <a:gd name="connsiteY90" fmla="*/ 1747838 h 2612975"/>
                      <a:gd name="connsiteX91" fmla="*/ 2038139 w 3904006"/>
                      <a:gd name="connsiteY91" fmla="*/ 1807368 h 2612975"/>
                      <a:gd name="connsiteX92" fmla="*/ 2073858 w 3904006"/>
                      <a:gd name="connsiteY92" fmla="*/ 1862138 h 2612975"/>
                      <a:gd name="connsiteX93" fmla="*/ 2123864 w 3904006"/>
                      <a:gd name="connsiteY93" fmla="*/ 1924051 h 2612975"/>
                      <a:gd name="connsiteX94" fmla="*/ 2161965 w 3904006"/>
                      <a:gd name="connsiteY94" fmla="*/ 1964531 h 2612975"/>
                      <a:gd name="connsiteX95" fmla="*/ 2186167 w 3904006"/>
                      <a:gd name="connsiteY95" fmla="*/ 1997478 h 2612975"/>
                      <a:gd name="connsiteX96" fmla="*/ 2192921 w 3904006"/>
                      <a:gd name="connsiteY96" fmla="*/ 2005012 h 2612975"/>
                      <a:gd name="connsiteX97" fmla="*/ 2223557 w 3904006"/>
                      <a:gd name="connsiteY97" fmla="*/ 2037640 h 2612975"/>
                      <a:gd name="connsiteX98" fmla="*/ 2254833 w 3904006"/>
                      <a:gd name="connsiteY98" fmla="*/ 2081213 h 2612975"/>
                      <a:gd name="connsiteX99" fmla="*/ 2267770 w 3904006"/>
                      <a:gd name="connsiteY99" fmla="*/ 2092088 h 2612975"/>
                      <a:gd name="connsiteX100" fmla="*/ 2316745 w 3904006"/>
                      <a:gd name="connsiteY100" fmla="*/ 2138363 h 2612975"/>
                      <a:gd name="connsiteX101" fmla="*/ 2337857 w 3904006"/>
                      <a:gd name="connsiteY101" fmla="*/ 2143765 h 2612975"/>
                      <a:gd name="connsiteX102" fmla="*/ 2378658 w 3904006"/>
                      <a:gd name="connsiteY102" fmla="*/ 2195513 h 2612975"/>
                      <a:gd name="connsiteX103" fmla="*/ 2440570 w 3904006"/>
                      <a:gd name="connsiteY103" fmla="*/ 2238375 h 2612975"/>
                      <a:gd name="connsiteX104" fmla="*/ 2483433 w 3904006"/>
                      <a:gd name="connsiteY104" fmla="*/ 2257425 h 2612975"/>
                      <a:gd name="connsiteX105" fmla="*/ 2550108 w 3904006"/>
                      <a:gd name="connsiteY105" fmla="*/ 2305050 h 2612975"/>
                      <a:gd name="connsiteX106" fmla="*/ 2607258 w 3904006"/>
                      <a:gd name="connsiteY106" fmla="*/ 2347912 h 2612975"/>
                      <a:gd name="connsiteX107" fmla="*/ 2626308 w 3904006"/>
                      <a:gd name="connsiteY107" fmla="*/ 2357438 h 2612975"/>
                      <a:gd name="connsiteX108" fmla="*/ 2692983 w 3904006"/>
                      <a:gd name="connsiteY108" fmla="*/ 2376488 h 2612975"/>
                      <a:gd name="connsiteX109" fmla="*/ 2712033 w 3904006"/>
                      <a:gd name="connsiteY109" fmla="*/ 2381250 h 2612975"/>
                      <a:gd name="connsiteX110" fmla="*/ 2840620 w 3904006"/>
                      <a:gd name="connsiteY110" fmla="*/ 2433638 h 2612975"/>
                      <a:gd name="connsiteX111" fmla="*/ 2850145 w 3904006"/>
                      <a:gd name="connsiteY111" fmla="*/ 2447925 h 2612975"/>
                      <a:gd name="connsiteX112" fmla="*/ 2883483 w 3904006"/>
                      <a:gd name="connsiteY112" fmla="*/ 2452688 h 2612975"/>
                      <a:gd name="connsiteX113" fmla="*/ 2916820 w 3904006"/>
                      <a:gd name="connsiteY113" fmla="*/ 2462213 h 2612975"/>
                      <a:gd name="connsiteX114" fmla="*/ 2940633 w 3904006"/>
                      <a:gd name="connsiteY114" fmla="*/ 2476500 h 2612975"/>
                      <a:gd name="connsiteX115" fmla="*/ 3016833 w 3904006"/>
                      <a:gd name="connsiteY115" fmla="*/ 2495550 h 2612975"/>
                      <a:gd name="connsiteX116" fmla="*/ 3088270 w 3904006"/>
                      <a:gd name="connsiteY116" fmla="*/ 2519362 h 2612975"/>
                      <a:gd name="connsiteX117" fmla="*/ 3264483 w 3904006"/>
                      <a:gd name="connsiteY117" fmla="*/ 2543175 h 2612975"/>
                      <a:gd name="connsiteX118" fmla="*/ 3469270 w 3904006"/>
                      <a:gd name="connsiteY118" fmla="*/ 2566988 h 2612975"/>
                      <a:gd name="connsiteX119" fmla="*/ 3526420 w 3904006"/>
                      <a:gd name="connsiteY119" fmla="*/ 2581275 h 2612975"/>
                      <a:gd name="connsiteX120" fmla="*/ 3554995 w 3904006"/>
                      <a:gd name="connsiteY120" fmla="*/ 2576513 h 2612975"/>
                      <a:gd name="connsiteX121" fmla="*/ 3626433 w 3904006"/>
                      <a:gd name="connsiteY121" fmla="*/ 2600325 h 2612975"/>
                      <a:gd name="connsiteX122" fmla="*/ 3883608 w 3904006"/>
                      <a:gd name="connsiteY122" fmla="*/ 2595563 h 2612975"/>
                      <a:gd name="connsiteX123" fmla="*/ 3902658 w 3904006"/>
                      <a:gd name="connsiteY123" fmla="*/ 2590800 h 2612975"/>
                      <a:gd name="connsiteX124" fmla="*/ 3864558 w 3904006"/>
                      <a:gd name="connsiteY124" fmla="*/ 2595563 h 2612975"/>
                      <a:gd name="connsiteX125" fmla="*/ 3697870 w 3904006"/>
                      <a:gd name="connsiteY125" fmla="*/ 2576513 h 2612975"/>
                      <a:gd name="connsiteX126" fmla="*/ 3633576 w 3904006"/>
                      <a:gd name="connsiteY126" fmla="*/ 2612231 h 2612975"/>
                      <a:gd name="connsiteX127" fmla="*/ 3512133 w 3904006"/>
                      <a:gd name="connsiteY127" fmla="*/ 2605088 h 2612975"/>
                      <a:gd name="connsiteX128" fmla="*/ 3340683 w 3904006"/>
                      <a:gd name="connsiteY128" fmla="*/ 2600325 h 2612975"/>
                      <a:gd name="connsiteX129" fmla="*/ 3293058 w 3904006"/>
                      <a:gd name="connsiteY129" fmla="*/ 2602707 h 2612975"/>
                      <a:gd name="connsiteX130" fmla="*/ 3240670 w 3904006"/>
                      <a:gd name="connsiteY130" fmla="*/ 2607468 h 2612975"/>
                      <a:gd name="connsiteX131" fmla="*/ 2969208 w 3904006"/>
                      <a:gd name="connsiteY131" fmla="*/ 2600325 h 2612975"/>
                      <a:gd name="connsiteX132" fmla="*/ 2854908 w 3904006"/>
                      <a:gd name="connsiteY132" fmla="*/ 2595563 h 2612975"/>
                      <a:gd name="connsiteX133" fmla="*/ 1997658 w 3904006"/>
                      <a:gd name="connsiteY133" fmla="*/ 2590800 h 2612975"/>
                      <a:gd name="connsiteX134" fmla="*/ 1859545 w 3904006"/>
                      <a:gd name="connsiteY134" fmla="*/ 2586038 h 2612975"/>
                      <a:gd name="connsiteX135" fmla="*/ 1740483 w 3904006"/>
                      <a:gd name="connsiteY135" fmla="*/ 2590800 h 2612975"/>
                      <a:gd name="connsiteX136" fmla="*/ 1460846 w 3904006"/>
                      <a:gd name="connsiteY136" fmla="*/ 2585398 h 2612975"/>
                      <a:gd name="connsiteX137" fmla="*/ 1237008 w 3904006"/>
                      <a:gd name="connsiteY137" fmla="*/ 2577224 h 2612975"/>
                      <a:gd name="connsiteX138" fmla="*/ 1146521 w 3904006"/>
                      <a:gd name="connsiteY138" fmla="*/ 2566348 h 2612975"/>
                      <a:gd name="connsiteX139" fmla="*/ 1083258 w 3904006"/>
                      <a:gd name="connsiteY139" fmla="*/ 2553411 h 2612975"/>
                      <a:gd name="connsiteX140" fmla="*/ 959433 w 3904006"/>
                      <a:gd name="connsiteY140" fmla="*/ 2538413 h 2612975"/>
                      <a:gd name="connsiteX141" fmla="*/ 902283 w 3904006"/>
                      <a:gd name="connsiteY141" fmla="*/ 2524125 h 2612975"/>
                      <a:gd name="connsiteX142" fmla="*/ 830845 w 3904006"/>
                      <a:gd name="connsiteY142" fmla="*/ 2505075 h 2612975"/>
                      <a:gd name="connsiteX143" fmla="*/ 811795 w 3904006"/>
                      <a:gd name="connsiteY143" fmla="*/ 2495550 h 2612975"/>
                      <a:gd name="connsiteX144" fmla="*/ 773695 w 3904006"/>
                      <a:gd name="connsiteY144" fmla="*/ 2486025 h 2612975"/>
                      <a:gd name="connsiteX145" fmla="*/ 754645 w 3904006"/>
                      <a:gd name="connsiteY145" fmla="*/ 2494271 h 2612975"/>
                      <a:gd name="connsiteX146" fmla="*/ 719887 w 3904006"/>
                      <a:gd name="connsiteY146" fmla="*/ 2482685 h 2612975"/>
                      <a:gd name="connsiteX147" fmla="*/ 621295 w 3904006"/>
                      <a:gd name="connsiteY147" fmla="*/ 2443163 h 2612975"/>
                      <a:gd name="connsiteX148" fmla="*/ 583195 w 3904006"/>
                      <a:gd name="connsiteY148" fmla="*/ 2428875 h 2612975"/>
                      <a:gd name="connsiteX149" fmla="*/ 492708 w 3904006"/>
                      <a:gd name="connsiteY149" fmla="*/ 2352675 h 2612975"/>
                      <a:gd name="connsiteX150" fmla="*/ 478420 w 3904006"/>
                      <a:gd name="connsiteY150" fmla="*/ 2333625 h 2612975"/>
                      <a:gd name="connsiteX151" fmla="*/ 452227 w 3904006"/>
                      <a:gd name="connsiteY151" fmla="*/ 2319337 h 2612975"/>
                      <a:gd name="connsiteX152" fmla="*/ 389924 w 3904006"/>
                      <a:gd name="connsiteY152" fmla="*/ 2266311 h 2612975"/>
                      <a:gd name="connsiteX153" fmla="*/ 383170 w 3904006"/>
                      <a:gd name="connsiteY153" fmla="*/ 2245199 h 2612975"/>
                      <a:gd name="connsiteX154" fmla="*/ 326660 w 3904006"/>
                      <a:gd name="connsiteY154" fmla="*/ 2192812 h 2612975"/>
                      <a:gd name="connsiteX155" fmla="*/ 311733 w 3904006"/>
                      <a:gd name="connsiteY155" fmla="*/ 2177174 h 2612975"/>
                      <a:gd name="connsiteX156" fmla="*/ 277685 w 3904006"/>
                      <a:gd name="connsiteY156" fmla="*/ 2132250 h 2612975"/>
                      <a:gd name="connsiteX157" fmla="*/ 266808 w 3904006"/>
                      <a:gd name="connsiteY157" fmla="*/ 2124075 h 2612975"/>
                      <a:gd name="connsiteX158" fmla="*/ 223946 w 3904006"/>
                      <a:gd name="connsiteY158" fmla="*/ 2073749 h 2612975"/>
                      <a:gd name="connsiteX159" fmla="*/ 191959 w 3904006"/>
                      <a:gd name="connsiteY159" fmla="*/ 2024774 h 2612975"/>
                      <a:gd name="connsiteX160" fmla="*/ 170848 w 3904006"/>
                      <a:gd name="connsiteY160" fmla="*/ 1988023 h 2612975"/>
                      <a:gd name="connsiteX161" fmla="*/ 145045 w 3904006"/>
                      <a:gd name="connsiteY161" fmla="*/ 1943100 h 2612975"/>
                      <a:gd name="connsiteX162" fmla="*/ 125995 w 3904006"/>
                      <a:gd name="connsiteY162" fmla="*/ 1909763 h 2612975"/>
                      <a:gd name="connsiteX163" fmla="*/ 112348 w 3904006"/>
                      <a:gd name="connsiteY163" fmla="*/ 1877777 h 2612975"/>
                      <a:gd name="connsiteX164" fmla="*/ 109647 w 3904006"/>
                      <a:gd name="connsiteY164" fmla="*/ 1865549 h 2612975"/>
                      <a:gd name="connsiteX165" fmla="*/ 83133 w 3904006"/>
                      <a:gd name="connsiteY165" fmla="*/ 1819275 h 2612975"/>
                      <a:gd name="connsiteX166" fmla="*/ 78370 w 3904006"/>
                      <a:gd name="connsiteY166" fmla="*/ 1804988 h 2612975"/>
                      <a:gd name="connsiteX167" fmla="*/ 30745 w 3904006"/>
                      <a:gd name="connsiteY167" fmla="*/ 1733550 h 2612975"/>
                      <a:gd name="connsiteX168" fmla="*/ 2170 w 3904006"/>
                      <a:gd name="connsiteY168" fmla="*/ 1662113 h 2612975"/>
                      <a:gd name="connsiteX169" fmla="*/ 2170 w 3904006"/>
                      <a:gd name="connsiteY169" fmla="*/ 1609725 h 2612975"/>
                      <a:gd name="connsiteX0" fmla="*/ 2170 w 3912854"/>
                      <a:gd name="connsiteY0" fmla="*/ 1609725 h 2612975"/>
                      <a:gd name="connsiteX1" fmla="*/ 16458 w 3912854"/>
                      <a:gd name="connsiteY1" fmla="*/ 1571625 h 2612975"/>
                      <a:gd name="connsiteX2" fmla="*/ 21220 w 3912854"/>
                      <a:gd name="connsiteY2" fmla="*/ 1552575 h 2612975"/>
                      <a:gd name="connsiteX3" fmla="*/ 35508 w 3912854"/>
                      <a:gd name="connsiteY3" fmla="*/ 1538288 h 2612975"/>
                      <a:gd name="connsiteX4" fmla="*/ 40270 w 3912854"/>
                      <a:gd name="connsiteY4" fmla="*/ 1495425 h 2612975"/>
                      <a:gd name="connsiteX5" fmla="*/ 64083 w 3912854"/>
                      <a:gd name="connsiteY5" fmla="*/ 1447800 h 2612975"/>
                      <a:gd name="connsiteX6" fmla="*/ 68845 w 3912854"/>
                      <a:gd name="connsiteY6" fmla="*/ 1419225 h 2612975"/>
                      <a:gd name="connsiteX7" fmla="*/ 73608 w 3912854"/>
                      <a:gd name="connsiteY7" fmla="*/ 1381125 h 2612975"/>
                      <a:gd name="connsiteX8" fmla="*/ 83133 w 3912854"/>
                      <a:gd name="connsiteY8" fmla="*/ 1357313 h 2612975"/>
                      <a:gd name="connsiteX9" fmla="*/ 87895 w 3912854"/>
                      <a:gd name="connsiteY9" fmla="*/ 1343025 h 2612975"/>
                      <a:gd name="connsiteX10" fmla="*/ 102183 w 3912854"/>
                      <a:gd name="connsiteY10" fmla="*/ 1309688 h 2612975"/>
                      <a:gd name="connsiteX11" fmla="*/ 106945 w 3912854"/>
                      <a:gd name="connsiteY11" fmla="*/ 1276350 h 2612975"/>
                      <a:gd name="connsiteX12" fmla="*/ 121233 w 3912854"/>
                      <a:gd name="connsiteY12" fmla="*/ 1247775 h 2612975"/>
                      <a:gd name="connsiteX13" fmla="*/ 135520 w 3912854"/>
                      <a:gd name="connsiteY13" fmla="*/ 1214438 h 2612975"/>
                      <a:gd name="connsiteX14" fmla="*/ 149808 w 3912854"/>
                      <a:gd name="connsiteY14" fmla="*/ 1157288 h 2612975"/>
                      <a:gd name="connsiteX15" fmla="*/ 159333 w 3912854"/>
                      <a:gd name="connsiteY15" fmla="*/ 1123950 h 2612975"/>
                      <a:gd name="connsiteX16" fmla="*/ 178383 w 3912854"/>
                      <a:gd name="connsiteY16" fmla="*/ 1085850 h 2612975"/>
                      <a:gd name="connsiteX17" fmla="*/ 192670 w 3912854"/>
                      <a:gd name="connsiteY17" fmla="*/ 1028700 h 2612975"/>
                      <a:gd name="connsiteX18" fmla="*/ 206958 w 3912854"/>
                      <a:gd name="connsiteY18" fmla="*/ 1000125 h 2612975"/>
                      <a:gd name="connsiteX19" fmla="*/ 226009 w 3912854"/>
                      <a:gd name="connsiteY19" fmla="*/ 962026 h 2612975"/>
                      <a:gd name="connsiteX20" fmla="*/ 256769 w 3912854"/>
                      <a:gd name="connsiteY20" fmla="*/ 890198 h 2612975"/>
                      <a:gd name="connsiteX21" fmla="*/ 268870 w 3912854"/>
                      <a:gd name="connsiteY21" fmla="*/ 842963 h 2612975"/>
                      <a:gd name="connsiteX22" fmla="*/ 273633 w 3912854"/>
                      <a:gd name="connsiteY22" fmla="*/ 828675 h 2612975"/>
                      <a:gd name="connsiteX23" fmla="*/ 284459 w 3912854"/>
                      <a:gd name="connsiteY23" fmla="*/ 781964 h 2612975"/>
                      <a:gd name="connsiteX24" fmla="*/ 297445 w 3912854"/>
                      <a:gd name="connsiteY24" fmla="*/ 733425 h 2612975"/>
                      <a:gd name="connsiteX25" fmla="*/ 311733 w 3912854"/>
                      <a:gd name="connsiteY25" fmla="*/ 714375 h 2612975"/>
                      <a:gd name="connsiteX26" fmla="*/ 340308 w 3912854"/>
                      <a:gd name="connsiteY26" fmla="*/ 628650 h 2612975"/>
                      <a:gd name="connsiteX27" fmla="*/ 364120 w 3912854"/>
                      <a:gd name="connsiteY27" fmla="*/ 557213 h 2612975"/>
                      <a:gd name="connsiteX28" fmla="*/ 383170 w 3912854"/>
                      <a:gd name="connsiteY28" fmla="*/ 504825 h 2612975"/>
                      <a:gd name="connsiteX29" fmla="*/ 387933 w 3912854"/>
                      <a:gd name="connsiteY29" fmla="*/ 476250 h 2612975"/>
                      <a:gd name="connsiteX30" fmla="*/ 416508 w 3912854"/>
                      <a:gd name="connsiteY30" fmla="*/ 433388 h 2612975"/>
                      <a:gd name="connsiteX31" fmla="*/ 426033 w 3912854"/>
                      <a:gd name="connsiteY31" fmla="*/ 404813 h 2612975"/>
                      <a:gd name="connsiteX32" fmla="*/ 435558 w 3912854"/>
                      <a:gd name="connsiteY32" fmla="*/ 385763 h 2612975"/>
                      <a:gd name="connsiteX33" fmla="*/ 440320 w 3912854"/>
                      <a:gd name="connsiteY33" fmla="*/ 366713 h 2612975"/>
                      <a:gd name="connsiteX34" fmla="*/ 478420 w 3912854"/>
                      <a:gd name="connsiteY34" fmla="*/ 309563 h 2612975"/>
                      <a:gd name="connsiteX35" fmla="*/ 503400 w 3912854"/>
                      <a:gd name="connsiteY35" fmla="*/ 269385 h 2612975"/>
                      <a:gd name="connsiteX36" fmla="*/ 526045 w 3912854"/>
                      <a:gd name="connsiteY36" fmla="*/ 238125 h 2612975"/>
                      <a:gd name="connsiteX37" fmla="*/ 549858 w 3912854"/>
                      <a:gd name="connsiteY37" fmla="*/ 219075 h 2612975"/>
                      <a:gd name="connsiteX38" fmla="*/ 554620 w 3912854"/>
                      <a:gd name="connsiteY38" fmla="*/ 204788 h 2612975"/>
                      <a:gd name="connsiteX39" fmla="*/ 568908 w 3912854"/>
                      <a:gd name="connsiteY39" fmla="*/ 190500 h 2612975"/>
                      <a:gd name="connsiteX40" fmla="*/ 607007 w 3912854"/>
                      <a:gd name="connsiteY40" fmla="*/ 123825 h 2612975"/>
                      <a:gd name="connsiteX41" fmla="*/ 664158 w 3912854"/>
                      <a:gd name="connsiteY41" fmla="*/ 76200 h 2612975"/>
                      <a:gd name="connsiteX42" fmla="*/ 687970 w 3912854"/>
                      <a:gd name="connsiteY42" fmla="*/ 52388 h 2612975"/>
                      <a:gd name="connsiteX43" fmla="*/ 728451 w 3912854"/>
                      <a:gd name="connsiteY43" fmla="*/ 28576 h 2612975"/>
                      <a:gd name="connsiteX44" fmla="*/ 778458 w 3912854"/>
                      <a:gd name="connsiteY44" fmla="*/ 4763 h 2612975"/>
                      <a:gd name="connsiteX45" fmla="*/ 840370 w 3912854"/>
                      <a:gd name="connsiteY45" fmla="*/ 0 h 2612975"/>
                      <a:gd name="connsiteX46" fmla="*/ 949908 w 3912854"/>
                      <a:gd name="connsiteY46" fmla="*/ 19050 h 2612975"/>
                      <a:gd name="connsiteX47" fmla="*/ 997533 w 3912854"/>
                      <a:gd name="connsiteY47" fmla="*/ 57150 h 2612975"/>
                      <a:gd name="connsiteX48" fmla="*/ 1016583 w 3912854"/>
                      <a:gd name="connsiteY48" fmla="*/ 71438 h 2612975"/>
                      <a:gd name="connsiteX49" fmla="*/ 1040395 w 3912854"/>
                      <a:gd name="connsiteY49" fmla="*/ 90488 h 2612975"/>
                      <a:gd name="connsiteX50" fmla="*/ 1049920 w 3912854"/>
                      <a:gd name="connsiteY50" fmla="*/ 109538 h 2612975"/>
                      <a:gd name="connsiteX51" fmla="*/ 1073093 w 3912854"/>
                      <a:gd name="connsiteY51" fmla="*/ 144226 h 2612975"/>
                      <a:gd name="connsiteX52" fmla="*/ 1090081 w 3912854"/>
                      <a:gd name="connsiteY52" fmla="*/ 175502 h 2612975"/>
                      <a:gd name="connsiteX53" fmla="*/ 1110482 w 3912854"/>
                      <a:gd name="connsiteY53" fmla="*/ 215663 h 2612975"/>
                      <a:gd name="connsiteX54" fmla="*/ 1116595 w 3912854"/>
                      <a:gd name="connsiteY54" fmla="*/ 234713 h 2612975"/>
                      <a:gd name="connsiteX55" fmla="*/ 1135645 w 3912854"/>
                      <a:gd name="connsiteY55" fmla="*/ 257175 h 2612975"/>
                      <a:gd name="connsiteX56" fmla="*/ 1164220 w 3912854"/>
                      <a:gd name="connsiteY56" fmla="*/ 300038 h 2612975"/>
                      <a:gd name="connsiteX57" fmla="*/ 1183270 w 3912854"/>
                      <a:gd name="connsiteY57" fmla="*/ 333375 h 2612975"/>
                      <a:gd name="connsiteX58" fmla="*/ 1202320 w 3912854"/>
                      <a:gd name="connsiteY58" fmla="*/ 352425 h 2612975"/>
                      <a:gd name="connsiteX59" fmla="*/ 1221370 w 3912854"/>
                      <a:gd name="connsiteY59" fmla="*/ 385763 h 2612975"/>
                      <a:gd name="connsiteX60" fmla="*/ 1249945 w 3912854"/>
                      <a:gd name="connsiteY60" fmla="*/ 423863 h 2612975"/>
                      <a:gd name="connsiteX61" fmla="*/ 1273758 w 3912854"/>
                      <a:gd name="connsiteY61" fmla="*/ 466725 h 2612975"/>
                      <a:gd name="connsiteX62" fmla="*/ 1288045 w 3912854"/>
                      <a:gd name="connsiteY62" fmla="*/ 504825 h 2612975"/>
                      <a:gd name="connsiteX63" fmla="*/ 1297570 w 3912854"/>
                      <a:gd name="connsiteY63" fmla="*/ 533400 h 2612975"/>
                      <a:gd name="connsiteX64" fmla="*/ 1316620 w 3912854"/>
                      <a:gd name="connsiteY64" fmla="*/ 542925 h 2612975"/>
                      <a:gd name="connsiteX65" fmla="*/ 1321383 w 3912854"/>
                      <a:gd name="connsiteY65" fmla="*/ 561975 h 2612975"/>
                      <a:gd name="connsiteX66" fmla="*/ 1334106 w 3912854"/>
                      <a:gd name="connsiteY66" fmla="*/ 594029 h 2612975"/>
                      <a:gd name="connsiteX67" fmla="*/ 1340433 w 3912854"/>
                      <a:gd name="connsiteY67" fmla="*/ 590550 h 2612975"/>
                      <a:gd name="connsiteX68" fmla="*/ 1358132 w 3912854"/>
                      <a:gd name="connsiteY68" fmla="*/ 630711 h 2612975"/>
                      <a:gd name="connsiteX69" fmla="*/ 1378533 w 3912854"/>
                      <a:gd name="connsiteY69" fmla="*/ 661988 h 2612975"/>
                      <a:gd name="connsiteX70" fmla="*/ 1392820 w 3912854"/>
                      <a:gd name="connsiteY70" fmla="*/ 704850 h 2612975"/>
                      <a:gd name="connsiteX71" fmla="*/ 1421395 w 3912854"/>
                      <a:gd name="connsiteY71" fmla="*/ 735806 h 2612975"/>
                      <a:gd name="connsiteX72" fmla="*/ 1473783 w 3912854"/>
                      <a:gd name="connsiteY72" fmla="*/ 847725 h 2612975"/>
                      <a:gd name="connsiteX73" fmla="*/ 1530933 w 3912854"/>
                      <a:gd name="connsiteY73" fmla="*/ 938213 h 2612975"/>
                      <a:gd name="connsiteX74" fmla="*/ 1588083 w 3912854"/>
                      <a:gd name="connsiteY74" fmla="*/ 1059657 h 2612975"/>
                      <a:gd name="connsiteX75" fmla="*/ 1640470 w 3912854"/>
                      <a:gd name="connsiteY75" fmla="*/ 1147763 h 2612975"/>
                      <a:gd name="connsiteX76" fmla="*/ 1649995 w 3912854"/>
                      <a:gd name="connsiteY76" fmla="*/ 1171575 h 2612975"/>
                      <a:gd name="connsiteX77" fmla="*/ 1669045 w 3912854"/>
                      <a:gd name="connsiteY77" fmla="*/ 1204913 h 2612975"/>
                      <a:gd name="connsiteX78" fmla="*/ 1678570 w 3912854"/>
                      <a:gd name="connsiteY78" fmla="*/ 1219200 h 2612975"/>
                      <a:gd name="connsiteX79" fmla="*/ 1702383 w 3912854"/>
                      <a:gd name="connsiteY79" fmla="*/ 1266825 h 2612975"/>
                      <a:gd name="connsiteX80" fmla="*/ 1707145 w 3912854"/>
                      <a:gd name="connsiteY80" fmla="*/ 1290638 h 2612975"/>
                      <a:gd name="connsiteX81" fmla="*/ 1759533 w 3912854"/>
                      <a:gd name="connsiteY81" fmla="*/ 1376363 h 2612975"/>
                      <a:gd name="connsiteX82" fmla="*/ 1783345 w 3912854"/>
                      <a:gd name="connsiteY82" fmla="*/ 1414463 h 2612975"/>
                      <a:gd name="connsiteX83" fmla="*/ 1797633 w 3912854"/>
                      <a:gd name="connsiteY83" fmla="*/ 1431131 h 2612975"/>
                      <a:gd name="connsiteX84" fmla="*/ 1828590 w 3912854"/>
                      <a:gd name="connsiteY84" fmla="*/ 1473994 h 2612975"/>
                      <a:gd name="connsiteX85" fmla="*/ 1845258 w 3912854"/>
                      <a:gd name="connsiteY85" fmla="*/ 1509713 h 2612975"/>
                      <a:gd name="connsiteX86" fmla="*/ 1888120 w 3912854"/>
                      <a:gd name="connsiteY86" fmla="*/ 1590675 h 2612975"/>
                      <a:gd name="connsiteX87" fmla="*/ 1921458 w 3912854"/>
                      <a:gd name="connsiteY87" fmla="*/ 1657350 h 2612975"/>
                      <a:gd name="connsiteX88" fmla="*/ 1953445 w 3912854"/>
                      <a:gd name="connsiteY88" fmla="*/ 1696802 h 2612975"/>
                      <a:gd name="connsiteX89" fmla="*/ 1964320 w 3912854"/>
                      <a:gd name="connsiteY89" fmla="*/ 1728788 h 2612975"/>
                      <a:gd name="connsiteX90" fmla="*/ 1983370 w 3912854"/>
                      <a:gd name="connsiteY90" fmla="*/ 1747838 h 2612975"/>
                      <a:gd name="connsiteX91" fmla="*/ 2038139 w 3912854"/>
                      <a:gd name="connsiteY91" fmla="*/ 1807368 h 2612975"/>
                      <a:gd name="connsiteX92" fmla="*/ 2073858 w 3912854"/>
                      <a:gd name="connsiteY92" fmla="*/ 1862138 h 2612975"/>
                      <a:gd name="connsiteX93" fmla="*/ 2123864 w 3912854"/>
                      <a:gd name="connsiteY93" fmla="*/ 1924051 h 2612975"/>
                      <a:gd name="connsiteX94" fmla="*/ 2161965 w 3912854"/>
                      <a:gd name="connsiteY94" fmla="*/ 1964531 h 2612975"/>
                      <a:gd name="connsiteX95" fmla="*/ 2186167 w 3912854"/>
                      <a:gd name="connsiteY95" fmla="*/ 1997478 h 2612975"/>
                      <a:gd name="connsiteX96" fmla="*/ 2192921 w 3912854"/>
                      <a:gd name="connsiteY96" fmla="*/ 2005012 h 2612975"/>
                      <a:gd name="connsiteX97" fmla="*/ 2223557 w 3912854"/>
                      <a:gd name="connsiteY97" fmla="*/ 2037640 h 2612975"/>
                      <a:gd name="connsiteX98" fmla="*/ 2254833 w 3912854"/>
                      <a:gd name="connsiteY98" fmla="*/ 2081213 h 2612975"/>
                      <a:gd name="connsiteX99" fmla="*/ 2267770 w 3912854"/>
                      <a:gd name="connsiteY99" fmla="*/ 2092088 h 2612975"/>
                      <a:gd name="connsiteX100" fmla="*/ 2316745 w 3912854"/>
                      <a:gd name="connsiteY100" fmla="*/ 2138363 h 2612975"/>
                      <a:gd name="connsiteX101" fmla="*/ 2337857 w 3912854"/>
                      <a:gd name="connsiteY101" fmla="*/ 2143765 h 2612975"/>
                      <a:gd name="connsiteX102" fmla="*/ 2378658 w 3912854"/>
                      <a:gd name="connsiteY102" fmla="*/ 2195513 h 2612975"/>
                      <a:gd name="connsiteX103" fmla="*/ 2440570 w 3912854"/>
                      <a:gd name="connsiteY103" fmla="*/ 2238375 h 2612975"/>
                      <a:gd name="connsiteX104" fmla="*/ 2483433 w 3912854"/>
                      <a:gd name="connsiteY104" fmla="*/ 2257425 h 2612975"/>
                      <a:gd name="connsiteX105" fmla="*/ 2550108 w 3912854"/>
                      <a:gd name="connsiteY105" fmla="*/ 2305050 h 2612975"/>
                      <a:gd name="connsiteX106" fmla="*/ 2607258 w 3912854"/>
                      <a:gd name="connsiteY106" fmla="*/ 2347912 h 2612975"/>
                      <a:gd name="connsiteX107" fmla="*/ 2626308 w 3912854"/>
                      <a:gd name="connsiteY107" fmla="*/ 2357438 h 2612975"/>
                      <a:gd name="connsiteX108" fmla="*/ 2692983 w 3912854"/>
                      <a:gd name="connsiteY108" fmla="*/ 2376488 h 2612975"/>
                      <a:gd name="connsiteX109" fmla="*/ 2712033 w 3912854"/>
                      <a:gd name="connsiteY109" fmla="*/ 2381250 h 2612975"/>
                      <a:gd name="connsiteX110" fmla="*/ 2840620 w 3912854"/>
                      <a:gd name="connsiteY110" fmla="*/ 2433638 h 2612975"/>
                      <a:gd name="connsiteX111" fmla="*/ 2850145 w 3912854"/>
                      <a:gd name="connsiteY111" fmla="*/ 2447925 h 2612975"/>
                      <a:gd name="connsiteX112" fmla="*/ 2883483 w 3912854"/>
                      <a:gd name="connsiteY112" fmla="*/ 2452688 h 2612975"/>
                      <a:gd name="connsiteX113" fmla="*/ 2916820 w 3912854"/>
                      <a:gd name="connsiteY113" fmla="*/ 2462213 h 2612975"/>
                      <a:gd name="connsiteX114" fmla="*/ 2940633 w 3912854"/>
                      <a:gd name="connsiteY114" fmla="*/ 2476500 h 2612975"/>
                      <a:gd name="connsiteX115" fmla="*/ 3016833 w 3912854"/>
                      <a:gd name="connsiteY115" fmla="*/ 2495550 h 2612975"/>
                      <a:gd name="connsiteX116" fmla="*/ 3088270 w 3912854"/>
                      <a:gd name="connsiteY116" fmla="*/ 2519362 h 2612975"/>
                      <a:gd name="connsiteX117" fmla="*/ 3264483 w 3912854"/>
                      <a:gd name="connsiteY117" fmla="*/ 2543175 h 2612975"/>
                      <a:gd name="connsiteX118" fmla="*/ 3469270 w 3912854"/>
                      <a:gd name="connsiteY118" fmla="*/ 2566988 h 2612975"/>
                      <a:gd name="connsiteX119" fmla="*/ 3526420 w 3912854"/>
                      <a:gd name="connsiteY119" fmla="*/ 2581275 h 2612975"/>
                      <a:gd name="connsiteX120" fmla="*/ 3554995 w 3912854"/>
                      <a:gd name="connsiteY120" fmla="*/ 2576513 h 2612975"/>
                      <a:gd name="connsiteX121" fmla="*/ 3626433 w 3912854"/>
                      <a:gd name="connsiteY121" fmla="*/ 2581275 h 2612975"/>
                      <a:gd name="connsiteX122" fmla="*/ 3883608 w 3912854"/>
                      <a:gd name="connsiteY122" fmla="*/ 2595563 h 2612975"/>
                      <a:gd name="connsiteX123" fmla="*/ 3902658 w 3912854"/>
                      <a:gd name="connsiteY123" fmla="*/ 2590800 h 2612975"/>
                      <a:gd name="connsiteX124" fmla="*/ 3864558 w 3912854"/>
                      <a:gd name="connsiteY124" fmla="*/ 2595563 h 2612975"/>
                      <a:gd name="connsiteX125" fmla="*/ 3697870 w 3912854"/>
                      <a:gd name="connsiteY125" fmla="*/ 2576513 h 2612975"/>
                      <a:gd name="connsiteX126" fmla="*/ 3633576 w 3912854"/>
                      <a:gd name="connsiteY126" fmla="*/ 2612231 h 2612975"/>
                      <a:gd name="connsiteX127" fmla="*/ 3512133 w 3912854"/>
                      <a:gd name="connsiteY127" fmla="*/ 2605088 h 2612975"/>
                      <a:gd name="connsiteX128" fmla="*/ 3340683 w 3912854"/>
                      <a:gd name="connsiteY128" fmla="*/ 2600325 h 2612975"/>
                      <a:gd name="connsiteX129" fmla="*/ 3293058 w 3912854"/>
                      <a:gd name="connsiteY129" fmla="*/ 2602707 h 2612975"/>
                      <a:gd name="connsiteX130" fmla="*/ 3240670 w 3912854"/>
                      <a:gd name="connsiteY130" fmla="*/ 2607468 h 2612975"/>
                      <a:gd name="connsiteX131" fmla="*/ 2969208 w 3912854"/>
                      <a:gd name="connsiteY131" fmla="*/ 2600325 h 2612975"/>
                      <a:gd name="connsiteX132" fmla="*/ 2854908 w 3912854"/>
                      <a:gd name="connsiteY132" fmla="*/ 2595563 h 2612975"/>
                      <a:gd name="connsiteX133" fmla="*/ 1997658 w 3912854"/>
                      <a:gd name="connsiteY133" fmla="*/ 2590800 h 2612975"/>
                      <a:gd name="connsiteX134" fmla="*/ 1859545 w 3912854"/>
                      <a:gd name="connsiteY134" fmla="*/ 2586038 h 2612975"/>
                      <a:gd name="connsiteX135" fmla="*/ 1740483 w 3912854"/>
                      <a:gd name="connsiteY135" fmla="*/ 2590800 h 2612975"/>
                      <a:gd name="connsiteX136" fmla="*/ 1460846 w 3912854"/>
                      <a:gd name="connsiteY136" fmla="*/ 2585398 h 2612975"/>
                      <a:gd name="connsiteX137" fmla="*/ 1237008 w 3912854"/>
                      <a:gd name="connsiteY137" fmla="*/ 2577224 h 2612975"/>
                      <a:gd name="connsiteX138" fmla="*/ 1146521 w 3912854"/>
                      <a:gd name="connsiteY138" fmla="*/ 2566348 h 2612975"/>
                      <a:gd name="connsiteX139" fmla="*/ 1083258 w 3912854"/>
                      <a:gd name="connsiteY139" fmla="*/ 2553411 h 2612975"/>
                      <a:gd name="connsiteX140" fmla="*/ 959433 w 3912854"/>
                      <a:gd name="connsiteY140" fmla="*/ 2538413 h 2612975"/>
                      <a:gd name="connsiteX141" fmla="*/ 902283 w 3912854"/>
                      <a:gd name="connsiteY141" fmla="*/ 2524125 h 2612975"/>
                      <a:gd name="connsiteX142" fmla="*/ 830845 w 3912854"/>
                      <a:gd name="connsiteY142" fmla="*/ 2505075 h 2612975"/>
                      <a:gd name="connsiteX143" fmla="*/ 811795 w 3912854"/>
                      <a:gd name="connsiteY143" fmla="*/ 2495550 h 2612975"/>
                      <a:gd name="connsiteX144" fmla="*/ 773695 w 3912854"/>
                      <a:gd name="connsiteY144" fmla="*/ 2486025 h 2612975"/>
                      <a:gd name="connsiteX145" fmla="*/ 754645 w 3912854"/>
                      <a:gd name="connsiteY145" fmla="*/ 2494271 h 2612975"/>
                      <a:gd name="connsiteX146" fmla="*/ 719887 w 3912854"/>
                      <a:gd name="connsiteY146" fmla="*/ 2482685 h 2612975"/>
                      <a:gd name="connsiteX147" fmla="*/ 621295 w 3912854"/>
                      <a:gd name="connsiteY147" fmla="*/ 2443163 h 2612975"/>
                      <a:gd name="connsiteX148" fmla="*/ 583195 w 3912854"/>
                      <a:gd name="connsiteY148" fmla="*/ 2428875 h 2612975"/>
                      <a:gd name="connsiteX149" fmla="*/ 492708 w 3912854"/>
                      <a:gd name="connsiteY149" fmla="*/ 2352675 h 2612975"/>
                      <a:gd name="connsiteX150" fmla="*/ 478420 w 3912854"/>
                      <a:gd name="connsiteY150" fmla="*/ 2333625 h 2612975"/>
                      <a:gd name="connsiteX151" fmla="*/ 452227 w 3912854"/>
                      <a:gd name="connsiteY151" fmla="*/ 2319337 h 2612975"/>
                      <a:gd name="connsiteX152" fmla="*/ 389924 w 3912854"/>
                      <a:gd name="connsiteY152" fmla="*/ 2266311 h 2612975"/>
                      <a:gd name="connsiteX153" fmla="*/ 383170 w 3912854"/>
                      <a:gd name="connsiteY153" fmla="*/ 2245199 h 2612975"/>
                      <a:gd name="connsiteX154" fmla="*/ 326660 w 3912854"/>
                      <a:gd name="connsiteY154" fmla="*/ 2192812 h 2612975"/>
                      <a:gd name="connsiteX155" fmla="*/ 311733 w 3912854"/>
                      <a:gd name="connsiteY155" fmla="*/ 2177174 h 2612975"/>
                      <a:gd name="connsiteX156" fmla="*/ 277685 w 3912854"/>
                      <a:gd name="connsiteY156" fmla="*/ 2132250 h 2612975"/>
                      <a:gd name="connsiteX157" fmla="*/ 266808 w 3912854"/>
                      <a:gd name="connsiteY157" fmla="*/ 2124075 h 2612975"/>
                      <a:gd name="connsiteX158" fmla="*/ 223946 w 3912854"/>
                      <a:gd name="connsiteY158" fmla="*/ 2073749 h 2612975"/>
                      <a:gd name="connsiteX159" fmla="*/ 191959 w 3912854"/>
                      <a:gd name="connsiteY159" fmla="*/ 2024774 h 2612975"/>
                      <a:gd name="connsiteX160" fmla="*/ 170848 w 3912854"/>
                      <a:gd name="connsiteY160" fmla="*/ 1988023 h 2612975"/>
                      <a:gd name="connsiteX161" fmla="*/ 145045 w 3912854"/>
                      <a:gd name="connsiteY161" fmla="*/ 1943100 h 2612975"/>
                      <a:gd name="connsiteX162" fmla="*/ 125995 w 3912854"/>
                      <a:gd name="connsiteY162" fmla="*/ 1909763 h 2612975"/>
                      <a:gd name="connsiteX163" fmla="*/ 112348 w 3912854"/>
                      <a:gd name="connsiteY163" fmla="*/ 1877777 h 2612975"/>
                      <a:gd name="connsiteX164" fmla="*/ 109647 w 3912854"/>
                      <a:gd name="connsiteY164" fmla="*/ 1865549 h 2612975"/>
                      <a:gd name="connsiteX165" fmla="*/ 83133 w 3912854"/>
                      <a:gd name="connsiteY165" fmla="*/ 1819275 h 2612975"/>
                      <a:gd name="connsiteX166" fmla="*/ 78370 w 3912854"/>
                      <a:gd name="connsiteY166" fmla="*/ 1804988 h 2612975"/>
                      <a:gd name="connsiteX167" fmla="*/ 30745 w 3912854"/>
                      <a:gd name="connsiteY167" fmla="*/ 1733550 h 2612975"/>
                      <a:gd name="connsiteX168" fmla="*/ 2170 w 3912854"/>
                      <a:gd name="connsiteY168" fmla="*/ 1662113 h 2612975"/>
                      <a:gd name="connsiteX169" fmla="*/ 2170 w 3912854"/>
                      <a:gd name="connsiteY169" fmla="*/ 1609725 h 2612975"/>
                      <a:gd name="connsiteX0" fmla="*/ 2170 w 3912854"/>
                      <a:gd name="connsiteY0" fmla="*/ 1609725 h 2638654"/>
                      <a:gd name="connsiteX1" fmla="*/ 16458 w 3912854"/>
                      <a:gd name="connsiteY1" fmla="*/ 1571625 h 2638654"/>
                      <a:gd name="connsiteX2" fmla="*/ 21220 w 3912854"/>
                      <a:gd name="connsiteY2" fmla="*/ 1552575 h 2638654"/>
                      <a:gd name="connsiteX3" fmla="*/ 35508 w 3912854"/>
                      <a:gd name="connsiteY3" fmla="*/ 1538288 h 2638654"/>
                      <a:gd name="connsiteX4" fmla="*/ 40270 w 3912854"/>
                      <a:gd name="connsiteY4" fmla="*/ 1495425 h 2638654"/>
                      <a:gd name="connsiteX5" fmla="*/ 64083 w 3912854"/>
                      <a:gd name="connsiteY5" fmla="*/ 1447800 h 2638654"/>
                      <a:gd name="connsiteX6" fmla="*/ 68845 w 3912854"/>
                      <a:gd name="connsiteY6" fmla="*/ 1419225 h 2638654"/>
                      <a:gd name="connsiteX7" fmla="*/ 73608 w 3912854"/>
                      <a:gd name="connsiteY7" fmla="*/ 1381125 h 2638654"/>
                      <a:gd name="connsiteX8" fmla="*/ 83133 w 3912854"/>
                      <a:gd name="connsiteY8" fmla="*/ 1357313 h 2638654"/>
                      <a:gd name="connsiteX9" fmla="*/ 87895 w 3912854"/>
                      <a:gd name="connsiteY9" fmla="*/ 1343025 h 2638654"/>
                      <a:gd name="connsiteX10" fmla="*/ 102183 w 3912854"/>
                      <a:gd name="connsiteY10" fmla="*/ 1309688 h 2638654"/>
                      <a:gd name="connsiteX11" fmla="*/ 106945 w 3912854"/>
                      <a:gd name="connsiteY11" fmla="*/ 1276350 h 2638654"/>
                      <a:gd name="connsiteX12" fmla="*/ 121233 w 3912854"/>
                      <a:gd name="connsiteY12" fmla="*/ 1247775 h 2638654"/>
                      <a:gd name="connsiteX13" fmla="*/ 135520 w 3912854"/>
                      <a:gd name="connsiteY13" fmla="*/ 1214438 h 2638654"/>
                      <a:gd name="connsiteX14" fmla="*/ 149808 w 3912854"/>
                      <a:gd name="connsiteY14" fmla="*/ 1157288 h 2638654"/>
                      <a:gd name="connsiteX15" fmla="*/ 159333 w 3912854"/>
                      <a:gd name="connsiteY15" fmla="*/ 1123950 h 2638654"/>
                      <a:gd name="connsiteX16" fmla="*/ 178383 w 3912854"/>
                      <a:gd name="connsiteY16" fmla="*/ 1085850 h 2638654"/>
                      <a:gd name="connsiteX17" fmla="*/ 192670 w 3912854"/>
                      <a:gd name="connsiteY17" fmla="*/ 1028700 h 2638654"/>
                      <a:gd name="connsiteX18" fmla="*/ 206958 w 3912854"/>
                      <a:gd name="connsiteY18" fmla="*/ 1000125 h 2638654"/>
                      <a:gd name="connsiteX19" fmla="*/ 226009 w 3912854"/>
                      <a:gd name="connsiteY19" fmla="*/ 962026 h 2638654"/>
                      <a:gd name="connsiteX20" fmla="*/ 256769 w 3912854"/>
                      <a:gd name="connsiteY20" fmla="*/ 890198 h 2638654"/>
                      <a:gd name="connsiteX21" fmla="*/ 268870 w 3912854"/>
                      <a:gd name="connsiteY21" fmla="*/ 842963 h 2638654"/>
                      <a:gd name="connsiteX22" fmla="*/ 273633 w 3912854"/>
                      <a:gd name="connsiteY22" fmla="*/ 828675 h 2638654"/>
                      <a:gd name="connsiteX23" fmla="*/ 284459 w 3912854"/>
                      <a:gd name="connsiteY23" fmla="*/ 781964 h 2638654"/>
                      <a:gd name="connsiteX24" fmla="*/ 297445 w 3912854"/>
                      <a:gd name="connsiteY24" fmla="*/ 733425 h 2638654"/>
                      <a:gd name="connsiteX25" fmla="*/ 311733 w 3912854"/>
                      <a:gd name="connsiteY25" fmla="*/ 714375 h 2638654"/>
                      <a:gd name="connsiteX26" fmla="*/ 340308 w 3912854"/>
                      <a:gd name="connsiteY26" fmla="*/ 628650 h 2638654"/>
                      <a:gd name="connsiteX27" fmla="*/ 364120 w 3912854"/>
                      <a:gd name="connsiteY27" fmla="*/ 557213 h 2638654"/>
                      <a:gd name="connsiteX28" fmla="*/ 383170 w 3912854"/>
                      <a:gd name="connsiteY28" fmla="*/ 504825 h 2638654"/>
                      <a:gd name="connsiteX29" fmla="*/ 387933 w 3912854"/>
                      <a:gd name="connsiteY29" fmla="*/ 476250 h 2638654"/>
                      <a:gd name="connsiteX30" fmla="*/ 416508 w 3912854"/>
                      <a:gd name="connsiteY30" fmla="*/ 433388 h 2638654"/>
                      <a:gd name="connsiteX31" fmla="*/ 426033 w 3912854"/>
                      <a:gd name="connsiteY31" fmla="*/ 404813 h 2638654"/>
                      <a:gd name="connsiteX32" fmla="*/ 435558 w 3912854"/>
                      <a:gd name="connsiteY32" fmla="*/ 385763 h 2638654"/>
                      <a:gd name="connsiteX33" fmla="*/ 440320 w 3912854"/>
                      <a:gd name="connsiteY33" fmla="*/ 366713 h 2638654"/>
                      <a:gd name="connsiteX34" fmla="*/ 478420 w 3912854"/>
                      <a:gd name="connsiteY34" fmla="*/ 309563 h 2638654"/>
                      <a:gd name="connsiteX35" fmla="*/ 503400 w 3912854"/>
                      <a:gd name="connsiteY35" fmla="*/ 269385 h 2638654"/>
                      <a:gd name="connsiteX36" fmla="*/ 526045 w 3912854"/>
                      <a:gd name="connsiteY36" fmla="*/ 238125 h 2638654"/>
                      <a:gd name="connsiteX37" fmla="*/ 549858 w 3912854"/>
                      <a:gd name="connsiteY37" fmla="*/ 219075 h 2638654"/>
                      <a:gd name="connsiteX38" fmla="*/ 554620 w 3912854"/>
                      <a:gd name="connsiteY38" fmla="*/ 204788 h 2638654"/>
                      <a:gd name="connsiteX39" fmla="*/ 568908 w 3912854"/>
                      <a:gd name="connsiteY39" fmla="*/ 190500 h 2638654"/>
                      <a:gd name="connsiteX40" fmla="*/ 607007 w 3912854"/>
                      <a:gd name="connsiteY40" fmla="*/ 123825 h 2638654"/>
                      <a:gd name="connsiteX41" fmla="*/ 664158 w 3912854"/>
                      <a:gd name="connsiteY41" fmla="*/ 76200 h 2638654"/>
                      <a:gd name="connsiteX42" fmla="*/ 687970 w 3912854"/>
                      <a:gd name="connsiteY42" fmla="*/ 52388 h 2638654"/>
                      <a:gd name="connsiteX43" fmla="*/ 728451 w 3912854"/>
                      <a:gd name="connsiteY43" fmla="*/ 28576 h 2638654"/>
                      <a:gd name="connsiteX44" fmla="*/ 778458 w 3912854"/>
                      <a:gd name="connsiteY44" fmla="*/ 4763 h 2638654"/>
                      <a:gd name="connsiteX45" fmla="*/ 840370 w 3912854"/>
                      <a:gd name="connsiteY45" fmla="*/ 0 h 2638654"/>
                      <a:gd name="connsiteX46" fmla="*/ 949908 w 3912854"/>
                      <a:gd name="connsiteY46" fmla="*/ 19050 h 2638654"/>
                      <a:gd name="connsiteX47" fmla="*/ 997533 w 3912854"/>
                      <a:gd name="connsiteY47" fmla="*/ 57150 h 2638654"/>
                      <a:gd name="connsiteX48" fmla="*/ 1016583 w 3912854"/>
                      <a:gd name="connsiteY48" fmla="*/ 71438 h 2638654"/>
                      <a:gd name="connsiteX49" fmla="*/ 1040395 w 3912854"/>
                      <a:gd name="connsiteY49" fmla="*/ 90488 h 2638654"/>
                      <a:gd name="connsiteX50" fmla="*/ 1049920 w 3912854"/>
                      <a:gd name="connsiteY50" fmla="*/ 109538 h 2638654"/>
                      <a:gd name="connsiteX51" fmla="*/ 1073093 w 3912854"/>
                      <a:gd name="connsiteY51" fmla="*/ 144226 h 2638654"/>
                      <a:gd name="connsiteX52" fmla="*/ 1090081 w 3912854"/>
                      <a:gd name="connsiteY52" fmla="*/ 175502 h 2638654"/>
                      <a:gd name="connsiteX53" fmla="*/ 1110482 w 3912854"/>
                      <a:gd name="connsiteY53" fmla="*/ 215663 h 2638654"/>
                      <a:gd name="connsiteX54" fmla="*/ 1116595 w 3912854"/>
                      <a:gd name="connsiteY54" fmla="*/ 234713 h 2638654"/>
                      <a:gd name="connsiteX55" fmla="*/ 1135645 w 3912854"/>
                      <a:gd name="connsiteY55" fmla="*/ 257175 h 2638654"/>
                      <a:gd name="connsiteX56" fmla="*/ 1164220 w 3912854"/>
                      <a:gd name="connsiteY56" fmla="*/ 300038 h 2638654"/>
                      <a:gd name="connsiteX57" fmla="*/ 1183270 w 3912854"/>
                      <a:gd name="connsiteY57" fmla="*/ 333375 h 2638654"/>
                      <a:gd name="connsiteX58" fmla="*/ 1202320 w 3912854"/>
                      <a:gd name="connsiteY58" fmla="*/ 352425 h 2638654"/>
                      <a:gd name="connsiteX59" fmla="*/ 1221370 w 3912854"/>
                      <a:gd name="connsiteY59" fmla="*/ 385763 h 2638654"/>
                      <a:gd name="connsiteX60" fmla="*/ 1249945 w 3912854"/>
                      <a:gd name="connsiteY60" fmla="*/ 423863 h 2638654"/>
                      <a:gd name="connsiteX61" fmla="*/ 1273758 w 3912854"/>
                      <a:gd name="connsiteY61" fmla="*/ 466725 h 2638654"/>
                      <a:gd name="connsiteX62" fmla="*/ 1288045 w 3912854"/>
                      <a:gd name="connsiteY62" fmla="*/ 504825 h 2638654"/>
                      <a:gd name="connsiteX63" fmla="*/ 1297570 w 3912854"/>
                      <a:gd name="connsiteY63" fmla="*/ 533400 h 2638654"/>
                      <a:gd name="connsiteX64" fmla="*/ 1316620 w 3912854"/>
                      <a:gd name="connsiteY64" fmla="*/ 542925 h 2638654"/>
                      <a:gd name="connsiteX65" fmla="*/ 1321383 w 3912854"/>
                      <a:gd name="connsiteY65" fmla="*/ 561975 h 2638654"/>
                      <a:gd name="connsiteX66" fmla="*/ 1334106 w 3912854"/>
                      <a:gd name="connsiteY66" fmla="*/ 594029 h 2638654"/>
                      <a:gd name="connsiteX67" fmla="*/ 1340433 w 3912854"/>
                      <a:gd name="connsiteY67" fmla="*/ 590550 h 2638654"/>
                      <a:gd name="connsiteX68" fmla="*/ 1358132 w 3912854"/>
                      <a:gd name="connsiteY68" fmla="*/ 630711 h 2638654"/>
                      <a:gd name="connsiteX69" fmla="*/ 1378533 w 3912854"/>
                      <a:gd name="connsiteY69" fmla="*/ 661988 h 2638654"/>
                      <a:gd name="connsiteX70" fmla="*/ 1392820 w 3912854"/>
                      <a:gd name="connsiteY70" fmla="*/ 704850 h 2638654"/>
                      <a:gd name="connsiteX71" fmla="*/ 1421395 w 3912854"/>
                      <a:gd name="connsiteY71" fmla="*/ 735806 h 2638654"/>
                      <a:gd name="connsiteX72" fmla="*/ 1473783 w 3912854"/>
                      <a:gd name="connsiteY72" fmla="*/ 847725 h 2638654"/>
                      <a:gd name="connsiteX73" fmla="*/ 1530933 w 3912854"/>
                      <a:gd name="connsiteY73" fmla="*/ 938213 h 2638654"/>
                      <a:gd name="connsiteX74" fmla="*/ 1588083 w 3912854"/>
                      <a:gd name="connsiteY74" fmla="*/ 1059657 h 2638654"/>
                      <a:gd name="connsiteX75" fmla="*/ 1640470 w 3912854"/>
                      <a:gd name="connsiteY75" fmla="*/ 1147763 h 2638654"/>
                      <a:gd name="connsiteX76" fmla="*/ 1649995 w 3912854"/>
                      <a:gd name="connsiteY76" fmla="*/ 1171575 h 2638654"/>
                      <a:gd name="connsiteX77" fmla="*/ 1669045 w 3912854"/>
                      <a:gd name="connsiteY77" fmla="*/ 1204913 h 2638654"/>
                      <a:gd name="connsiteX78" fmla="*/ 1678570 w 3912854"/>
                      <a:gd name="connsiteY78" fmla="*/ 1219200 h 2638654"/>
                      <a:gd name="connsiteX79" fmla="*/ 1702383 w 3912854"/>
                      <a:gd name="connsiteY79" fmla="*/ 1266825 h 2638654"/>
                      <a:gd name="connsiteX80" fmla="*/ 1707145 w 3912854"/>
                      <a:gd name="connsiteY80" fmla="*/ 1290638 h 2638654"/>
                      <a:gd name="connsiteX81" fmla="*/ 1759533 w 3912854"/>
                      <a:gd name="connsiteY81" fmla="*/ 1376363 h 2638654"/>
                      <a:gd name="connsiteX82" fmla="*/ 1783345 w 3912854"/>
                      <a:gd name="connsiteY82" fmla="*/ 1414463 h 2638654"/>
                      <a:gd name="connsiteX83" fmla="*/ 1797633 w 3912854"/>
                      <a:gd name="connsiteY83" fmla="*/ 1431131 h 2638654"/>
                      <a:gd name="connsiteX84" fmla="*/ 1828590 w 3912854"/>
                      <a:gd name="connsiteY84" fmla="*/ 1473994 h 2638654"/>
                      <a:gd name="connsiteX85" fmla="*/ 1845258 w 3912854"/>
                      <a:gd name="connsiteY85" fmla="*/ 1509713 h 2638654"/>
                      <a:gd name="connsiteX86" fmla="*/ 1888120 w 3912854"/>
                      <a:gd name="connsiteY86" fmla="*/ 1590675 h 2638654"/>
                      <a:gd name="connsiteX87" fmla="*/ 1921458 w 3912854"/>
                      <a:gd name="connsiteY87" fmla="*/ 1657350 h 2638654"/>
                      <a:gd name="connsiteX88" fmla="*/ 1953445 w 3912854"/>
                      <a:gd name="connsiteY88" fmla="*/ 1696802 h 2638654"/>
                      <a:gd name="connsiteX89" fmla="*/ 1964320 w 3912854"/>
                      <a:gd name="connsiteY89" fmla="*/ 1728788 h 2638654"/>
                      <a:gd name="connsiteX90" fmla="*/ 1983370 w 3912854"/>
                      <a:gd name="connsiteY90" fmla="*/ 1747838 h 2638654"/>
                      <a:gd name="connsiteX91" fmla="*/ 2038139 w 3912854"/>
                      <a:gd name="connsiteY91" fmla="*/ 1807368 h 2638654"/>
                      <a:gd name="connsiteX92" fmla="*/ 2073858 w 3912854"/>
                      <a:gd name="connsiteY92" fmla="*/ 1862138 h 2638654"/>
                      <a:gd name="connsiteX93" fmla="*/ 2123864 w 3912854"/>
                      <a:gd name="connsiteY93" fmla="*/ 1924051 h 2638654"/>
                      <a:gd name="connsiteX94" fmla="*/ 2161965 w 3912854"/>
                      <a:gd name="connsiteY94" fmla="*/ 1964531 h 2638654"/>
                      <a:gd name="connsiteX95" fmla="*/ 2186167 w 3912854"/>
                      <a:gd name="connsiteY95" fmla="*/ 1997478 h 2638654"/>
                      <a:gd name="connsiteX96" fmla="*/ 2192921 w 3912854"/>
                      <a:gd name="connsiteY96" fmla="*/ 2005012 h 2638654"/>
                      <a:gd name="connsiteX97" fmla="*/ 2223557 w 3912854"/>
                      <a:gd name="connsiteY97" fmla="*/ 2037640 h 2638654"/>
                      <a:gd name="connsiteX98" fmla="*/ 2254833 w 3912854"/>
                      <a:gd name="connsiteY98" fmla="*/ 2081213 h 2638654"/>
                      <a:gd name="connsiteX99" fmla="*/ 2267770 w 3912854"/>
                      <a:gd name="connsiteY99" fmla="*/ 2092088 h 2638654"/>
                      <a:gd name="connsiteX100" fmla="*/ 2316745 w 3912854"/>
                      <a:gd name="connsiteY100" fmla="*/ 2138363 h 2638654"/>
                      <a:gd name="connsiteX101" fmla="*/ 2337857 w 3912854"/>
                      <a:gd name="connsiteY101" fmla="*/ 2143765 h 2638654"/>
                      <a:gd name="connsiteX102" fmla="*/ 2378658 w 3912854"/>
                      <a:gd name="connsiteY102" fmla="*/ 2195513 h 2638654"/>
                      <a:gd name="connsiteX103" fmla="*/ 2440570 w 3912854"/>
                      <a:gd name="connsiteY103" fmla="*/ 2238375 h 2638654"/>
                      <a:gd name="connsiteX104" fmla="*/ 2483433 w 3912854"/>
                      <a:gd name="connsiteY104" fmla="*/ 2257425 h 2638654"/>
                      <a:gd name="connsiteX105" fmla="*/ 2550108 w 3912854"/>
                      <a:gd name="connsiteY105" fmla="*/ 2305050 h 2638654"/>
                      <a:gd name="connsiteX106" fmla="*/ 2607258 w 3912854"/>
                      <a:gd name="connsiteY106" fmla="*/ 2347912 h 2638654"/>
                      <a:gd name="connsiteX107" fmla="*/ 2626308 w 3912854"/>
                      <a:gd name="connsiteY107" fmla="*/ 2357438 h 2638654"/>
                      <a:gd name="connsiteX108" fmla="*/ 2692983 w 3912854"/>
                      <a:gd name="connsiteY108" fmla="*/ 2376488 h 2638654"/>
                      <a:gd name="connsiteX109" fmla="*/ 2712033 w 3912854"/>
                      <a:gd name="connsiteY109" fmla="*/ 2381250 h 2638654"/>
                      <a:gd name="connsiteX110" fmla="*/ 2840620 w 3912854"/>
                      <a:gd name="connsiteY110" fmla="*/ 2433638 h 2638654"/>
                      <a:gd name="connsiteX111" fmla="*/ 2850145 w 3912854"/>
                      <a:gd name="connsiteY111" fmla="*/ 2447925 h 2638654"/>
                      <a:gd name="connsiteX112" fmla="*/ 2883483 w 3912854"/>
                      <a:gd name="connsiteY112" fmla="*/ 2452688 h 2638654"/>
                      <a:gd name="connsiteX113" fmla="*/ 2916820 w 3912854"/>
                      <a:gd name="connsiteY113" fmla="*/ 2462213 h 2638654"/>
                      <a:gd name="connsiteX114" fmla="*/ 2940633 w 3912854"/>
                      <a:gd name="connsiteY114" fmla="*/ 2476500 h 2638654"/>
                      <a:gd name="connsiteX115" fmla="*/ 3016833 w 3912854"/>
                      <a:gd name="connsiteY115" fmla="*/ 2495550 h 2638654"/>
                      <a:gd name="connsiteX116" fmla="*/ 3088270 w 3912854"/>
                      <a:gd name="connsiteY116" fmla="*/ 2519362 h 2638654"/>
                      <a:gd name="connsiteX117" fmla="*/ 3264483 w 3912854"/>
                      <a:gd name="connsiteY117" fmla="*/ 2543175 h 2638654"/>
                      <a:gd name="connsiteX118" fmla="*/ 3469270 w 3912854"/>
                      <a:gd name="connsiteY118" fmla="*/ 2566988 h 2638654"/>
                      <a:gd name="connsiteX119" fmla="*/ 3526420 w 3912854"/>
                      <a:gd name="connsiteY119" fmla="*/ 2581275 h 2638654"/>
                      <a:gd name="connsiteX120" fmla="*/ 3554995 w 3912854"/>
                      <a:gd name="connsiteY120" fmla="*/ 2576513 h 2638654"/>
                      <a:gd name="connsiteX121" fmla="*/ 3626433 w 3912854"/>
                      <a:gd name="connsiteY121" fmla="*/ 2581275 h 2638654"/>
                      <a:gd name="connsiteX122" fmla="*/ 3883608 w 3912854"/>
                      <a:gd name="connsiteY122" fmla="*/ 2595563 h 2638654"/>
                      <a:gd name="connsiteX123" fmla="*/ 3902658 w 3912854"/>
                      <a:gd name="connsiteY123" fmla="*/ 2590800 h 2638654"/>
                      <a:gd name="connsiteX124" fmla="*/ 3864558 w 3912854"/>
                      <a:gd name="connsiteY124" fmla="*/ 2595563 h 2638654"/>
                      <a:gd name="connsiteX125" fmla="*/ 3702633 w 3912854"/>
                      <a:gd name="connsiteY125" fmla="*/ 2638426 h 2638654"/>
                      <a:gd name="connsiteX126" fmla="*/ 3633576 w 3912854"/>
                      <a:gd name="connsiteY126" fmla="*/ 2612231 h 2638654"/>
                      <a:gd name="connsiteX127" fmla="*/ 3512133 w 3912854"/>
                      <a:gd name="connsiteY127" fmla="*/ 2605088 h 2638654"/>
                      <a:gd name="connsiteX128" fmla="*/ 3340683 w 3912854"/>
                      <a:gd name="connsiteY128" fmla="*/ 2600325 h 2638654"/>
                      <a:gd name="connsiteX129" fmla="*/ 3293058 w 3912854"/>
                      <a:gd name="connsiteY129" fmla="*/ 2602707 h 2638654"/>
                      <a:gd name="connsiteX130" fmla="*/ 3240670 w 3912854"/>
                      <a:gd name="connsiteY130" fmla="*/ 2607468 h 2638654"/>
                      <a:gd name="connsiteX131" fmla="*/ 2969208 w 3912854"/>
                      <a:gd name="connsiteY131" fmla="*/ 2600325 h 2638654"/>
                      <a:gd name="connsiteX132" fmla="*/ 2854908 w 3912854"/>
                      <a:gd name="connsiteY132" fmla="*/ 2595563 h 2638654"/>
                      <a:gd name="connsiteX133" fmla="*/ 1997658 w 3912854"/>
                      <a:gd name="connsiteY133" fmla="*/ 2590800 h 2638654"/>
                      <a:gd name="connsiteX134" fmla="*/ 1859545 w 3912854"/>
                      <a:gd name="connsiteY134" fmla="*/ 2586038 h 2638654"/>
                      <a:gd name="connsiteX135" fmla="*/ 1740483 w 3912854"/>
                      <a:gd name="connsiteY135" fmla="*/ 2590800 h 2638654"/>
                      <a:gd name="connsiteX136" fmla="*/ 1460846 w 3912854"/>
                      <a:gd name="connsiteY136" fmla="*/ 2585398 h 2638654"/>
                      <a:gd name="connsiteX137" fmla="*/ 1237008 w 3912854"/>
                      <a:gd name="connsiteY137" fmla="*/ 2577224 h 2638654"/>
                      <a:gd name="connsiteX138" fmla="*/ 1146521 w 3912854"/>
                      <a:gd name="connsiteY138" fmla="*/ 2566348 h 2638654"/>
                      <a:gd name="connsiteX139" fmla="*/ 1083258 w 3912854"/>
                      <a:gd name="connsiteY139" fmla="*/ 2553411 h 2638654"/>
                      <a:gd name="connsiteX140" fmla="*/ 959433 w 3912854"/>
                      <a:gd name="connsiteY140" fmla="*/ 2538413 h 2638654"/>
                      <a:gd name="connsiteX141" fmla="*/ 902283 w 3912854"/>
                      <a:gd name="connsiteY141" fmla="*/ 2524125 h 2638654"/>
                      <a:gd name="connsiteX142" fmla="*/ 830845 w 3912854"/>
                      <a:gd name="connsiteY142" fmla="*/ 2505075 h 2638654"/>
                      <a:gd name="connsiteX143" fmla="*/ 811795 w 3912854"/>
                      <a:gd name="connsiteY143" fmla="*/ 2495550 h 2638654"/>
                      <a:gd name="connsiteX144" fmla="*/ 773695 w 3912854"/>
                      <a:gd name="connsiteY144" fmla="*/ 2486025 h 2638654"/>
                      <a:gd name="connsiteX145" fmla="*/ 754645 w 3912854"/>
                      <a:gd name="connsiteY145" fmla="*/ 2494271 h 2638654"/>
                      <a:gd name="connsiteX146" fmla="*/ 719887 w 3912854"/>
                      <a:gd name="connsiteY146" fmla="*/ 2482685 h 2638654"/>
                      <a:gd name="connsiteX147" fmla="*/ 621295 w 3912854"/>
                      <a:gd name="connsiteY147" fmla="*/ 2443163 h 2638654"/>
                      <a:gd name="connsiteX148" fmla="*/ 583195 w 3912854"/>
                      <a:gd name="connsiteY148" fmla="*/ 2428875 h 2638654"/>
                      <a:gd name="connsiteX149" fmla="*/ 492708 w 3912854"/>
                      <a:gd name="connsiteY149" fmla="*/ 2352675 h 2638654"/>
                      <a:gd name="connsiteX150" fmla="*/ 478420 w 3912854"/>
                      <a:gd name="connsiteY150" fmla="*/ 2333625 h 2638654"/>
                      <a:gd name="connsiteX151" fmla="*/ 452227 w 3912854"/>
                      <a:gd name="connsiteY151" fmla="*/ 2319337 h 2638654"/>
                      <a:gd name="connsiteX152" fmla="*/ 389924 w 3912854"/>
                      <a:gd name="connsiteY152" fmla="*/ 2266311 h 2638654"/>
                      <a:gd name="connsiteX153" fmla="*/ 383170 w 3912854"/>
                      <a:gd name="connsiteY153" fmla="*/ 2245199 h 2638654"/>
                      <a:gd name="connsiteX154" fmla="*/ 326660 w 3912854"/>
                      <a:gd name="connsiteY154" fmla="*/ 2192812 h 2638654"/>
                      <a:gd name="connsiteX155" fmla="*/ 311733 w 3912854"/>
                      <a:gd name="connsiteY155" fmla="*/ 2177174 h 2638654"/>
                      <a:gd name="connsiteX156" fmla="*/ 277685 w 3912854"/>
                      <a:gd name="connsiteY156" fmla="*/ 2132250 h 2638654"/>
                      <a:gd name="connsiteX157" fmla="*/ 266808 w 3912854"/>
                      <a:gd name="connsiteY157" fmla="*/ 2124075 h 2638654"/>
                      <a:gd name="connsiteX158" fmla="*/ 223946 w 3912854"/>
                      <a:gd name="connsiteY158" fmla="*/ 2073749 h 2638654"/>
                      <a:gd name="connsiteX159" fmla="*/ 191959 w 3912854"/>
                      <a:gd name="connsiteY159" fmla="*/ 2024774 h 2638654"/>
                      <a:gd name="connsiteX160" fmla="*/ 170848 w 3912854"/>
                      <a:gd name="connsiteY160" fmla="*/ 1988023 h 2638654"/>
                      <a:gd name="connsiteX161" fmla="*/ 145045 w 3912854"/>
                      <a:gd name="connsiteY161" fmla="*/ 1943100 h 2638654"/>
                      <a:gd name="connsiteX162" fmla="*/ 125995 w 3912854"/>
                      <a:gd name="connsiteY162" fmla="*/ 1909763 h 2638654"/>
                      <a:gd name="connsiteX163" fmla="*/ 112348 w 3912854"/>
                      <a:gd name="connsiteY163" fmla="*/ 1877777 h 2638654"/>
                      <a:gd name="connsiteX164" fmla="*/ 109647 w 3912854"/>
                      <a:gd name="connsiteY164" fmla="*/ 1865549 h 2638654"/>
                      <a:gd name="connsiteX165" fmla="*/ 83133 w 3912854"/>
                      <a:gd name="connsiteY165" fmla="*/ 1819275 h 2638654"/>
                      <a:gd name="connsiteX166" fmla="*/ 78370 w 3912854"/>
                      <a:gd name="connsiteY166" fmla="*/ 1804988 h 2638654"/>
                      <a:gd name="connsiteX167" fmla="*/ 30745 w 3912854"/>
                      <a:gd name="connsiteY167" fmla="*/ 1733550 h 2638654"/>
                      <a:gd name="connsiteX168" fmla="*/ 2170 w 3912854"/>
                      <a:gd name="connsiteY168" fmla="*/ 1662113 h 2638654"/>
                      <a:gd name="connsiteX169" fmla="*/ 2170 w 3912854"/>
                      <a:gd name="connsiteY169" fmla="*/ 1609725 h 2638654"/>
                      <a:gd name="connsiteX0" fmla="*/ 2170 w 3912854"/>
                      <a:gd name="connsiteY0" fmla="*/ 1609725 h 2612231"/>
                      <a:gd name="connsiteX1" fmla="*/ 16458 w 3912854"/>
                      <a:gd name="connsiteY1" fmla="*/ 1571625 h 2612231"/>
                      <a:gd name="connsiteX2" fmla="*/ 21220 w 3912854"/>
                      <a:gd name="connsiteY2" fmla="*/ 1552575 h 2612231"/>
                      <a:gd name="connsiteX3" fmla="*/ 35508 w 3912854"/>
                      <a:gd name="connsiteY3" fmla="*/ 1538288 h 2612231"/>
                      <a:gd name="connsiteX4" fmla="*/ 40270 w 3912854"/>
                      <a:gd name="connsiteY4" fmla="*/ 1495425 h 2612231"/>
                      <a:gd name="connsiteX5" fmla="*/ 64083 w 3912854"/>
                      <a:gd name="connsiteY5" fmla="*/ 1447800 h 2612231"/>
                      <a:gd name="connsiteX6" fmla="*/ 68845 w 3912854"/>
                      <a:gd name="connsiteY6" fmla="*/ 1419225 h 2612231"/>
                      <a:gd name="connsiteX7" fmla="*/ 73608 w 3912854"/>
                      <a:gd name="connsiteY7" fmla="*/ 1381125 h 2612231"/>
                      <a:gd name="connsiteX8" fmla="*/ 83133 w 3912854"/>
                      <a:gd name="connsiteY8" fmla="*/ 1357313 h 2612231"/>
                      <a:gd name="connsiteX9" fmla="*/ 87895 w 3912854"/>
                      <a:gd name="connsiteY9" fmla="*/ 1343025 h 2612231"/>
                      <a:gd name="connsiteX10" fmla="*/ 102183 w 3912854"/>
                      <a:gd name="connsiteY10" fmla="*/ 1309688 h 2612231"/>
                      <a:gd name="connsiteX11" fmla="*/ 106945 w 3912854"/>
                      <a:gd name="connsiteY11" fmla="*/ 1276350 h 2612231"/>
                      <a:gd name="connsiteX12" fmla="*/ 121233 w 3912854"/>
                      <a:gd name="connsiteY12" fmla="*/ 1247775 h 2612231"/>
                      <a:gd name="connsiteX13" fmla="*/ 135520 w 3912854"/>
                      <a:gd name="connsiteY13" fmla="*/ 1214438 h 2612231"/>
                      <a:gd name="connsiteX14" fmla="*/ 149808 w 3912854"/>
                      <a:gd name="connsiteY14" fmla="*/ 1157288 h 2612231"/>
                      <a:gd name="connsiteX15" fmla="*/ 159333 w 3912854"/>
                      <a:gd name="connsiteY15" fmla="*/ 1123950 h 2612231"/>
                      <a:gd name="connsiteX16" fmla="*/ 178383 w 3912854"/>
                      <a:gd name="connsiteY16" fmla="*/ 1085850 h 2612231"/>
                      <a:gd name="connsiteX17" fmla="*/ 192670 w 3912854"/>
                      <a:gd name="connsiteY17" fmla="*/ 1028700 h 2612231"/>
                      <a:gd name="connsiteX18" fmla="*/ 206958 w 3912854"/>
                      <a:gd name="connsiteY18" fmla="*/ 1000125 h 2612231"/>
                      <a:gd name="connsiteX19" fmla="*/ 226009 w 3912854"/>
                      <a:gd name="connsiteY19" fmla="*/ 962026 h 2612231"/>
                      <a:gd name="connsiteX20" fmla="*/ 256769 w 3912854"/>
                      <a:gd name="connsiteY20" fmla="*/ 890198 h 2612231"/>
                      <a:gd name="connsiteX21" fmla="*/ 268870 w 3912854"/>
                      <a:gd name="connsiteY21" fmla="*/ 842963 h 2612231"/>
                      <a:gd name="connsiteX22" fmla="*/ 273633 w 3912854"/>
                      <a:gd name="connsiteY22" fmla="*/ 828675 h 2612231"/>
                      <a:gd name="connsiteX23" fmla="*/ 284459 w 3912854"/>
                      <a:gd name="connsiteY23" fmla="*/ 781964 h 2612231"/>
                      <a:gd name="connsiteX24" fmla="*/ 297445 w 3912854"/>
                      <a:gd name="connsiteY24" fmla="*/ 733425 h 2612231"/>
                      <a:gd name="connsiteX25" fmla="*/ 311733 w 3912854"/>
                      <a:gd name="connsiteY25" fmla="*/ 714375 h 2612231"/>
                      <a:gd name="connsiteX26" fmla="*/ 340308 w 3912854"/>
                      <a:gd name="connsiteY26" fmla="*/ 628650 h 2612231"/>
                      <a:gd name="connsiteX27" fmla="*/ 364120 w 3912854"/>
                      <a:gd name="connsiteY27" fmla="*/ 557213 h 2612231"/>
                      <a:gd name="connsiteX28" fmla="*/ 383170 w 3912854"/>
                      <a:gd name="connsiteY28" fmla="*/ 504825 h 2612231"/>
                      <a:gd name="connsiteX29" fmla="*/ 387933 w 3912854"/>
                      <a:gd name="connsiteY29" fmla="*/ 476250 h 2612231"/>
                      <a:gd name="connsiteX30" fmla="*/ 416508 w 3912854"/>
                      <a:gd name="connsiteY30" fmla="*/ 433388 h 2612231"/>
                      <a:gd name="connsiteX31" fmla="*/ 426033 w 3912854"/>
                      <a:gd name="connsiteY31" fmla="*/ 404813 h 2612231"/>
                      <a:gd name="connsiteX32" fmla="*/ 435558 w 3912854"/>
                      <a:gd name="connsiteY32" fmla="*/ 385763 h 2612231"/>
                      <a:gd name="connsiteX33" fmla="*/ 440320 w 3912854"/>
                      <a:gd name="connsiteY33" fmla="*/ 366713 h 2612231"/>
                      <a:gd name="connsiteX34" fmla="*/ 478420 w 3912854"/>
                      <a:gd name="connsiteY34" fmla="*/ 309563 h 2612231"/>
                      <a:gd name="connsiteX35" fmla="*/ 503400 w 3912854"/>
                      <a:gd name="connsiteY35" fmla="*/ 269385 h 2612231"/>
                      <a:gd name="connsiteX36" fmla="*/ 526045 w 3912854"/>
                      <a:gd name="connsiteY36" fmla="*/ 238125 h 2612231"/>
                      <a:gd name="connsiteX37" fmla="*/ 549858 w 3912854"/>
                      <a:gd name="connsiteY37" fmla="*/ 219075 h 2612231"/>
                      <a:gd name="connsiteX38" fmla="*/ 554620 w 3912854"/>
                      <a:gd name="connsiteY38" fmla="*/ 204788 h 2612231"/>
                      <a:gd name="connsiteX39" fmla="*/ 568908 w 3912854"/>
                      <a:gd name="connsiteY39" fmla="*/ 190500 h 2612231"/>
                      <a:gd name="connsiteX40" fmla="*/ 607007 w 3912854"/>
                      <a:gd name="connsiteY40" fmla="*/ 123825 h 2612231"/>
                      <a:gd name="connsiteX41" fmla="*/ 664158 w 3912854"/>
                      <a:gd name="connsiteY41" fmla="*/ 76200 h 2612231"/>
                      <a:gd name="connsiteX42" fmla="*/ 687970 w 3912854"/>
                      <a:gd name="connsiteY42" fmla="*/ 52388 h 2612231"/>
                      <a:gd name="connsiteX43" fmla="*/ 728451 w 3912854"/>
                      <a:gd name="connsiteY43" fmla="*/ 28576 h 2612231"/>
                      <a:gd name="connsiteX44" fmla="*/ 778458 w 3912854"/>
                      <a:gd name="connsiteY44" fmla="*/ 4763 h 2612231"/>
                      <a:gd name="connsiteX45" fmla="*/ 840370 w 3912854"/>
                      <a:gd name="connsiteY45" fmla="*/ 0 h 2612231"/>
                      <a:gd name="connsiteX46" fmla="*/ 949908 w 3912854"/>
                      <a:gd name="connsiteY46" fmla="*/ 19050 h 2612231"/>
                      <a:gd name="connsiteX47" fmla="*/ 997533 w 3912854"/>
                      <a:gd name="connsiteY47" fmla="*/ 57150 h 2612231"/>
                      <a:gd name="connsiteX48" fmla="*/ 1016583 w 3912854"/>
                      <a:gd name="connsiteY48" fmla="*/ 71438 h 2612231"/>
                      <a:gd name="connsiteX49" fmla="*/ 1040395 w 3912854"/>
                      <a:gd name="connsiteY49" fmla="*/ 90488 h 2612231"/>
                      <a:gd name="connsiteX50" fmla="*/ 1049920 w 3912854"/>
                      <a:gd name="connsiteY50" fmla="*/ 109538 h 2612231"/>
                      <a:gd name="connsiteX51" fmla="*/ 1073093 w 3912854"/>
                      <a:gd name="connsiteY51" fmla="*/ 144226 h 2612231"/>
                      <a:gd name="connsiteX52" fmla="*/ 1090081 w 3912854"/>
                      <a:gd name="connsiteY52" fmla="*/ 175502 h 2612231"/>
                      <a:gd name="connsiteX53" fmla="*/ 1110482 w 3912854"/>
                      <a:gd name="connsiteY53" fmla="*/ 215663 h 2612231"/>
                      <a:gd name="connsiteX54" fmla="*/ 1116595 w 3912854"/>
                      <a:gd name="connsiteY54" fmla="*/ 234713 h 2612231"/>
                      <a:gd name="connsiteX55" fmla="*/ 1135645 w 3912854"/>
                      <a:gd name="connsiteY55" fmla="*/ 257175 h 2612231"/>
                      <a:gd name="connsiteX56" fmla="*/ 1164220 w 3912854"/>
                      <a:gd name="connsiteY56" fmla="*/ 300038 h 2612231"/>
                      <a:gd name="connsiteX57" fmla="*/ 1183270 w 3912854"/>
                      <a:gd name="connsiteY57" fmla="*/ 333375 h 2612231"/>
                      <a:gd name="connsiteX58" fmla="*/ 1202320 w 3912854"/>
                      <a:gd name="connsiteY58" fmla="*/ 352425 h 2612231"/>
                      <a:gd name="connsiteX59" fmla="*/ 1221370 w 3912854"/>
                      <a:gd name="connsiteY59" fmla="*/ 385763 h 2612231"/>
                      <a:gd name="connsiteX60" fmla="*/ 1249945 w 3912854"/>
                      <a:gd name="connsiteY60" fmla="*/ 423863 h 2612231"/>
                      <a:gd name="connsiteX61" fmla="*/ 1273758 w 3912854"/>
                      <a:gd name="connsiteY61" fmla="*/ 466725 h 2612231"/>
                      <a:gd name="connsiteX62" fmla="*/ 1288045 w 3912854"/>
                      <a:gd name="connsiteY62" fmla="*/ 504825 h 2612231"/>
                      <a:gd name="connsiteX63" fmla="*/ 1297570 w 3912854"/>
                      <a:gd name="connsiteY63" fmla="*/ 533400 h 2612231"/>
                      <a:gd name="connsiteX64" fmla="*/ 1316620 w 3912854"/>
                      <a:gd name="connsiteY64" fmla="*/ 542925 h 2612231"/>
                      <a:gd name="connsiteX65" fmla="*/ 1321383 w 3912854"/>
                      <a:gd name="connsiteY65" fmla="*/ 561975 h 2612231"/>
                      <a:gd name="connsiteX66" fmla="*/ 1334106 w 3912854"/>
                      <a:gd name="connsiteY66" fmla="*/ 594029 h 2612231"/>
                      <a:gd name="connsiteX67" fmla="*/ 1340433 w 3912854"/>
                      <a:gd name="connsiteY67" fmla="*/ 590550 h 2612231"/>
                      <a:gd name="connsiteX68" fmla="*/ 1358132 w 3912854"/>
                      <a:gd name="connsiteY68" fmla="*/ 630711 h 2612231"/>
                      <a:gd name="connsiteX69" fmla="*/ 1378533 w 3912854"/>
                      <a:gd name="connsiteY69" fmla="*/ 661988 h 2612231"/>
                      <a:gd name="connsiteX70" fmla="*/ 1392820 w 3912854"/>
                      <a:gd name="connsiteY70" fmla="*/ 704850 h 2612231"/>
                      <a:gd name="connsiteX71" fmla="*/ 1421395 w 3912854"/>
                      <a:gd name="connsiteY71" fmla="*/ 735806 h 2612231"/>
                      <a:gd name="connsiteX72" fmla="*/ 1473783 w 3912854"/>
                      <a:gd name="connsiteY72" fmla="*/ 847725 h 2612231"/>
                      <a:gd name="connsiteX73" fmla="*/ 1530933 w 3912854"/>
                      <a:gd name="connsiteY73" fmla="*/ 938213 h 2612231"/>
                      <a:gd name="connsiteX74" fmla="*/ 1588083 w 3912854"/>
                      <a:gd name="connsiteY74" fmla="*/ 1059657 h 2612231"/>
                      <a:gd name="connsiteX75" fmla="*/ 1640470 w 3912854"/>
                      <a:gd name="connsiteY75" fmla="*/ 1147763 h 2612231"/>
                      <a:gd name="connsiteX76" fmla="*/ 1649995 w 3912854"/>
                      <a:gd name="connsiteY76" fmla="*/ 1171575 h 2612231"/>
                      <a:gd name="connsiteX77" fmla="*/ 1669045 w 3912854"/>
                      <a:gd name="connsiteY77" fmla="*/ 1204913 h 2612231"/>
                      <a:gd name="connsiteX78" fmla="*/ 1678570 w 3912854"/>
                      <a:gd name="connsiteY78" fmla="*/ 1219200 h 2612231"/>
                      <a:gd name="connsiteX79" fmla="*/ 1702383 w 3912854"/>
                      <a:gd name="connsiteY79" fmla="*/ 1266825 h 2612231"/>
                      <a:gd name="connsiteX80" fmla="*/ 1707145 w 3912854"/>
                      <a:gd name="connsiteY80" fmla="*/ 1290638 h 2612231"/>
                      <a:gd name="connsiteX81" fmla="*/ 1759533 w 3912854"/>
                      <a:gd name="connsiteY81" fmla="*/ 1376363 h 2612231"/>
                      <a:gd name="connsiteX82" fmla="*/ 1783345 w 3912854"/>
                      <a:gd name="connsiteY82" fmla="*/ 1414463 h 2612231"/>
                      <a:gd name="connsiteX83" fmla="*/ 1797633 w 3912854"/>
                      <a:gd name="connsiteY83" fmla="*/ 1431131 h 2612231"/>
                      <a:gd name="connsiteX84" fmla="*/ 1828590 w 3912854"/>
                      <a:gd name="connsiteY84" fmla="*/ 1473994 h 2612231"/>
                      <a:gd name="connsiteX85" fmla="*/ 1845258 w 3912854"/>
                      <a:gd name="connsiteY85" fmla="*/ 1509713 h 2612231"/>
                      <a:gd name="connsiteX86" fmla="*/ 1888120 w 3912854"/>
                      <a:gd name="connsiteY86" fmla="*/ 1590675 h 2612231"/>
                      <a:gd name="connsiteX87" fmla="*/ 1921458 w 3912854"/>
                      <a:gd name="connsiteY87" fmla="*/ 1657350 h 2612231"/>
                      <a:gd name="connsiteX88" fmla="*/ 1953445 w 3912854"/>
                      <a:gd name="connsiteY88" fmla="*/ 1696802 h 2612231"/>
                      <a:gd name="connsiteX89" fmla="*/ 1964320 w 3912854"/>
                      <a:gd name="connsiteY89" fmla="*/ 1728788 h 2612231"/>
                      <a:gd name="connsiteX90" fmla="*/ 1983370 w 3912854"/>
                      <a:gd name="connsiteY90" fmla="*/ 1747838 h 2612231"/>
                      <a:gd name="connsiteX91" fmla="*/ 2038139 w 3912854"/>
                      <a:gd name="connsiteY91" fmla="*/ 1807368 h 2612231"/>
                      <a:gd name="connsiteX92" fmla="*/ 2073858 w 3912854"/>
                      <a:gd name="connsiteY92" fmla="*/ 1862138 h 2612231"/>
                      <a:gd name="connsiteX93" fmla="*/ 2123864 w 3912854"/>
                      <a:gd name="connsiteY93" fmla="*/ 1924051 h 2612231"/>
                      <a:gd name="connsiteX94" fmla="*/ 2161965 w 3912854"/>
                      <a:gd name="connsiteY94" fmla="*/ 1964531 h 2612231"/>
                      <a:gd name="connsiteX95" fmla="*/ 2186167 w 3912854"/>
                      <a:gd name="connsiteY95" fmla="*/ 1997478 h 2612231"/>
                      <a:gd name="connsiteX96" fmla="*/ 2192921 w 3912854"/>
                      <a:gd name="connsiteY96" fmla="*/ 2005012 h 2612231"/>
                      <a:gd name="connsiteX97" fmla="*/ 2223557 w 3912854"/>
                      <a:gd name="connsiteY97" fmla="*/ 2037640 h 2612231"/>
                      <a:gd name="connsiteX98" fmla="*/ 2254833 w 3912854"/>
                      <a:gd name="connsiteY98" fmla="*/ 2081213 h 2612231"/>
                      <a:gd name="connsiteX99" fmla="*/ 2267770 w 3912854"/>
                      <a:gd name="connsiteY99" fmla="*/ 2092088 h 2612231"/>
                      <a:gd name="connsiteX100" fmla="*/ 2316745 w 3912854"/>
                      <a:gd name="connsiteY100" fmla="*/ 2138363 h 2612231"/>
                      <a:gd name="connsiteX101" fmla="*/ 2337857 w 3912854"/>
                      <a:gd name="connsiteY101" fmla="*/ 2143765 h 2612231"/>
                      <a:gd name="connsiteX102" fmla="*/ 2378658 w 3912854"/>
                      <a:gd name="connsiteY102" fmla="*/ 2195513 h 2612231"/>
                      <a:gd name="connsiteX103" fmla="*/ 2440570 w 3912854"/>
                      <a:gd name="connsiteY103" fmla="*/ 2238375 h 2612231"/>
                      <a:gd name="connsiteX104" fmla="*/ 2483433 w 3912854"/>
                      <a:gd name="connsiteY104" fmla="*/ 2257425 h 2612231"/>
                      <a:gd name="connsiteX105" fmla="*/ 2550108 w 3912854"/>
                      <a:gd name="connsiteY105" fmla="*/ 2305050 h 2612231"/>
                      <a:gd name="connsiteX106" fmla="*/ 2607258 w 3912854"/>
                      <a:gd name="connsiteY106" fmla="*/ 2347912 h 2612231"/>
                      <a:gd name="connsiteX107" fmla="*/ 2626308 w 3912854"/>
                      <a:gd name="connsiteY107" fmla="*/ 2357438 h 2612231"/>
                      <a:gd name="connsiteX108" fmla="*/ 2692983 w 3912854"/>
                      <a:gd name="connsiteY108" fmla="*/ 2376488 h 2612231"/>
                      <a:gd name="connsiteX109" fmla="*/ 2712033 w 3912854"/>
                      <a:gd name="connsiteY109" fmla="*/ 2381250 h 2612231"/>
                      <a:gd name="connsiteX110" fmla="*/ 2840620 w 3912854"/>
                      <a:gd name="connsiteY110" fmla="*/ 2433638 h 2612231"/>
                      <a:gd name="connsiteX111" fmla="*/ 2850145 w 3912854"/>
                      <a:gd name="connsiteY111" fmla="*/ 2447925 h 2612231"/>
                      <a:gd name="connsiteX112" fmla="*/ 2883483 w 3912854"/>
                      <a:gd name="connsiteY112" fmla="*/ 2452688 h 2612231"/>
                      <a:gd name="connsiteX113" fmla="*/ 2916820 w 3912854"/>
                      <a:gd name="connsiteY113" fmla="*/ 2462213 h 2612231"/>
                      <a:gd name="connsiteX114" fmla="*/ 2940633 w 3912854"/>
                      <a:gd name="connsiteY114" fmla="*/ 2476500 h 2612231"/>
                      <a:gd name="connsiteX115" fmla="*/ 3016833 w 3912854"/>
                      <a:gd name="connsiteY115" fmla="*/ 2495550 h 2612231"/>
                      <a:gd name="connsiteX116" fmla="*/ 3088270 w 3912854"/>
                      <a:gd name="connsiteY116" fmla="*/ 2519362 h 2612231"/>
                      <a:gd name="connsiteX117" fmla="*/ 3264483 w 3912854"/>
                      <a:gd name="connsiteY117" fmla="*/ 2543175 h 2612231"/>
                      <a:gd name="connsiteX118" fmla="*/ 3469270 w 3912854"/>
                      <a:gd name="connsiteY118" fmla="*/ 2566988 h 2612231"/>
                      <a:gd name="connsiteX119" fmla="*/ 3526420 w 3912854"/>
                      <a:gd name="connsiteY119" fmla="*/ 2581275 h 2612231"/>
                      <a:gd name="connsiteX120" fmla="*/ 3554995 w 3912854"/>
                      <a:gd name="connsiteY120" fmla="*/ 2576513 h 2612231"/>
                      <a:gd name="connsiteX121" fmla="*/ 3626433 w 3912854"/>
                      <a:gd name="connsiteY121" fmla="*/ 2581275 h 2612231"/>
                      <a:gd name="connsiteX122" fmla="*/ 3883608 w 3912854"/>
                      <a:gd name="connsiteY122" fmla="*/ 2595563 h 2612231"/>
                      <a:gd name="connsiteX123" fmla="*/ 3902658 w 3912854"/>
                      <a:gd name="connsiteY123" fmla="*/ 2590800 h 2612231"/>
                      <a:gd name="connsiteX124" fmla="*/ 3864558 w 3912854"/>
                      <a:gd name="connsiteY124" fmla="*/ 2595563 h 2612231"/>
                      <a:gd name="connsiteX125" fmla="*/ 3719302 w 3912854"/>
                      <a:gd name="connsiteY125" fmla="*/ 2605089 h 2612231"/>
                      <a:gd name="connsiteX126" fmla="*/ 3633576 w 3912854"/>
                      <a:gd name="connsiteY126" fmla="*/ 2612231 h 2612231"/>
                      <a:gd name="connsiteX127" fmla="*/ 3512133 w 3912854"/>
                      <a:gd name="connsiteY127" fmla="*/ 2605088 h 2612231"/>
                      <a:gd name="connsiteX128" fmla="*/ 3340683 w 3912854"/>
                      <a:gd name="connsiteY128" fmla="*/ 2600325 h 2612231"/>
                      <a:gd name="connsiteX129" fmla="*/ 3293058 w 3912854"/>
                      <a:gd name="connsiteY129" fmla="*/ 2602707 h 2612231"/>
                      <a:gd name="connsiteX130" fmla="*/ 3240670 w 3912854"/>
                      <a:gd name="connsiteY130" fmla="*/ 2607468 h 2612231"/>
                      <a:gd name="connsiteX131" fmla="*/ 2969208 w 3912854"/>
                      <a:gd name="connsiteY131" fmla="*/ 2600325 h 2612231"/>
                      <a:gd name="connsiteX132" fmla="*/ 2854908 w 3912854"/>
                      <a:gd name="connsiteY132" fmla="*/ 2595563 h 2612231"/>
                      <a:gd name="connsiteX133" fmla="*/ 1997658 w 3912854"/>
                      <a:gd name="connsiteY133" fmla="*/ 2590800 h 2612231"/>
                      <a:gd name="connsiteX134" fmla="*/ 1859545 w 3912854"/>
                      <a:gd name="connsiteY134" fmla="*/ 2586038 h 2612231"/>
                      <a:gd name="connsiteX135" fmla="*/ 1740483 w 3912854"/>
                      <a:gd name="connsiteY135" fmla="*/ 2590800 h 2612231"/>
                      <a:gd name="connsiteX136" fmla="*/ 1460846 w 3912854"/>
                      <a:gd name="connsiteY136" fmla="*/ 2585398 h 2612231"/>
                      <a:gd name="connsiteX137" fmla="*/ 1237008 w 3912854"/>
                      <a:gd name="connsiteY137" fmla="*/ 2577224 h 2612231"/>
                      <a:gd name="connsiteX138" fmla="*/ 1146521 w 3912854"/>
                      <a:gd name="connsiteY138" fmla="*/ 2566348 h 2612231"/>
                      <a:gd name="connsiteX139" fmla="*/ 1083258 w 3912854"/>
                      <a:gd name="connsiteY139" fmla="*/ 2553411 h 2612231"/>
                      <a:gd name="connsiteX140" fmla="*/ 959433 w 3912854"/>
                      <a:gd name="connsiteY140" fmla="*/ 2538413 h 2612231"/>
                      <a:gd name="connsiteX141" fmla="*/ 902283 w 3912854"/>
                      <a:gd name="connsiteY141" fmla="*/ 2524125 h 2612231"/>
                      <a:gd name="connsiteX142" fmla="*/ 830845 w 3912854"/>
                      <a:gd name="connsiteY142" fmla="*/ 2505075 h 2612231"/>
                      <a:gd name="connsiteX143" fmla="*/ 811795 w 3912854"/>
                      <a:gd name="connsiteY143" fmla="*/ 2495550 h 2612231"/>
                      <a:gd name="connsiteX144" fmla="*/ 773695 w 3912854"/>
                      <a:gd name="connsiteY144" fmla="*/ 2486025 h 2612231"/>
                      <a:gd name="connsiteX145" fmla="*/ 754645 w 3912854"/>
                      <a:gd name="connsiteY145" fmla="*/ 2494271 h 2612231"/>
                      <a:gd name="connsiteX146" fmla="*/ 719887 w 3912854"/>
                      <a:gd name="connsiteY146" fmla="*/ 2482685 h 2612231"/>
                      <a:gd name="connsiteX147" fmla="*/ 621295 w 3912854"/>
                      <a:gd name="connsiteY147" fmla="*/ 2443163 h 2612231"/>
                      <a:gd name="connsiteX148" fmla="*/ 583195 w 3912854"/>
                      <a:gd name="connsiteY148" fmla="*/ 2428875 h 2612231"/>
                      <a:gd name="connsiteX149" fmla="*/ 492708 w 3912854"/>
                      <a:gd name="connsiteY149" fmla="*/ 2352675 h 2612231"/>
                      <a:gd name="connsiteX150" fmla="*/ 478420 w 3912854"/>
                      <a:gd name="connsiteY150" fmla="*/ 2333625 h 2612231"/>
                      <a:gd name="connsiteX151" fmla="*/ 452227 w 3912854"/>
                      <a:gd name="connsiteY151" fmla="*/ 2319337 h 2612231"/>
                      <a:gd name="connsiteX152" fmla="*/ 389924 w 3912854"/>
                      <a:gd name="connsiteY152" fmla="*/ 2266311 h 2612231"/>
                      <a:gd name="connsiteX153" fmla="*/ 383170 w 3912854"/>
                      <a:gd name="connsiteY153" fmla="*/ 2245199 h 2612231"/>
                      <a:gd name="connsiteX154" fmla="*/ 326660 w 3912854"/>
                      <a:gd name="connsiteY154" fmla="*/ 2192812 h 2612231"/>
                      <a:gd name="connsiteX155" fmla="*/ 311733 w 3912854"/>
                      <a:gd name="connsiteY155" fmla="*/ 2177174 h 2612231"/>
                      <a:gd name="connsiteX156" fmla="*/ 277685 w 3912854"/>
                      <a:gd name="connsiteY156" fmla="*/ 2132250 h 2612231"/>
                      <a:gd name="connsiteX157" fmla="*/ 266808 w 3912854"/>
                      <a:gd name="connsiteY157" fmla="*/ 2124075 h 2612231"/>
                      <a:gd name="connsiteX158" fmla="*/ 223946 w 3912854"/>
                      <a:gd name="connsiteY158" fmla="*/ 2073749 h 2612231"/>
                      <a:gd name="connsiteX159" fmla="*/ 191959 w 3912854"/>
                      <a:gd name="connsiteY159" fmla="*/ 2024774 h 2612231"/>
                      <a:gd name="connsiteX160" fmla="*/ 170848 w 3912854"/>
                      <a:gd name="connsiteY160" fmla="*/ 1988023 h 2612231"/>
                      <a:gd name="connsiteX161" fmla="*/ 145045 w 3912854"/>
                      <a:gd name="connsiteY161" fmla="*/ 1943100 h 2612231"/>
                      <a:gd name="connsiteX162" fmla="*/ 125995 w 3912854"/>
                      <a:gd name="connsiteY162" fmla="*/ 1909763 h 2612231"/>
                      <a:gd name="connsiteX163" fmla="*/ 112348 w 3912854"/>
                      <a:gd name="connsiteY163" fmla="*/ 1877777 h 2612231"/>
                      <a:gd name="connsiteX164" fmla="*/ 109647 w 3912854"/>
                      <a:gd name="connsiteY164" fmla="*/ 1865549 h 2612231"/>
                      <a:gd name="connsiteX165" fmla="*/ 83133 w 3912854"/>
                      <a:gd name="connsiteY165" fmla="*/ 1819275 h 2612231"/>
                      <a:gd name="connsiteX166" fmla="*/ 78370 w 3912854"/>
                      <a:gd name="connsiteY166" fmla="*/ 1804988 h 2612231"/>
                      <a:gd name="connsiteX167" fmla="*/ 30745 w 3912854"/>
                      <a:gd name="connsiteY167" fmla="*/ 1733550 h 2612231"/>
                      <a:gd name="connsiteX168" fmla="*/ 2170 w 3912854"/>
                      <a:gd name="connsiteY168" fmla="*/ 1662113 h 2612231"/>
                      <a:gd name="connsiteX169" fmla="*/ 2170 w 3912854"/>
                      <a:gd name="connsiteY169" fmla="*/ 1609725 h 2612231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840620 w 3912854"/>
                      <a:gd name="connsiteY110" fmla="*/ 2433638 h 2609270"/>
                      <a:gd name="connsiteX111" fmla="*/ 2850145 w 3912854"/>
                      <a:gd name="connsiteY111" fmla="*/ 2447925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840620 w 3912854"/>
                      <a:gd name="connsiteY110" fmla="*/ 2433638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43765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66573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  <a:gd name="connsiteX0" fmla="*/ 2170 w 3912854"/>
                      <a:gd name="connsiteY0" fmla="*/ 1609725 h 2609270"/>
                      <a:gd name="connsiteX1" fmla="*/ 16458 w 3912854"/>
                      <a:gd name="connsiteY1" fmla="*/ 1571625 h 2609270"/>
                      <a:gd name="connsiteX2" fmla="*/ 21220 w 3912854"/>
                      <a:gd name="connsiteY2" fmla="*/ 1552575 h 2609270"/>
                      <a:gd name="connsiteX3" fmla="*/ 35508 w 3912854"/>
                      <a:gd name="connsiteY3" fmla="*/ 1538288 h 2609270"/>
                      <a:gd name="connsiteX4" fmla="*/ 40270 w 3912854"/>
                      <a:gd name="connsiteY4" fmla="*/ 1495425 h 2609270"/>
                      <a:gd name="connsiteX5" fmla="*/ 64083 w 3912854"/>
                      <a:gd name="connsiteY5" fmla="*/ 1447800 h 2609270"/>
                      <a:gd name="connsiteX6" fmla="*/ 68845 w 3912854"/>
                      <a:gd name="connsiteY6" fmla="*/ 1419225 h 2609270"/>
                      <a:gd name="connsiteX7" fmla="*/ 73608 w 3912854"/>
                      <a:gd name="connsiteY7" fmla="*/ 1381125 h 2609270"/>
                      <a:gd name="connsiteX8" fmla="*/ 83133 w 3912854"/>
                      <a:gd name="connsiteY8" fmla="*/ 1357313 h 2609270"/>
                      <a:gd name="connsiteX9" fmla="*/ 87895 w 3912854"/>
                      <a:gd name="connsiteY9" fmla="*/ 1343025 h 2609270"/>
                      <a:gd name="connsiteX10" fmla="*/ 102183 w 3912854"/>
                      <a:gd name="connsiteY10" fmla="*/ 1309688 h 2609270"/>
                      <a:gd name="connsiteX11" fmla="*/ 106945 w 3912854"/>
                      <a:gd name="connsiteY11" fmla="*/ 1276350 h 2609270"/>
                      <a:gd name="connsiteX12" fmla="*/ 121233 w 3912854"/>
                      <a:gd name="connsiteY12" fmla="*/ 1247775 h 2609270"/>
                      <a:gd name="connsiteX13" fmla="*/ 135520 w 3912854"/>
                      <a:gd name="connsiteY13" fmla="*/ 1214438 h 2609270"/>
                      <a:gd name="connsiteX14" fmla="*/ 149808 w 3912854"/>
                      <a:gd name="connsiteY14" fmla="*/ 1157288 h 2609270"/>
                      <a:gd name="connsiteX15" fmla="*/ 159333 w 3912854"/>
                      <a:gd name="connsiteY15" fmla="*/ 1123950 h 2609270"/>
                      <a:gd name="connsiteX16" fmla="*/ 178383 w 3912854"/>
                      <a:gd name="connsiteY16" fmla="*/ 1085850 h 2609270"/>
                      <a:gd name="connsiteX17" fmla="*/ 192670 w 3912854"/>
                      <a:gd name="connsiteY17" fmla="*/ 1028700 h 2609270"/>
                      <a:gd name="connsiteX18" fmla="*/ 206958 w 3912854"/>
                      <a:gd name="connsiteY18" fmla="*/ 1000125 h 2609270"/>
                      <a:gd name="connsiteX19" fmla="*/ 226009 w 3912854"/>
                      <a:gd name="connsiteY19" fmla="*/ 962026 h 2609270"/>
                      <a:gd name="connsiteX20" fmla="*/ 256769 w 3912854"/>
                      <a:gd name="connsiteY20" fmla="*/ 890198 h 2609270"/>
                      <a:gd name="connsiteX21" fmla="*/ 268870 w 3912854"/>
                      <a:gd name="connsiteY21" fmla="*/ 842963 h 2609270"/>
                      <a:gd name="connsiteX22" fmla="*/ 273633 w 3912854"/>
                      <a:gd name="connsiteY22" fmla="*/ 828675 h 2609270"/>
                      <a:gd name="connsiteX23" fmla="*/ 284459 w 3912854"/>
                      <a:gd name="connsiteY23" fmla="*/ 781964 h 2609270"/>
                      <a:gd name="connsiteX24" fmla="*/ 297445 w 3912854"/>
                      <a:gd name="connsiteY24" fmla="*/ 733425 h 2609270"/>
                      <a:gd name="connsiteX25" fmla="*/ 311733 w 3912854"/>
                      <a:gd name="connsiteY25" fmla="*/ 714375 h 2609270"/>
                      <a:gd name="connsiteX26" fmla="*/ 340308 w 3912854"/>
                      <a:gd name="connsiteY26" fmla="*/ 628650 h 2609270"/>
                      <a:gd name="connsiteX27" fmla="*/ 364120 w 3912854"/>
                      <a:gd name="connsiteY27" fmla="*/ 557213 h 2609270"/>
                      <a:gd name="connsiteX28" fmla="*/ 383170 w 3912854"/>
                      <a:gd name="connsiteY28" fmla="*/ 504825 h 2609270"/>
                      <a:gd name="connsiteX29" fmla="*/ 387933 w 3912854"/>
                      <a:gd name="connsiteY29" fmla="*/ 476250 h 2609270"/>
                      <a:gd name="connsiteX30" fmla="*/ 416508 w 3912854"/>
                      <a:gd name="connsiteY30" fmla="*/ 433388 h 2609270"/>
                      <a:gd name="connsiteX31" fmla="*/ 426033 w 3912854"/>
                      <a:gd name="connsiteY31" fmla="*/ 404813 h 2609270"/>
                      <a:gd name="connsiteX32" fmla="*/ 435558 w 3912854"/>
                      <a:gd name="connsiteY32" fmla="*/ 385763 h 2609270"/>
                      <a:gd name="connsiteX33" fmla="*/ 440320 w 3912854"/>
                      <a:gd name="connsiteY33" fmla="*/ 366713 h 2609270"/>
                      <a:gd name="connsiteX34" fmla="*/ 478420 w 3912854"/>
                      <a:gd name="connsiteY34" fmla="*/ 309563 h 2609270"/>
                      <a:gd name="connsiteX35" fmla="*/ 503400 w 3912854"/>
                      <a:gd name="connsiteY35" fmla="*/ 269385 h 2609270"/>
                      <a:gd name="connsiteX36" fmla="*/ 526045 w 3912854"/>
                      <a:gd name="connsiteY36" fmla="*/ 238125 h 2609270"/>
                      <a:gd name="connsiteX37" fmla="*/ 549858 w 3912854"/>
                      <a:gd name="connsiteY37" fmla="*/ 219075 h 2609270"/>
                      <a:gd name="connsiteX38" fmla="*/ 554620 w 3912854"/>
                      <a:gd name="connsiteY38" fmla="*/ 204788 h 2609270"/>
                      <a:gd name="connsiteX39" fmla="*/ 568908 w 3912854"/>
                      <a:gd name="connsiteY39" fmla="*/ 190500 h 2609270"/>
                      <a:gd name="connsiteX40" fmla="*/ 607007 w 3912854"/>
                      <a:gd name="connsiteY40" fmla="*/ 123825 h 2609270"/>
                      <a:gd name="connsiteX41" fmla="*/ 664158 w 3912854"/>
                      <a:gd name="connsiteY41" fmla="*/ 76200 h 2609270"/>
                      <a:gd name="connsiteX42" fmla="*/ 687970 w 3912854"/>
                      <a:gd name="connsiteY42" fmla="*/ 52388 h 2609270"/>
                      <a:gd name="connsiteX43" fmla="*/ 728451 w 3912854"/>
                      <a:gd name="connsiteY43" fmla="*/ 28576 h 2609270"/>
                      <a:gd name="connsiteX44" fmla="*/ 778458 w 3912854"/>
                      <a:gd name="connsiteY44" fmla="*/ 4763 h 2609270"/>
                      <a:gd name="connsiteX45" fmla="*/ 840370 w 3912854"/>
                      <a:gd name="connsiteY45" fmla="*/ 0 h 2609270"/>
                      <a:gd name="connsiteX46" fmla="*/ 949908 w 3912854"/>
                      <a:gd name="connsiteY46" fmla="*/ 19050 h 2609270"/>
                      <a:gd name="connsiteX47" fmla="*/ 997533 w 3912854"/>
                      <a:gd name="connsiteY47" fmla="*/ 57150 h 2609270"/>
                      <a:gd name="connsiteX48" fmla="*/ 1016583 w 3912854"/>
                      <a:gd name="connsiteY48" fmla="*/ 71438 h 2609270"/>
                      <a:gd name="connsiteX49" fmla="*/ 1040395 w 3912854"/>
                      <a:gd name="connsiteY49" fmla="*/ 90488 h 2609270"/>
                      <a:gd name="connsiteX50" fmla="*/ 1049920 w 3912854"/>
                      <a:gd name="connsiteY50" fmla="*/ 109538 h 2609270"/>
                      <a:gd name="connsiteX51" fmla="*/ 1073093 w 3912854"/>
                      <a:gd name="connsiteY51" fmla="*/ 144226 h 2609270"/>
                      <a:gd name="connsiteX52" fmla="*/ 1090081 w 3912854"/>
                      <a:gd name="connsiteY52" fmla="*/ 175502 h 2609270"/>
                      <a:gd name="connsiteX53" fmla="*/ 1110482 w 3912854"/>
                      <a:gd name="connsiteY53" fmla="*/ 215663 h 2609270"/>
                      <a:gd name="connsiteX54" fmla="*/ 1116595 w 3912854"/>
                      <a:gd name="connsiteY54" fmla="*/ 234713 h 2609270"/>
                      <a:gd name="connsiteX55" fmla="*/ 1135645 w 3912854"/>
                      <a:gd name="connsiteY55" fmla="*/ 257175 h 2609270"/>
                      <a:gd name="connsiteX56" fmla="*/ 1164220 w 3912854"/>
                      <a:gd name="connsiteY56" fmla="*/ 300038 h 2609270"/>
                      <a:gd name="connsiteX57" fmla="*/ 1183270 w 3912854"/>
                      <a:gd name="connsiteY57" fmla="*/ 333375 h 2609270"/>
                      <a:gd name="connsiteX58" fmla="*/ 1202320 w 3912854"/>
                      <a:gd name="connsiteY58" fmla="*/ 352425 h 2609270"/>
                      <a:gd name="connsiteX59" fmla="*/ 1221370 w 3912854"/>
                      <a:gd name="connsiteY59" fmla="*/ 385763 h 2609270"/>
                      <a:gd name="connsiteX60" fmla="*/ 1249945 w 3912854"/>
                      <a:gd name="connsiteY60" fmla="*/ 423863 h 2609270"/>
                      <a:gd name="connsiteX61" fmla="*/ 1273758 w 3912854"/>
                      <a:gd name="connsiteY61" fmla="*/ 466725 h 2609270"/>
                      <a:gd name="connsiteX62" fmla="*/ 1288045 w 3912854"/>
                      <a:gd name="connsiteY62" fmla="*/ 504825 h 2609270"/>
                      <a:gd name="connsiteX63" fmla="*/ 1297570 w 3912854"/>
                      <a:gd name="connsiteY63" fmla="*/ 533400 h 2609270"/>
                      <a:gd name="connsiteX64" fmla="*/ 1316620 w 3912854"/>
                      <a:gd name="connsiteY64" fmla="*/ 542925 h 2609270"/>
                      <a:gd name="connsiteX65" fmla="*/ 1321383 w 3912854"/>
                      <a:gd name="connsiteY65" fmla="*/ 561975 h 2609270"/>
                      <a:gd name="connsiteX66" fmla="*/ 1334106 w 3912854"/>
                      <a:gd name="connsiteY66" fmla="*/ 594029 h 2609270"/>
                      <a:gd name="connsiteX67" fmla="*/ 1340433 w 3912854"/>
                      <a:gd name="connsiteY67" fmla="*/ 590550 h 2609270"/>
                      <a:gd name="connsiteX68" fmla="*/ 1358132 w 3912854"/>
                      <a:gd name="connsiteY68" fmla="*/ 630711 h 2609270"/>
                      <a:gd name="connsiteX69" fmla="*/ 1378533 w 3912854"/>
                      <a:gd name="connsiteY69" fmla="*/ 661988 h 2609270"/>
                      <a:gd name="connsiteX70" fmla="*/ 1392820 w 3912854"/>
                      <a:gd name="connsiteY70" fmla="*/ 704850 h 2609270"/>
                      <a:gd name="connsiteX71" fmla="*/ 1421395 w 3912854"/>
                      <a:gd name="connsiteY71" fmla="*/ 735806 h 2609270"/>
                      <a:gd name="connsiteX72" fmla="*/ 1473783 w 3912854"/>
                      <a:gd name="connsiteY72" fmla="*/ 847725 h 2609270"/>
                      <a:gd name="connsiteX73" fmla="*/ 1530933 w 3912854"/>
                      <a:gd name="connsiteY73" fmla="*/ 938213 h 2609270"/>
                      <a:gd name="connsiteX74" fmla="*/ 1588083 w 3912854"/>
                      <a:gd name="connsiteY74" fmla="*/ 1059657 h 2609270"/>
                      <a:gd name="connsiteX75" fmla="*/ 1640470 w 3912854"/>
                      <a:gd name="connsiteY75" fmla="*/ 1147763 h 2609270"/>
                      <a:gd name="connsiteX76" fmla="*/ 1649995 w 3912854"/>
                      <a:gd name="connsiteY76" fmla="*/ 1171575 h 2609270"/>
                      <a:gd name="connsiteX77" fmla="*/ 1669045 w 3912854"/>
                      <a:gd name="connsiteY77" fmla="*/ 1204913 h 2609270"/>
                      <a:gd name="connsiteX78" fmla="*/ 1678570 w 3912854"/>
                      <a:gd name="connsiteY78" fmla="*/ 1219200 h 2609270"/>
                      <a:gd name="connsiteX79" fmla="*/ 1702383 w 3912854"/>
                      <a:gd name="connsiteY79" fmla="*/ 1266825 h 2609270"/>
                      <a:gd name="connsiteX80" fmla="*/ 1707145 w 3912854"/>
                      <a:gd name="connsiteY80" fmla="*/ 1290638 h 2609270"/>
                      <a:gd name="connsiteX81" fmla="*/ 1759533 w 3912854"/>
                      <a:gd name="connsiteY81" fmla="*/ 1376363 h 2609270"/>
                      <a:gd name="connsiteX82" fmla="*/ 1783345 w 3912854"/>
                      <a:gd name="connsiteY82" fmla="*/ 1414463 h 2609270"/>
                      <a:gd name="connsiteX83" fmla="*/ 1797633 w 3912854"/>
                      <a:gd name="connsiteY83" fmla="*/ 1431131 h 2609270"/>
                      <a:gd name="connsiteX84" fmla="*/ 1828590 w 3912854"/>
                      <a:gd name="connsiteY84" fmla="*/ 1473994 h 2609270"/>
                      <a:gd name="connsiteX85" fmla="*/ 1845258 w 3912854"/>
                      <a:gd name="connsiteY85" fmla="*/ 1509713 h 2609270"/>
                      <a:gd name="connsiteX86" fmla="*/ 1888120 w 3912854"/>
                      <a:gd name="connsiteY86" fmla="*/ 1590675 h 2609270"/>
                      <a:gd name="connsiteX87" fmla="*/ 1921458 w 3912854"/>
                      <a:gd name="connsiteY87" fmla="*/ 1657350 h 2609270"/>
                      <a:gd name="connsiteX88" fmla="*/ 1953445 w 3912854"/>
                      <a:gd name="connsiteY88" fmla="*/ 1696802 h 2609270"/>
                      <a:gd name="connsiteX89" fmla="*/ 1964320 w 3912854"/>
                      <a:gd name="connsiteY89" fmla="*/ 1728788 h 2609270"/>
                      <a:gd name="connsiteX90" fmla="*/ 1983370 w 3912854"/>
                      <a:gd name="connsiteY90" fmla="*/ 1747838 h 2609270"/>
                      <a:gd name="connsiteX91" fmla="*/ 2038139 w 3912854"/>
                      <a:gd name="connsiteY91" fmla="*/ 1807368 h 2609270"/>
                      <a:gd name="connsiteX92" fmla="*/ 2073858 w 3912854"/>
                      <a:gd name="connsiteY92" fmla="*/ 1862138 h 2609270"/>
                      <a:gd name="connsiteX93" fmla="*/ 2123864 w 3912854"/>
                      <a:gd name="connsiteY93" fmla="*/ 1924051 h 2609270"/>
                      <a:gd name="connsiteX94" fmla="*/ 2161965 w 3912854"/>
                      <a:gd name="connsiteY94" fmla="*/ 1964531 h 2609270"/>
                      <a:gd name="connsiteX95" fmla="*/ 2186167 w 3912854"/>
                      <a:gd name="connsiteY95" fmla="*/ 1997478 h 2609270"/>
                      <a:gd name="connsiteX96" fmla="*/ 2192921 w 3912854"/>
                      <a:gd name="connsiteY96" fmla="*/ 2005012 h 2609270"/>
                      <a:gd name="connsiteX97" fmla="*/ 2223557 w 3912854"/>
                      <a:gd name="connsiteY97" fmla="*/ 2037640 h 2609270"/>
                      <a:gd name="connsiteX98" fmla="*/ 2254833 w 3912854"/>
                      <a:gd name="connsiteY98" fmla="*/ 2081213 h 2609270"/>
                      <a:gd name="connsiteX99" fmla="*/ 2267770 w 3912854"/>
                      <a:gd name="connsiteY99" fmla="*/ 2092088 h 2609270"/>
                      <a:gd name="connsiteX100" fmla="*/ 2316745 w 3912854"/>
                      <a:gd name="connsiteY100" fmla="*/ 2138363 h 2609270"/>
                      <a:gd name="connsiteX101" fmla="*/ 2337857 w 3912854"/>
                      <a:gd name="connsiteY101" fmla="*/ 2162772 h 2609270"/>
                      <a:gd name="connsiteX102" fmla="*/ 2378658 w 3912854"/>
                      <a:gd name="connsiteY102" fmla="*/ 2195513 h 2609270"/>
                      <a:gd name="connsiteX103" fmla="*/ 2440570 w 3912854"/>
                      <a:gd name="connsiteY103" fmla="*/ 2238375 h 2609270"/>
                      <a:gd name="connsiteX104" fmla="*/ 2483433 w 3912854"/>
                      <a:gd name="connsiteY104" fmla="*/ 2257425 h 2609270"/>
                      <a:gd name="connsiteX105" fmla="*/ 2550108 w 3912854"/>
                      <a:gd name="connsiteY105" fmla="*/ 2305050 h 2609270"/>
                      <a:gd name="connsiteX106" fmla="*/ 2607258 w 3912854"/>
                      <a:gd name="connsiteY106" fmla="*/ 2347912 h 2609270"/>
                      <a:gd name="connsiteX107" fmla="*/ 2626308 w 3912854"/>
                      <a:gd name="connsiteY107" fmla="*/ 2357438 h 2609270"/>
                      <a:gd name="connsiteX108" fmla="*/ 2692983 w 3912854"/>
                      <a:gd name="connsiteY108" fmla="*/ 2376488 h 2609270"/>
                      <a:gd name="connsiteX109" fmla="*/ 2712033 w 3912854"/>
                      <a:gd name="connsiteY109" fmla="*/ 2381250 h 2609270"/>
                      <a:gd name="connsiteX110" fmla="*/ 2795842 w 3912854"/>
                      <a:gd name="connsiteY110" fmla="*/ 2422235 h 2609270"/>
                      <a:gd name="connsiteX111" fmla="*/ 2863925 w 3912854"/>
                      <a:gd name="connsiteY111" fmla="*/ 2440322 h 2609270"/>
                      <a:gd name="connsiteX112" fmla="*/ 2883483 w 3912854"/>
                      <a:gd name="connsiteY112" fmla="*/ 2452688 h 2609270"/>
                      <a:gd name="connsiteX113" fmla="*/ 2916820 w 3912854"/>
                      <a:gd name="connsiteY113" fmla="*/ 2462213 h 2609270"/>
                      <a:gd name="connsiteX114" fmla="*/ 2940633 w 3912854"/>
                      <a:gd name="connsiteY114" fmla="*/ 2476500 h 2609270"/>
                      <a:gd name="connsiteX115" fmla="*/ 3016833 w 3912854"/>
                      <a:gd name="connsiteY115" fmla="*/ 2495550 h 2609270"/>
                      <a:gd name="connsiteX116" fmla="*/ 3088270 w 3912854"/>
                      <a:gd name="connsiteY116" fmla="*/ 2519362 h 2609270"/>
                      <a:gd name="connsiteX117" fmla="*/ 3264483 w 3912854"/>
                      <a:gd name="connsiteY117" fmla="*/ 2543175 h 2609270"/>
                      <a:gd name="connsiteX118" fmla="*/ 3469270 w 3912854"/>
                      <a:gd name="connsiteY118" fmla="*/ 2566988 h 2609270"/>
                      <a:gd name="connsiteX119" fmla="*/ 3526420 w 3912854"/>
                      <a:gd name="connsiteY119" fmla="*/ 2581275 h 2609270"/>
                      <a:gd name="connsiteX120" fmla="*/ 3554995 w 3912854"/>
                      <a:gd name="connsiteY120" fmla="*/ 2576513 h 2609270"/>
                      <a:gd name="connsiteX121" fmla="*/ 3626433 w 3912854"/>
                      <a:gd name="connsiteY121" fmla="*/ 2581275 h 2609270"/>
                      <a:gd name="connsiteX122" fmla="*/ 3883608 w 3912854"/>
                      <a:gd name="connsiteY122" fmla="*/ 2595563 h 2609270"/>
                      <a:gd name="connsiteX123" fmla="*/ 3902658 w 3912854"/>
                      <a:gd name="connsiteY123" fmla="*/ 2590800 h 2609270"/>
                      <a:gd name="connsiteX124" fmla="*/ 3864558 w 3912854"/>
                      <a:gd name="connsiteY124" fmla="*/ 2595563 h 2609270"/>
                      <a:gd name="connsiteX125" fmla="*/ 3719302 w 3912854"/>
                      <a:gd name="connsiteY125" fmla="*/ 2605089 h 2609270"/>
                      <a:gd name="connsiteX126" fmla="*/ 3624051 w 3912854"/>
                      <a:gd name="connsiteY126" fmla="*/ 2607468 h 2609270"/>
                      <a:gd name="connsiteX127" fmla="*/ 3512133 w 3912854"/>
                      <a:gd name="connsiteY127" fmla="*/ 2605088 h 2609270"/>
                      <a:gd name="connsiteX128" fmla="*/ 3340683 w 3912854"/>
                      <a:gd name="connsiteY128" fmla="*/ 2600325 h 2609270"/>
                      <a:gd name="connsiteX129" fmla="*/ 3293058 w 3912854"/>
                      <a:gd name="connsiteY129" fmla="*/ 2602707 h 2609270"/>
                      <a:gd name="connsiteX130" fmla="*/ 3240670 w 3912854"/>
                      <a:gd name="connsiteY130" fmla="*/ 2607468 h 2609270"/>
                      <a:gd name="connsiteX131" fmla="*/ 2969208 w 3912854"/>
                      <a:gd name="connsiteY131" fmla="*/ 2600325 h 2609270"/>
                      <a:gd name="connsiteX132" fmla="*/ 2854908 w 3912854"/>
                      <a:gd name="connsiteY132" fmla="*/ 2595563 h 2609270"/>
                      <a:gd name="connsiteX133" fmla="*/ 1997658 w 3912854"/>
                      <a:gd name="connsiteY133" fmla="*/ 2590800 h 2609270"/>
                      <a:gd name="connsiteX134" fmla="*/ 1859545 w 3912854"/>
                      <a:gd name="connsiteY134" fmla="*/ 2586038 h 2609270"/>
                      <a:gd name="connsiteX135" fmla="*/ 1740483 w 3912854"/>
                      <a:gd name="connsiteY135" fmla="*/ 2590800 h 2609270"/>
                      <a:gd name="connsiteX136" fmla="*/ 1460846 w 3912854"/>
                      <a:gd name="connsiteY136" fmla="*/ 2585398 h 2609270"/>
                      <a:gd name="connsiteX137" fmla="*/ 1237008 w 3912854"/>
                      <a:gd name="connsiteY137" fmla="*/ 2577224 h 2609270"/>
                      <a:gd name="connsiteX138" fmla="*/ 1146521 w 3912854"/>
                      <a:gd name="connsiteY138" fmla="*/ 2566348 h 2609270"/>
                      <a:gd name="connsiteX139" fmla="*/ 1083258 w 3912854"/>
                      <a:gd name="connsiteY139" fmla="*/ 2553411 h 2609270"/>
                      <a:gd name="connsiteX140" fmla="*/ 959433 w 3912854"/>
                      <a:gd name="connsiteY140" fmla="*/ 2538413 h 2609270"/>
                      <a:gd name="connsiteX141" fmla="*/ 902283 w 3912854"/>
                      <a:gd name="connsiteY141" fmla="*/ 2524125 h 2609270"/>
                      <a:gd name="connsiteX142" fmla="*/ 830845 w 3912854"/>
                      <a:gd name="connsiteY142" fmla="*/ 2505075 h 2609270"/>
                      <a:gd name="connsiteX143" fmla="*/ 811795 w 3912854"/>
                      <a:gd name="connsiteY143" fmla="*/ 2495550 h 2609270"/>
                      <a:gd name="connsiteX144" fmla="*/ 773695 w 3912854"/>
                      <a:gd name="connsiteY144" fmla="*/ 2486025 h 2609270"/>
                      <a:gd name="connsiteX145" fmla="*/ 754645 w 3912854"/>
                      <a:gd name="connsiteY145" fmla="*/ 2494271 h 2609270"/>
                      <a:gd name="connsiteX146" fmla="*/ 719887 w 3912854"/>
                      <a:gd name="connsiteY146" fmla="*/ 2482685 h 2609270"/>
                      <a:gd name="connsiteX147" fmla="*/ 621295 w 3912854"/>
                      <a:gd name="connsiteY147" fmla="*/ 2443163 h 2609270"/>
                      <a:gd name="connsiteX148" fmla="*/ 583195 w 3912854"/>
                      <a:gd name="connsiteY148" fmla="*/ 2428875 h 2609270"/>
                      <a:gd name="connsiteX149" fmla="*/ 492708 w 3912854"/>
                      <a:gd name="connsiteY149" fmla="*/ 2352675 h 2609270"/>
                      <a:gd name="connsiteX150" fmla="*/ 478420 w 3912854"/>
                      <a:gd name="connsiteY150" fmla="*/ 2333625 h 2609270"/>
                      <a:gd name="connsiteX151" fmla="*/ 452227 w 3912854"/>
                      <a:gd name="connsiteY151" fmla="*/ 2319337 h 2609270"/>
                      <a:gd name="connsiteX152" fmla="*/ 389924 w 3912854"/>
                      <a:gd name="connsiteY152" fmla="*/ 2266311 h 2609270"/>
                      <a:gd name="connsiteX153" fmla="*/ 383170 w 3912854"/>
                      <a:gd name="connsiteY153" fmla="*/ 2245199 h 2609270"/>
                      <a:gd name="connsiteX154" fmla="*/ 326660 w 3912854"/>
                      <a:gd name="connsiteY154" fmla="*/ 2192812 h 2609270"/>
                      <a:gd name="connsiteX155" fmla="*/ 311733 w 3912854"/>
                      <a:gd name="connsiteY155" fmla="*/ 2177174 h 2609270"/>
                      <a:gd name="connsiteX156" fmla="*/ 277685 w 3912854"/>
                      <a:gd name="connsiteY156" fmla="*/ 2132250 h 2609270"/>
                      <a:gd name="connsiteX157" fmla="*/ 266808 w 3912854"/>
                      <a:gd name="connsiteY157" fmla="*/ 2124075 h 2609270"/>
                      <a:gd name="connsiteX158" fmla="*/ 223946 w 3912854"/>
                      <a:gd name="connsiteY158" fmla="*/ 2073749 h 2609270"/>
                      <a:gd name="connsiteX159" fmla="*/ 191959 w 3912854"/>
                      <a:gd name="connsiteY159" fmla="*/ 2024774 h 2609270"/>
                      <a:gd name="connsiteX160" fmla="*/ 170848 w 3912854"/>
                      <a:gd name="connsiteY160" fmla="*/ 1988023 h 2609270"/>
                      <a:gd name="connsiteX161" fmla="*/ 145045 w 3912854"/>
                      <a:gd name="connsiteY161" fmla="*/ 1943100 h 2609270"/>
                      <a:gd name="connsiteX162" fmla="*/ 125995 w 3912854"/>
                      <a:gd name="connsiteY162" fmla="*/ 1909763 h 2609270"/>
                      <a:gd name="connsiteX163" fmla="*/ 112348 w 3912854"/>
                      <a:gd name="connsiteY163" fmla="*/ 1877777 h 2609270"/>
                      <a:gd name="connsiteX164" fmla="*/ 109647 w 3912854"/>
                      <a:gd name="connsiteY164" fmla="*/ 1865549 h 2609270"/>
                      <a:gd name="connsiteX165" fmla="*/ 83133 w 3912854"/>
                      <a:gd name="connsiteY165" fmla="*/ 1819275 h 2609270"/>
                      <a:gd name="connsiteX166" fmla="*/ 78370 w 3912854"/>
                      <a:gd name="connsiteY166" fmla="*/ 1804988 h 2609270"/>
                      <a:gd name="connsiteX167" fmla="*/ 30745 w 3912854"/>
                      <a:gd name="connsiteY167" fmla="*/ 1733550 h 2609270"/>
                      <a:gd name="connsiteX168" fmla="*/ 2170 w 3912854"/>
                      <a:gd name="connsiteY168" fmla="*/ 1662113 h 2609270"/>
                      <a:gd name="connsiteX169" fmla="*/ 2170 w 3912854"/>
                      <a:gd name="connsiteY169" fmla="*/ 1609725 h 2609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</a:cxnLst>
                    <a:rect l="l" t="t" r="r" b="b"/>
                    <a:pathLst>
                      <a:path w="3912854" h="2609270">
                        <a:moveTo>
                          <a:pt x="2170" y="1609725"/>
                        </a:moveTo>
                        <a:cubicBezTo>
                          <a:pt x="4551" y="1594644"/>
                          <a:pt x="12726" y="1584686"/>
                          <a:pt x="16458" y="1571625"/>
                        </a:cubicBezTo>
                        <a:cubicBezTo>
                          <a:pt x="18256" y="1565331"/>
                          <a:pt x="17973" y="1558258"/>
                          <a:pt x="21220" y="1552575"/>
                        </a:cubicBezTo>
                        <a:cubicBezTo>
                          <a:pt x="24562" y="1546727"/>
                          <a:pt x="30745" y="1543050"/>
                          <a:pt x="35508" y="1538288"/>
                        </a:cubicBezTo>
                        <a:cubicBezTo>
                          <a:pt x="37095" y="1524000"/>
                          <a:pt x="37258" y="1509481"/>
                          <a:pt x="40270" y="1495425"/>
                        </a:cubicBezTo>
                        <a:cubicBezTo>
                          <a:pt x="43870" y="1478622"/>
                          <a:pt x="55535" y="1462047"/>
                          <a:pt x="64083" y="1447800"/>
                        </a:cubicBezTo>
                        <a:cubicBezTo>
                          <a:pt x="65670" y="1438275"/>
                          <a:pt x="67479" y="1428784"/>
                          <a:pt x="68845" y="1419225"/>
                        </a:cubicBezTo>
                        <a:cubicBezTo>
                          <a:pt x="70655" y="1406555"/>
                          <a:pt x="70730" y="1393596"/>
                          <a:pt x="73608" y="1381125"/>
                        </a:cubicBezTo>
                        <a:cubicBezTo>
                          <a:pt x="75530" y="1372795"/>
                          <a:pt x="80131" y="1365318"/>
                          <a:pt x="83133" y="1357313"/>
                        </a:cubicBezTo>
                        <a:cubicBezTo>
                          <a:pt x="84896" y="1352612"/>
                          <a:pt x="85918" y="1347639"/>
                          <a:pt x="87895" y="1343025"/>
                        </a:cubicBezTo>
                        <a:cubicBezTo>
                          <a:pt x="105557" y="1301812"/>
                          <a:pt x="91009" y="1343207"/>
                          <a:pt x="102183" y="1309688"/>
                        </a:cubicBezTo>
                        <a:cubicBezTo>
                          <a:pt x="103770" y="1298575"/>
                          <a:pt x="104744" y="1287357"/>
                          <a:pt x="106945" y="1276350"/>
                        </a:cubicBezTo>
                        <a:cubicBezTo>
                          <a:pt x="110934" y="1256403"/>
                          <a:pt x="111870" y="1266502"/>
                          <a:pt x="121233" y="1247775"/>
                        </a:cubicBezTo>
                        <a:cubicBezTo>
                          <a:pt x="126640" y="1236961"/>
                          <a:pt x="130758" y="1225550"/>
                          <a:pt x="135520" y="1214438"/>
                        </a:cubicBezTo>
                        <a:cubicBezTo>
                          <a:pt x="143580" y="1174143"/>
                          <a:pt x="136589" y="1205760"/>
                          <a:pt x="149808" y="1157288"/>
                        </a:cubicBezTo>
                        <a:cubicBezTo>
                          <a:pt x="152290" y="1148187"/>
                          <a:pt x="155183" y="1133081"/>
                          <a:pt x="159333" y="1123950"/>
                        </a:cubicBezTo>
                        <a:cubicBezTo>
                          <a:pt x="165209" y="1111024"/>
                          <a:pt x="178383" y="1085850"/>
                          <a:pt x="178383" y="1085850"/>
                        </a:cubicBezTo>
                        <a:cubicBezTo>
                          <a:pt x="183145" y="1066800"/>
                          <a:pt x="187907" y="1042988"/>
                          <a:pt x="192670" y="1028700"/>
                        </a:cubicBezTo>
                        <a:cubicBezTo>
                          <a:pt x="197433" y="1014412"/>
                          <a:pt x="202195" y="1013619"/>
                          <a:pt x="206958" y="1000125"/>
                        </a:cubicBezTo>
                        <a:cubicBezTo>
                          <a:pt x="211721" y="986631"/>
                          <a:pt x="213309" y="973932"/>
                          <a:pt x="226009" y="962026"/>
                        </a:cubicBezTo>
                        <a:cubicBezTo>
                          <a:pt x="249224" y="907855"/>
                          <a:pt x="235550" y="925562"/>
                          <a:pt x="256769" y="890198"/>
                        </a:cubicBezTo>
                        <a:cubicBezTo>
                          <a:pt x="258356" y="872736"/>
                          <a:pt x="266059" y="853217"/>
                          <a:pt x="268870" y="842963"/>
                        </a:cubicBezTo>
                        <a:cubicBezTo>
                          <a:pt x="271681" y="832709"/>
                          <a:pt x="271035" y="838841"/>
                          <a:pt x="273633" y="828675"/>
                        </a:cubicBezTo>
                        <a:cubicBezTo>
                          <a:pt x="276231" y="818509"/>
                          <a:pt x="280490" y="797839"/>
                          <a:pt x="284459" y="781964"/>
                        </a:cubicBezTo>
                        <a:cubicBezTo>
                          <a:pt x="288428" y="766089"/>
                          <a:pt x="292899" y="744690"/>
                          <a:pt x="297445" y="733425"/>
                        </a:cubicBezTo>
                        <a:cubicBezTo>
                          <a:pt x="301991" y="722160"/>
                          <a:pt x="306970" y="720725"/>
                          <a:pt x="311733" y="714375"/>
                        </a:cubicBezTo>
                        <a:cubicBezTo>
                          <a:pt x="332733" y="640874"/>
                          <a:pt x="320446" y="668374"/>
                          <a:pt x="340308" y="628650"/>
                        </a:cubicBezTo>
                        <a:cubicBezTo>
                          <a:pt x="352765" y="578821"/>
                          <a:pt x="344676" y="602582"/>
                          <a:pt x="364120" y="557213"/>
                        </a:cubicBezTo>
                        <a:cubicBezTo>
                          <a:pt x="377101" y="479333"/>
                          <a:pt x="357496" y="575430"/>
                          <a:pt x="383170" y="504825"/>
                        </a:cubicBezTo>
                        <a:cubicBezTo>
                          <a:pt x="386470" y="495750"/>
                          <a:pt x="385158" y="485499"/>
                          <a:pt x="387933" y="476250"/>
                        </a:cubicBezTo>
                        <a:cubicBezTo>
                          <a:pt x="392999" y="459364"/>
                          <a:pt x="405916" y="446628"/>
                          <a:pt x="416508" y="433388"/>
                        </a:cubicBezTo>
                        <a:cubicBezTo>
                          <a:pt x="419683" y="423863"/>
                          <a:pt x="422304" y="414135"/>
                          <a:pt x="426033" y="404813"/>
                        </a:cubicBezTo>
                        <a:cubicBezTo>
                          <a:pt x="428670" y="398221"/>
                          <a:pt x="433065" y="392411"/>
                          <a:pt x="435558" y="385763"/>
                        </a:cubicBezTo>
                        <a:cubicBezTo>
                          <a:pt x="437856" y="379634"/>
                          <a:pt x="437662" y="372694"/>
                          <a:pt x="440320" y="366713"/>
                        </a:cubicBezTo>
                        <a:cubicBezTo>
                          <a:pt x="448309" y="348737"/>
                          <a:pt x="467907" y="325784"/>
                          <a:pt x="478420" y="309563"/>
                        </a:cubicBezTo>
                        <a:cubicBezTo>
                          <a:pt x="488933" y="293342"/>
                          <a:pt x="495463" y="281291"/>
                          <a:pt x="503400" y="269385"/>
                        </a:cubicBezTo>
                        <a:cubicBezTo>
                          <a:pt x="511337" y="257479"/>
                          <a:pt x="518302" y="246510"/>
                          <a:pt x="526045" y="238125"/>
                        </a:cubicBezTo>
                        <a:cubicBezTo>
                          <a:pt x="533788" y="229740"/>
                          <a:pt x="541920" y="225425"/>
                          <a:pt x="549858" y="219075"/>
                        </a:cubicBezTo>
                        <a:cubicBezTo>
                          <a:pt x="551445" y="214313"/>
                          <a:pt x="551835" y="208965"/>
                          <a:pt x="554620" y="204788"/>
                        </a:cubicBezTo>
                        <a:cubicBezTo>
                          <a:pt x="558356" y="199184"/>
                          <a:pt x="560177" y="203994"/>
                          <a:pt x="568908" y="190500"/>
                        </a:cubicBezTo>
                        <a:cubicBezTo>
                          <a:pt x="577639" y="177006"/>
                          <a:pt x="591132" y="142875"/>
                          <a:pt x="607007" y="123825"/>
                        </a:cubicBezTo>
                        <a:cubicBezTo>
                          <a:pt x="622882" y="104775"/>
                          <a:pt x="650664" y="88106"/>
                          <a:pt x="664158" y="76200"/>
                        </a:cubicBezTo>
                        <a:cubicBezTo>
                          <a:pt x="677652" y="64294"/>
                          <a:pt x="677255" y="60325"/>
                          <a:pt x="687970" y="52388"/>
                        </a:cubicBezTo>
                        <a:cubicBezTo>
                          <a:pt x="698685" y="44451"/>
                          <a:pt x="713370" y="36514"/>
                          <a:pt x="728451" y="28576"/>
                        </a:cubicBezTo>
                        <a:cubicBezTo>
                          <a:pt x="743532" y="20639"/>
                          <a:pt x="759805" y="9526"/>
                          <a:pt x="778458" y="4763"/>
                        </a:cubicBezTo>
                        <a:cubicBezTo>
                          <a:pt x="797111" y="0"/>
                          <a:pt x="819733" y="1588"/>
                          <a:pt x="840370" y="0"/>
                        </a:cubicBezTo>
                        <a:cubicBezTo>
                          <a:pt x="906420" y="6605"/>
                          <a:pt x="915330" y="-7548"/>
                          <a:pt x="949908" y="19050"/>
                        </a:cubicBezTo>
                        <a:cubicBezTo>
                          <a:pt x="966022" y="31445"/>
                          <a:pt x="981547" y="44590"/>
                          <a:pt x="997533" y="57150"/>
                        </a:cubicBezTo>
                        <a:cubicBezTo>
                          <a:pt x="1003774" y="62054"/>
                          <a:pt x="1010318" y="66565"/>
                          <a:pt x="1016583" y="71438"/>
                        </a:cubicBezTo>
                        <a:cubicBezTo>
                          <a:pt x="1024607" y="77679"/>
                          <a:pt x="1040395" y="90488"/>
                          <a:pt x="1040395" y="90488"/>
                        </a:cubicBezTo>
                        <a:cubicBezTo>
                          <a:pt x="1043570" y="96838"/>
                          <a:pt x="1044470" y="100582"/>
                          <a:pt x="1049920" y="109538"/>
                        </a:cubicBezTo>
                        <a:cubicBezTo>
                          <a:pt x="1055370" y="118494"/>
                          <a:pt x="1066400" y="133232"/>
                          <a:pt x="1073093" y="144226"/>
                        </a:cubicBezTo>
                        <a:cubicBezTo>
                          <a:pt x="1079786" y="155220"/>
                          <a:pt x="1082143" y="162802"/>
                          <a:pt x="1090081" y="175502"/>
                        </a:cubicBezTo>
                        <a:cubicBezTo>
                          <a:pt x="1099982" y="225009"/>
                          <a:pt x="1106063" y="205795"/>
                          <a:pt x="1110482" y="215663"/>
                        </a:cubicBezTo>
                        <a:cubicBezTo>
                          <a:pt x="1114901" y="225531"/>
                          <a:pt x="1112401" y="227794"/>
                          <a:pt x="1116595" y="234713"/>
                        </a:cubicBezTo>
                        <a:cubicBezTo>
                          <a:pt x="1120789" y="241632"/>
                          <a:pt x="1127708" y="246288"/>
                          <a:pt x="1135645" y="257175"/>
                        </a:cubicBezTo>
                        <a:cubicBezTo>
                          <a:pt x="1143582" y="268062"/>
                          <a:pt x="1155119" y="285477"/>
                          <a:pt x="1164220" y="300038"/>
                        </a:cubicBezTo>
                        <a:cubicBezTo>
                          <a:pt x="1171003" y="310891"/>
                          <a:pt x="1175742" y="323024"/>
                          <a:pt x="1183270" y="333375"/>
                        </a:cubicBezTo>
                        <a:cubicBezTo>
                          <a:pt x="1188552" y="340638"/>
                          <a:pt x="1197038" y="345162"/>
                          <a:pt x="1202320" y="352425"/>
                        </a:cubicBezTo>
                        <a:cubicBezTo>
                          <a:pt x="1209848" y="362776"/>
                          <a:pt x="1214270" y="375114"/>
                          <a:pt x="1221370" y="385763"/>
                        </a:cubicBezTo>
                        <a:cubicBezTo>
                          <a:pt x="1235931" y="407604"/>
                          <a:pt x="1239323" y="404744"/>
                          <a:pt x="1249945" y="423863"/>
                        </a:cubicBezTo>
                        <a:cubicBezTo>
                          <a:pt x="1278020" y="474398"/>
                          <a:pt x="1252291" y="434526"/>
                          <a:pt x="1273758" y="466725"/>
                        </a:cubicBezTo>
                        <a:cubicBezTo>
                          <a:pt x="1285047" y="523178"/>
                          <a:pt x="1270208" y="464692"/>
                          <a:pt x="1288045" y="504825"/>
                        </a:cubicBezTo>
                        <a:cubicBezTo>
                          <a:pt x="1292123" y="514000"/>
                          <a:pt x="1291546" y="525368"/>
                          <a:pt x="1297570" y="533400"/>
                        </a:cubicBezTo>
                        <a:cubicBezTo>
                          <a:pt x="1301830" y="539080"/>
                          <a:pt x="1310270" y="539750"/>
                          <a:pt x="1316620" y="542925"/>
                        </a:cubicBezTo>
                        <a:cubicBezTo>
                          <a:pt x="1318208" y="549275"/>
                          <a:pt x="1318469" y="553458"/>
                          <a:pt x="1321383" y="561975"/>
                        </a:cubicBezTo>
                        <a:cubicBezTo>
                          <a:pt x="1324297" y="570492"/>
                          <a:pt x="1330931" y="589267"/>
                          <a:pt x="1334106" y="594029"/>
                        </a:cubicBezTo>
                        <a:cubicBezTo>
                          <a:pt x="1337281" y="598791"/>
                          <a:pt x="1344390" y="586711"/>
                          <a:pt x="1340433" y="590550"/>
                        </a:cubicBezTo>
                        <a:cubicBezTo>
                          <a:pt x="1345195" y="601663"/>
                          <a:pt x="1351782" y="618805"/>
                          <a:pt x="1358132" y="630711"/>
                        </a:cubicBezTo>
                        <a:cubicBezTo>
                          <a:pt x="1364482" y="642617"/>
                          <a:pt x="1372183" y="648494"/>
                          <a:pt x="1378533" y="661988"/>
                        </a:cubicBezTo>
                        <a:cubicBezTo>
                          <a:pt x="1384883" y="675482"/>
                          <a:pt x="1385676" y="692547"/>
                          <a:pt x="1392820" y="704850"/>
                        </a:cubicBezTo>
                        <a:cubicBezTo>
                          <a:pt x="1399964" y="717153"/>
                          <a:pt x="1421395" y="735806"/>
                          <a:pt x="1421395" y="735806"/>
                        </a:cubicBezTo>
                        <a:cubicBezTo>
                          <a:pt x="1442297" y="791543"/>
                          <a:pt x="1455527" y="813991"/>
                          <a:pt x="1473783" y="847725"/>
                        </a:cubicBezTo>
                        <a:cubicBezTo>
                          <a:pt x="1492039" y="881460"/>
                          <a:pt x="1504510" y="895774"/>
                          <a:pt x="1530933" y="938213"/>
                        </a:cubicBezTo>
                        <a:cubicBezTo>
                          <a:pt x="1540486" y="964483"/>
                          <a:pt x="1569827" y="1024732"/>
                          <a:pt x="1588083" y="1059657"/>
                        </a:cubicBezTo>
                        <a:cubicBezTo>
                          <a:pt x="1606339" y="1094582"/>
                          <a:pt x="1604253" y="1104301"/>
                          <a:pt x="1640470" y="1147763"/>
                        </a:cubicBezTo>
                        <a:cubicBezTo>
                          <a:pt x="1643645" y="1155700"/>
                          <a:pt x="1646172" y="1163929"/>
                          <a:pt x="1649995" y="1171575"/>
                        </a:cubicBezTo>
                        <a:cubicBezTo>
                          <a:pt x="1655719" y="1183023"/>
                          <a:pt x="1662460" y="1193938"/>
                          <a:pt x="1669045" y="1204913"/>
                        </a:cubicBezTo>
                        <a:cubicBezTo>
                          <a:pt x="1671990" y="1209821"/>
                          <a:pt x="1675856" y="1214160"/>
                          <a:pt x="1678570" y="1219200"/>
                        </a:cubicBezTo>
                        <a:cubicBezTo>
                          <a:pt x="1686985" y="1234827"/>
                          <a:pt x="1694445" y="1250950"/>
                          <a:pt x="1702383" y="1266825"/>
                        </a:cubicBezTo>
                        <a:cubicBezTo>
                          <a:pt x="1703970" y="1274763"/>
                          <a:pt x="1703401" y="1283461"/>
                          <a:pt x="1707145" y="1290638"/>
                        </a:cubicBezTo>
                        <a:cubicBezTo>
                          <a:pt x="1722636" y="1320328"/>
                          <a:pt x="1741982" y="1347842"/>
                          <a:pt x="1759533" y="1376363"/>
                        </a:cubicBezTo>
                        <a:cubicBezTo>
                          <a:pt x="1767382" y="1389118"/>
                          <a:pt x="1776995" y="1405335"/>
                          <a:pt x="1783345" y="1414463"/>
                        </a:cubicBezTo>
                        <a:cubicBezTo>
                          <a:pt x="1789695" y="1423591"/>
                          <a:pt x="1790092" y="1421209"/>
                          <a:pt x="1797633" y="1431131"/>
                        </a:cubicBezTo>
                        <a:cubicBezTo>
                          <a:pt x="1805174" y="1441053"/>
                          <a:pt x="1809613" y="1458145"/>
                          <a:pt x="1828590" y="1473994"/>
                        </a:cubicBezTo>
                        <a:cubicBezTo>
                          <a:pt x="1864431" y="1545676"/>
                          <a:pt x="1835336" y="1490266"/>
                          <a:pt x="1845258" y="1509713"/>
                        </a:cubicBezTo>
                        <a:cubicBezTo>
                          <a:pt x="1855180" y="1529160"/>
                          <a:pt x="1861701" y="1540479"/>
                          <a:pt x="1888120" y="1590675"/>
                        </a:cubicBezTo>
                        <a:cubicBezTo>
                          <a:pt x="1899693" y="1612664"/>
                          <a:pt x="1910571" y="1639662"/>
                          <a:pt x="1921458" y="1657350"/>
                        </a:cubicBezTo>
                        <a:cubicBezTo>
                          <a:pt x="1932345" y="1675038"/>
                          <a:pt x="1945766" y="1681443"/>
                          <a:pt x="1953445" y="1696802"/>
                        </a:cubicBezTo>
                        <a:cubicBezTo>
                          <a:pt x="1958207" y="1706327"/>
                          <a:pt x="1959333" y="1720282"/>
                          <a:pt x="1964320" y="1728788"/>
                        </a:cubicBezTo>
                        <a:cubicBezTo>
                          <a:pt x="1969307" y="1737294"/>
                          <a:pt x="1971067" y="1734741"/>
                          <a:pt x="1983370" y="1747838"/>
                        </a:cubicBezTo>
                        <a:cubicBezTo>
                          <a:pt x="1995673" y="1760935"/>
                          <a:pt x="2023058" y="1788318"/>
                          <a:pt x="2038139" y="1807368"/>
                        </a:cubicBezTo>
                        <a:cubicBezTo>
                          <a:pt x="2053220" y="1826418"/>
                          <a:pt x="2059571" y="1842691"/>
                          <a:pt x="2073858" y="1862138"/>
                        </a:cubicBezTo>
                        <a:cubicBezTo>
                          <a:pt x="2088146" y="1881585"/>
                          <a:pt x="2109180" y="1906986"/>
                          <a:pt x="2123864" y="1924051"/>
                        </a:cubicBezTo>
                        <a:cubicBezTo>
                          <a:pt x="2138548" y="1941116"/>
                          <a:pt x="2154028" y="1951831"/>
                          <a:pt x="2161965" y="1964531"/>
                        </a:cubicBezTo>
                        <a:cubicBezTo>
                          <a:pt x="2169902" y="1977231"/>
                          <a:pt x="2181008" y="1990731"/>
                          <a:pt x="2186167" y="1997478"/>
                        </a:cubicBezTo>
                        <a:cubicBezTo>
                          <a:pt x="2191326" y="2004225"/>
                          <a:pt x="2186689" y="1998318"/>
                          <a:pt x="2192921" y="2005012"/>
                        </a:cubicBezTo>
                        <a:cubicBezTo>
                          <a:pt x="2199153" y="2011706"/>
                          <a:pt x="2213238" y="2024940"/>
                          <a:pt x="2223557" y="2037640"/>
                        </a:cubicBezTo>
                        <a:cubicBezTo>
                          <a:pt x="2233876" y="2050340"/>
                          <a:pt x="2247464" y="2072138"/>
                          <a:pt x="2254833" y="2081213"/>
                        </a:cubicBezTo>
                        <a:cubicBezTo>
                          <a:pt x="2262202" y="2090288"/>
                          <a:pt x="2257451" y="2082563"/>
                          <a:pt x="2267770" y="2092088"/>
                        </a:cubicBezTo>
                        <a:cubicBezTo>
                          <a:pt x="2278089" y="2101613"/>
                          <a:pt x="2305064" y="2126582"/>
                          <a:pt x="2316745" y="2138363"/>
                        </a:cubicBezTo>
                        <a:cubicBezTo>
                          <a:pt x="2328426" y="2150144"/>
                          <a:pt x="2327538" y="2153247"/>
                          <a:pt x="2337857" y="2162772"/>
                        </a:cubicBezTo>
                        <a:cubicBezTo>
                          <a:pt x="2348176" y="2172297"/>
                          <a:pt x="2361539" y="2182913"/>
                          <a:pt x="2378658" y="2195513"/>
                        </a:cubicBezTo>
                        <a:cubicBezTo>
                          <a:pt x="2395777" y="2208113"/>
                          <a:pt x="2423108" y="2228056"/>
                          <a:pt x="2440570" y="2238375"/>
                        </a:cubicBezTo>
                        <a:cubicBezTo>
                          <a:pt x="2458032" y="2248694"/>
                          <a:pt x="2465177" y="2246313"/>
                          <a:pt x="2483433" y="2257425"/>
                        </a:cubicBezTo>
                        <a:cubicBezTo>
                          <a:pt x="2501689" y="2268538"/>
                          <a:pt x="2529471" y="2289969"/>
                          <a:pt x="2550108" y="2305050"/>
                        </a:cubicBezTo>
                        <a:cubicBezTo>
                          <a:pt x="2570746" y="2320131"/>
                          <a:pt x="2594558" y="2339181"/>
                          <a:pt x="2607258" y="2347912"/>
                        </a:cubicBezTo>
                        <a:cubicBezTo>
                          <a:pt x="2619958" y="2356643"/>
                          <a:pt x="2612021" y="2352675"/>
                          <a:pt x="2626308" y="2357438"/>
                        </a:cubicBezTo>
                        <a:cubicBezTo>
                          <a:pt x="2640596" y="2362201"/>
                          <a:pt x="2670712" y="2370302"/>
                          <a:pt x="2692983" y="2376488"/>
                        </a:cubicBezTo>
                        <a:cubicBezTo>
                          <a:pt x="2699290" y="2378240"/>
                          <a:pt x="2694890" y="2373626"/>
                          <a:pt x="2712033" y="2381250"/>
                        </a:cubicBezTo>
                        <a:cubicBezTo>
                          <a:pt x="2729176" y="2388874"/>
                          <a:pt x="2744393" y="2397838"/>
                          <a:pt x="2795842" y="2422235"/>
                        </a:cubicBezTo>
                        <a:cubicBezTo>
                          <a:pt x="2799017" y="2426997"/>
                          <a:pt x="2849318" y="2435247"/>
                          <a:pt x="2863925" y="2440322"/>
                        </a:cubicBezTo>
                        <a:cubicBezTo>
                          <a:pt x="2878532" y="2445397"/>
                          <a:pt x="2874667" y="2449040"/>
                          <a:pt x="2883483" y="2452688"/>
                        </a:cubicBezTo>
                        <a:cubicBezTo>
                          <a:pt x="2892299" y="2456336"/>
                          <a:pt x="2905708" y="2459038"/>
                          <a:pt x="2916820" y="2462213"/>
                        </a:cubicBezTo>
                        <a:cubicBezTo>
                          <a:pt x="2924758" y="2466975"/>
                          <a:pt x="2923964" y="2470944"/>
                          <a:pt x="2940633" y="2476500"/>
                        </a:cubicBezTo>
                        <a:cubicBezTo>
                          <a:pt x="2957302" y="2482056"/>
                          <a:pt x="2992227" y="2488406"/>
                          <a:pt x="3016833" y="2495550"/>
                        </a:cubicBezTo>
                        <a:cubicBezTo>
                          <a:pt x="3041439" y="2502694"/>
                          <a:pt x="3046995" y="2511425"/>
                          <a:pt x="3088270" y="2519362"/>
                        </a:cubicBezTo>
                        <a:cubicBezTo>
                          <a:pt x="3129545" y="2527299"/>
                          <a:pt x="3195620" y="2536915"/>
                          <a:pt x="3264483" y="2543175"/>
                        </a:cubicBezTo>
                        <a:cubicBezTo>
                          <a:pt x="3379618" y="2566203"/>
                          <a:pt x="3311698" y="2555733"/>
                          <a:pt x="3469270" y="2566988"/>
                        </a:cubicBezTo>
                        <a:cubicBezTo>
                          <a:pt x="3488320" y="2571750"/>
                          <a:pt x="3512133" y="2579688"/>
                          <a:pt x="3526420" y="2581275"/>
                        </a:cubicBezTo>
                        <a:cubicBezTo>
                          <a:pt x="3540707" y="2582862"/>
                          <a:pt x="3538326" y="2576513"/>
                          <a:pt x="3554995" y="2576513"/>
                        </a:cubicBezTo>
                        <a:cubicBezTo>
                          <a:pt x="3571664" y="2576513"/>
                          <a:pt x="3571664" y="2578100"/>
                          <a:pt x="3626433" y="2581275"/>
                        </a:cubicBezTo>
                        <a:lnTo>
                          <a:pt x="3883608" y="2595563"/>
                        </a:lnTo>
                        <a:cubicBezTo>
                          <a:pt x="3929645" y="2597150"/>
                          <a:pt x="3909203" y="2590800"/>
                          <a:pt x="3902658" y="2590800"/>
                        </a:cubicBezTo>
                        <a:cubicBezTo>
                          <a:pt x="3889859" y="2590800"/>
                          <a:pt x="3877258" y="2593975"/>
                          <a:pt x="3864558" y="2595563"/>
                        </a:cubicBezTo>
                        <a:cubicBezTo>
                          <a:pt x="3808995" y="2589213"/>
                          <a:pt x="3759386" y="2603105"/>
                          <a:pt x="3719302" y="2605089"/>
                        </a:cubicBezTo>
                        <a:cubicBezTo>
                          <a:pt x="3679218" y="2607073"/>
                          <a:pt x="3658579" y="2607468"/>
                          <a:pt x="3624051" y="2607468"/>
                        </a:cubicBezTo>
                        <a:cubicBezTo>
                          <a:pt x="3589523" y="2607468"/>
                          <a:pt x="3560531" y="2597021"/>
                          <a:pt x="3512133" y="2605088"/>
                        </a:cubicBezTo>
                        <a:lnTo>
                          <a:pt x="3340683" y="2600325"/>
                        </a:lnTo>
                        <a:cubicBezTo>
                          <a:pt x="3304171" y="2599928"/>
                          <a:pt x="3309727" y="2601517"/>
                          <a:pt x="3293058" y="2602707"/>
                        </a:cubicBezTo>
                        <a:cubicBezTo>
                          <a:pt x="3276389" y="2603897"/>
                          <a:pt x="3277182" y="2609056"/>
                          <a:pt x="3240670" y="2607468"/>
                        </a:cubicBezTo>
                        <a:cubicBezTo>
                          <a:pt x="3148825" y="2613592"/>
                          <a:pt x="3033502" y="2602309"/>
                          <a:pt x="2969208" y="2600325"/>
                        </a:cubicBezTo>
                        <a:cubicBezTo>
                          <a:pt x="2904914" y="2598341"/>
                          <a:pt x="2893039" y="2595937"/>
                          <a:pt x="2854908" y="2595563"/>
                        </a:cubicBezTo>
                        <a:lnTo>
                          <a:pt x="1997658" y="2590800"/>
                        </a:lnTo>
                        <a:cubicBezTo>
                          <a:pt x="1951620" y="2589213"/>
                          <a:pt x="1905610" y="2586038"/>
                          <a:pt x="1859545" y="2586038"/>
                        </a:cubicBezTo>
                        <a:cubicBezTo>
                          <a:pt x="1819826" y="2586038"/>
                          <a:pt x="1806933" y="2590907"/>
                          <a:pt x="1740483" y="2590800"/>
                        </a:cubicBezTo>
                        <a:cubicBezTo>
                          <a:pt x="1674033" y="2590693"/>
                          <a:pt x="1544758" y="2587661"/>
                          <a:pt x="1460846" y="2585398"/>
                        </a:cubicBezTo>
                        <a:lnTo>
                          <a:pt x="1237008" y="2577224"/>
                        </a:lnTo>
                        <a:cubicBezTo>
                          <a:pt x="1136647" y="2558976"/>
                          <a:pt x="1172146" y="2570317"/>
                          <a:pt x="1146521" y="2566348"/>
                        </a:cubicBezTo>
                        <a:cubicBezTo>
                          <a:pt x="1120896" y="2562379"/>
                          <a:pt x="1114439" y="2558067"/>
                          <a:pt x="1083258" y="2553411"/>
                        </a:cubicBezTo>
                        <a:cubicBezTo>
                          <a:pt x="1052077" y="2548755"/>
                          <a:pt x="1000708" y="2540000"/>
                          <a:pt x="959433" y="2538413"/>
                        </a:cubicBezTo>
                        <a:cubicBezTo>
                          <a:pt x="916416" y="2516904"/>
                          <a:pt x="969998" y="2541054"/>
                          <a:pt x="902283" y="2524125"/>
                        </a:cubicBezTo>
                        <a:cubicBezTo>
                          <a:pt x="796959" y="2497794"/>
                          <a:pt x="924548" y="2518462"/>
                          <a:pt x="830845" y="2505075"/>
                        </a:cubicBezTo>
                        <a:cubicBezTo>
                          <a:pt x="824495" y="2501900"/>
                          <a:pt x="818530" y="2497795"/>
                          <a:pt x="811795" y="2495550"/>
                        </a:cubicBezTo>
                        <a:cubicBezTo>
                          <a:pt x="799376" y="2491410"/>
                          <a:pt x="783220" y="2486238"/>
                          <a:pt x="773695" y="2486025"/>
                        </a:cubicBezTo>
                        <a:cubicBezTo>
                          <a:pt x="764170" y="2485812"/>
                          <a:pt x="763613" y="2494828"/>
                          <a:pt x="754645" y="2494271"/>
                        </a:cubicBezTo>
                        <a:cubicBezTo>
                          <a:pt x="745677" y="2493714"/>
                          <a:pt x="742112" y="2491203"/>
                          <a:pt x="719887" y="2482685"/>
                        </a:cubicBezTo>
                        <a:cubicBezTo>
                          <a:pt x="697662" y="2474167"/>
                          <a:pt x="660983" y="2449513"/>
                          <a:pt x="621295" y="2443163"/>
                        </a:cubicBezTo>
                        <a:cubicBezTo>
                          <a:pt x="608595" y="2438400"/>
                          <a:pt x="594886" y="2435752"/>
                          <a:pt x="583195" y="2428875"/>
                        </a:cubicBezTo>
                        <a:cubicBezTo>
                          <a:pt x="563534" y="2417309"/>
                          <a:pt x="506517" y="2366484"/>
                          <a:pt x="492708" y="2352675"/>
                        </a:cubicBezTo>
                        <a:cubicBezTo>
                          <a:pt x="487095" y="2347062"/>
                          <a:pt x="485167" y="2339181"/>
                          <a:pt x="478420" y="2333625"/>
                        </a:cubicBezTo>
                        <a:cubicBezTo>
                          <a:pt x="471673" y="2328069"/>
                          <a:pt x="466976" y="2330556"/>
                          <a:pt x="452227" y="2319337"/>
                        </a:cubicBezTo>
                        <a:cubicBezTo>
                          <a:pt x="437478" y="2308118"/>
                          <a:pt x="401433" y="2278667"/>
                          <a:pt x="389924" y="2266311"/>
                        </a:cubicBezTo>
                        <a:cubicBezTo>
                          <a:pt x="378415" y="2253955"/>
                          <a:pt x="393714" y="2257449"/>
                          <a:pt x="383170" y="2245199"/>
                        </a:cubicBezTo>
                        <a:cubicBezTo>
                          <a:pt x="372626" y="2232949"/>
                          <a:pt x="338566" y="2204150"/>
                          <a:pt x="326660" y="2192812"/>
                        </a:cubicBezTo>
                        <a:cubicBezTo>
                          <a:pt x="314754" y="2181475"/>
                          <a:pt x="318083" y="2186699"/>
                          <a:pt x="311733" y="2177174"/>
                        </a:cubicBezTo>
                        <a:cubicBezTo>
                          <a:pt x="305383" y="2167649"/>
                          <a:pt x="285173" y="2141100"/>
                          <a:pt x="277685" y="2132250"/>
                        </a:cubicBezTo>
                        <a:cubicBezTo>
                          <a:pt x="270197" y="2123400"/>
                          <a:pt x="275765" y="2133825"/>
                          <a:pt x="266808" y="2124075"/>
                        </a:cubicBezTo>
                        <a:cubicBezTo>
                          <a:pt x="257852" y="2114325"/>
                          <a:pt x="236421" y="2090299"/>
                          <a:pt x="223946" y="2073749"/>
                        </a:cubicBezTo>
                        <a:cubicBezTo>
                          <a:pt x="211471" y="2057199"/>
                          <a:pt x="200809" y="2039062"/>
                          <a:pt x="191959" y="2024774"/>
                        </a:cubicBezTo>
                        <a:cubicBezTo>
                          <a:pt x="183109" y="2010486"/>
                          <a:pt x="178667" y="2001635"/>
                          <a:pt x="170848" y="1988023"/>
                        </a:cubicBezTo>
                        <a:lnTo>
                          <a:pt x="145045" y="1943100"/>
                        </a:lnTo>
                        <a:cubicBezTo>
                          <a:pt x="137570" y="1930057"/>
                          <a:pt x="131444" y="1920650"/>
                          <a:pt x="125995" y="1909763"/>
                        </a:cubicBezTo>
                        <a:cubicBezTo>
                          <a:pt x="120546" y="1898876"/>
                          <a:pt x="115073" y="1885146"/>
                          <a:pt x="112348" y="1877777"/>
                        </a:cubicBezTo>
                        <a:cubicBezTo>
                          <a:pt x="109623" y="1870408"/>
                          <a:pt x="114516" y="1875299"/>
                          <a:pt x="109647" y="1865549"/>
                        </a:cubicBezTo>
                        <a:cubicBezTo>
                          <a:pt x="104778" y="1855799"/>
                          <a:pt x="94245" y="1833563"/>
                          <a:pt x="83133" y="1819275"/>
                        </a:cubicBezTo>
                        <a:cubicBezTo>
                          <a:pt x="81545" y="1814513"/>
                          <a:pt x="80988" y="1809271"/>
                          <a:pt x="78370" y="1804988"/>
                        </a:cubicBezTo>
                        <a:cubicBezTo>
                          <a:pt x="63446" y="1780568"/>
                          <a:pt x="30745" y="1733550"/>
                          <a:pt x="30745" y="1733550"/>
                        </a:cubicBezTo>
                        <a:cubicBezTo>
                          <a:pt x="23064" y="1687459"/>
                          <a:pt x="31066" y="1715775"/>
                          <a:pt x="2170" y="1662113"/>
                        </a:cubicBezTo>
                        <a:cubicBezTo>
                          <a:pt x="-1196" y="1655862"/>
                          <a:pt x="-211" y="1624806"/>
                          <a:pt x="2170" y="1609725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Frihåndsform 61">
                    <a:extLst>
                      <a:ext uri="{FF2B5EF4-FFF2-40B4-BE49-F238E27FC236}">
                        <a16:creationId xmlns:a16="http://schemas.microsoft.com/office/drawing/2014/main" id="{E221968B-7096-40E7-9B50-C56D53FE4E45}"/>
                      </a:ext>
                    </a:extLst>
                  </p:cNvPr>
                  <p:cNvSpPr/>
                  <p:nvPr/>
                </p:nvSpPr>
                <p:spPr>
                  <a:xfrm>
                    <a:off x="4335493" y="4819731"/>
                    <a:ext cx="2342385" cy="959892"/>
                  </a:xfrm>
                  <a:custGeom>
                    <a:avLst/>
                    <a:gdLst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18407 w 2314681"/>
                      <a:gd name="connsiteY96" fmla="*/ 733567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5467 w 2314681"/>
                      <a:gd name="connsiteY96" fmla="*/ 743803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8879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38879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34872 h 936730"/>
                      <a:gd name="connsiteX1" fmla="*/ 30751 w 2314681"/>
                      <a:gd name="connsiteY1" fmla="*/ 931460 h 936730"/>
                      <a:gd name="connsiteX2" fmla="*/ 85342 w 2314681"/>
                      <a:gd name="connsiteY2" fmla="*/ 921224 h 936730"/>
                      <a:gd name="connsiteX3" fmla="*/ 153580 w 2314681"/>
                      <a:gd name="connsiteY3" fmla="*/ 924636 h 936730"/>
                      <a:gd name="connsiteX4" fmla="*/ 221819 w 2314681"/>
                      <a:gd name="connsiteY4" fmla="*/ 931460 h 936730"/>
                      <a:gd name="connsiteX5" fmla="*/ 371945 w 2314681"/>
                      <a:gd name="connsiteY5" fmla="*/ 928048 h 936730"/>
                      <a:gd name="connsiteX6" fmla="*/ 409476 w 2314681"/>
                      <a:gd name="connsiteY6" fmla="*/ 924636 h 936730"/>
                      <a:gd name="connsiteX7" fmla="*/ 429948 w 2314681"/>
                      <a:gd name="connsiteY7" fmla="*/ 921224 h 936730"/>
                      <a:gd name="connsiteX8" fmla="*/ 505010 w 2314681"/>
                      <a:gd name="connsiteY8" fmla="*/ 924636 h 936730"/>
                      <a:gd name="connsiteX9" fmla="*/ 713139 w 2314681"/>
                      <a:gd name="connsiteY9" fmla="*/ 921224 h 936730"/>
                      <a:gd name="connsiteX10" fmla="*/ 781378 w 2314681"/>
                      <a:gd name="connsiteY10" fmla="*/ 917812 h 936730"/>
                      <a:gd name="connsiteX11" fmla="*/ 880324 w 2314681"/>
                      <a:gd name="connsiteY11" fmla="*/ 914400 h 936730"/>
                      <a:gd name="connsiteX12" fmla="*/ 1081628 w 2314681"/>
                      <a:gd name="connsiteY12" fmla="*/ 917812 h 936730"/>
                      <a:gd name="connsiteX13" fmla="*/ 1293169 w 2314681"/>
                      <a:gd name="connsiteY13" fmla="*/ 907576 h 936730"/>
                      <a:gd name="connsiteX14" fmla="*/ 1313640 w 2314681"/>
                      <a:gd name="connsiteY14" fmla="*/ 904164 h 936730"/>
                      <a:gd name="connsiteX15" fmla="*/ 1357995 w 2314681"/>
                      <a:gd name="connsiteY15" fmla="*/ 910988 h 936730"/>
                      <a:gd name="connsiteX16" fmla="*/ 1470589 w 2314681"/>
                      <a:gd name="connsiteY16" fmla="*/ 917812 h 936730"/>
                      <a:gd name="connsiteX17" fmla="*/ 1661658 w 2314681"/>
                      <a:gd name="connsiteY17" fmla="*/ 924636 h 936730"/>
                      <a:gd name="connsiteX18" fmla="*/ 1695778 w 2314681"/>
                      <a:gd name="connsiteY18" fmla="*/ 928048 h 936730"/>
                      <a:gd name="connsiteX19" fmla="*/ 1852727 w 2314681"/>
                      <a:gd name="connsiteY19" fmla="*/ 934872 h 936730"/>
                      <a:gd name="connsiteX20" fmla="*/ 2081327 w 2314681"/>
                      <a:gd name="connsiteY20" fmla="*/ 931460 h 936730"/>
                      <a:gd name="connsiteX21" fmla="*/ 2214392 w 2314681"/>
                      <a:gd name="connsiteY21" fmla="*/ 931460 h 936730"/>
                      <a:gd name="connsiteX22" fmla="*/ 2313339 w 2314681"/>
                      <a:gd name="connsiteY22" fmla="*/ 931460 h 936730"/>
                      <a:gd name="connsiteX23" fmla="*/ 2292867 w 2314681"/>
                      <a:gd name="connsiteY23" fmla="*/ 928048 h 936730"/>
                      <a:gd name="connsiteX24" fmla="*/ 2214392 w 2314681"/>
                      <a:gd name="connsiteY24" fmla="*/ 924636 h 936730"/>
                      <a:gd name="connsiteX25" fmla="*/ 1978969 w 2314681"/>
                      <a:gd name="connsiteY25" fmla="*/ 924636 h 936730"/>
                      <a:gd name="connsiteX26" fmla="*/ 1941437 w 2314681"/>
                      <a:gd name="connsiteY26" fmla="*/ 921224 h 936730"/>
                      <a:gd name="connsiteX27" fmla="*/ 1924378 w 2314681"/>
                      <a:gd name="connsiteY27" fmla="*/ 917812 h 936730"/>
                      <a:gd name="connsiteX28" fmla="*/ 1900494 w 2314681"/>
                      <a:gd name="connsiteY28" fmla="*/ 910988 h 936730"/>
                      <a:gd name="connsiteX29" fmla="*/ 1818607 w 2314681"/>
                      <a:gd name="connsiteY29" fmla="*/ 904164 h 936730"/>
                      <a:gd name="connsiteX30" fmla="*/ 1791312 w 2314681"/>
                      <a:gd name="connsiteY30" fmla="*/ 900752 h 936730"/>
                      <a:gd name="connsiteX31" fmla="*/ 1637775 w 2314681"/>
                      <a:gd name="connsiteY31" fmla="*/ 897340 h 936730"/>
                      <a:gd name="connsiteX32" fmla="*/ 1603655 w 2314681"/>
                      <a:gd name="connsiteY32" fmla="*/ 887105 h 936730"/>
                      <a:gd name="connsiteX33" fmla="*/ 1586595 w 2314681"/>
                      <a:gd name="connsiteY33" fmla="*/ 880281 h 936730"/>
                      <a:gd name="connsiteX34" fmla="*/ 1559300 w 2314681"/>
                      <a:gd name="connsiteY34" fmla="*/ 873457 h 936730"/>
                      <a:gd name="connsiteX35" fmla="*/ 1508121 w 2314681"/>
                      <a:gd name="connsiteY35" fmla="*/ 849573 h 936730"/>
                      <a:gd name="connsiteX36" fmla="*/ 1491061 w 2314681"/>
                      <a:gd name="connsiteY36" fmla="*/ 846161 h 936730"/>
                      <a:gd name="connsiteX37" fmla="*/ 1456942 w 2314681"/>
                      <a:gd name="connsiteY37" fmla="*/ 835926 h 936730"/>
                      <a:gd name="connsiteX38" fmla="*/ 1402351 w 2314681"/>
                      <a:gd name="connsiteY38" fmla="*/ 825690 h 936730"/>
                      <a:gd name="connsiteX39" fmla="*/ 1357995 w 2314681"/>
                      <a:gd name="connsiteY39" fmla="*/ 808630 h 936730"/>
                      <a:gd name="connsiteX40" fmla="*/ 1289757 w 2314681"/>
                      <a:gd name="connsiteY40" fmla="*/ 791570 h 936730"/>
                      <a:gd name="connsiteX41" fmla="*/ 1245401 w 2314681"/>
                      <a:gd name="connsiteY41" fmla="*/ 771099 h 936730"/>
                      <a:gd name="connsiteX42" fmla="*/ 1235166 w 2314681"/>
                      <a:gd name="connsiteY42" fmla="*/ 747215 h 936730"/>
                      <a:gd name="connsiteX43" fmla="*/ 1224930 w 2314681"/>
                      <a:gd name="connsiteY43" fmla="*/ 730155 h 936730"/>
                      <a:gd name="connsiteX44" fmla="*/ 1214694 w 2314681"/>
                      <a:gd name="connsiteY44" fmla="*/ 726743 h 936730"/>
                      <a:gd name="connsiteX45" fmla="*/ 1163515 w 2314681"/>
                      <a:gd name="connsiteY45" fmla="*/ 702860 h 936730"/>
                      <a:gd name="connsiteX46" fmla="*/ 1105512 w 2314681"/>
                      <a:gd name="connsiteY46" fmla="*/ 665329 h 936730"/>
                      <a:gd name="connsiteX47" fmla="*/ 1091864 w 2314681"/>
                      <a:gd name="connsiteY47" fmla="*/ 641445 h 936730"/>
                      <a:gd name="connsiteX48" fmla="*/ 1074804 w 2314681"/>
                      <a:gd name="connsiteY48" fmla="*/ 614149 h 936730"/>
                      <a:gd name="connsiteX49" fmla="*/ 1057745 w 2314681"/>
                      <a:gd name="connsiteY49" fmla="*/ 607326 h 936730"/>
                      <a:gd name="connsiteX50" fmla="*/ 1044097 w 2314681"/>
                      <a:gd name="connsiteY50" fmla="*/ 600502 h 936730"/>
                      <a:gd name="connsiteX51" fmla="*/ 1013389 w 2314681"/>
                      <a:gd name="connsiteY51" fmla="*/ 556146 h 936730"/>
                      <a:gd name="connsiteX52" fmla="*/ 999742 w 2314681"/>
                      <a:gd name="connsiteY52" fmla="*/ 539087 h 936730"/>
                      <a:gd name="connsiteX53" fmla="*/ 989506 w 2314681"/>
                      <a:gd name="connsiteY53" fmla="*/ 532263 h 936730"/>
                      <a:gd name="connsiteX54" fmla="*/ 934915 w 2314681"/>
                      <a:gd name="connsiteY54" fmla="*/ 504967 h 936730"/>
                      <a:gd name="connsiteX55" fmla="*/ 917855 w 2314681"/>
                      <a:gd name="connsiteY55" fmla="*/ 481084 h 936730"/>
                      <a:gd name="connsiteX56" fmla="*/ 911031 w 2314681"/>
                      <a:gd name="connsiteY56" fmla="*/ 460612 h 936730"/>
                      <a:gd name="connsiteX57" fmla="*/ 900795 w 2314681"/>
                      <a:gd name="connsiteY57" fmla="*/ 446964 h 936730"/>
                      <a:gd name="connsiteX58" fmla="*/ 890560 w 2314681"/>
                      <a:gd name="connsiteY58" fmla="*/ 426493 h 936730"/>
                      <a:gd name="connsiteX59" fmla="*/ 870088 w 2314681"/>
                      <a:gd name="connsiteY59" fmla="*/ 406021 h 936730"/>
                      <a:gd name="connsiteX60" fmla="*/ 866676 w 2314681"/>
                      <a:gd name="connsiteY60" fmla="*/ 382137 h 936730"/>
                      <a:gd name="connsiteX61" fmla="*/ 839380 w 2314681"/>
                      <a:gd name="connsiteY61" fmla="*/ 354842 h 936730"/>
                      <a:gd name="connsiteX62" fmla="*/ 818909 w 2314681"/>
                      <a:gd name="connsiteY62" fmla="*/ 324134 h 936730"/>
                      <a:gd name="connsiteX63" fmla="*/ 795025 w 2314681"/>
                      <a:gd name="connsiteY63" fmla="*/ 300251 h 936730"/>
                      <a:gd name="connsiteX64" fmla="*/ 784789 w 2314681"/>
                      <a:gd name="connsiteY64" fmla="*/ 232012 h 936730"/>
                      <a:gd name="connsiteX65" fmla="*/ 754082 w 2314681"/>
                      <a:gd name="connsiteY65" fmla="*/ 184245 h 936730"/>
                      <a:gd name="connsiteX66" fmla="*/ 747258 w 2314681"/>
                      <a:gd name="connsiteY66" fmla="*/ 174009 h 936730"/>
                      <a:gd name="connsiteX67" fmla="*/ 733610 w 2314681"/>
                      <a:gd name="connsiteY67" fmla="*/ 136478 h 936730"/>
                      <a:gd name="connsiteX68" fmla="*/ 696079 w 2314681"/>
                      <a:gd name="connsiteY68" fmla="*/ 81887 h 936730"/>
                      <a:gd name="connsiteX69" fmla="*/ 675607 w 2314681"/>
                      <a:gd name="connsiteY69" fmla="*/ 37532 h 936730"/>
                      <a:gd name="connsiteX70" fmla="*/ 665372 w 2314681"/>
                      <a:gd name="connsiteY70" fmla="*/ 13648 h 936730"/>
                      <a:gd name="connsiteX71" fmla="*/ 644900 w 2314681"/>
                      <a:gd name="connsiteY71" fmla="*/ 0 h 936730"/>
                      <a:gd name="connsiteX72" fmla="*/ 638076 w 2314681"/>
                      <a:gd name="connsiteY72" fmla="*/ 13648 h 936730"/>
                      <a:gd name="connsiteX73" fmla="*/ 631252 w 2314681"/>
                      <a:gd name="connsiteY73" fmla="*/ 34120 h 936730"/>
                      <a:gd name="connsiteX74" fmla="*/ 610780 w 2314681"/>
                      <a:gd name="connsiteY74" fmla="*/ 51179 h 936730"/>
                      <a:gd name="connsiteX75" fmla="*/ 610780 w 2314681"/>
                      <a:gd name="connsiteY75" fmla="*/ 98946 h 936730"/>
                      <a:gd name="connsiteX76" fmla="*/ 597133 w 2314681"/>
                      <a:gd name="connsiteY76" fmla="*/ 167185 h 936730"/>
                      <a:gd name="connsiteX77" fmla="*/ 593721 w 2314681"/>
                      <a:gd name="connsiteY77" fmla="*/ 180833 h 936730"/>
                      <a:gd name="connsiteX78" fmla="*/ 590309 w 2314681"/>
                      <a:gd name="connsiteY78" fmla="*/ 201305 h 936730"/>
                      <a:gd name="connsiteX79" fmla="*/ 583485 w 2314681"/>
                      <a:gd name="connsiteY79" fmla="*/ 225188 h 936730"/>
                      <a:gd name="connsiteX80" fmla="*/ 569837 w 2314681"/>
                      <a:gd name="connsiteY80" fmla="*/ 238836 h 936730"/>
                      <a:gd name="connsiteX81" fmla="*/ 556189 w 2314681"/>
                      <a:gd name="connsiteY81" fmla="*/ 266132 h 936730"/>
                      <a:gd name="connsiteX82" fmla="*/ 549366 w 2314681"/>
                      <a:gd name="connsiteY82" fmla="*/ 276367 h 936730"/>
                      <a:gd name="connsiteX83" fmla="*/ 545954 w 2314681"/>
                      <a:gd name="connsiteY83" fmla="*/ 296839 h 936730"/>
                      <a:gd name="connsiteX84" fmla="*/ 542542 w 2314681"/>
                      <a:gd name="connsiteY84" fmla="*/ 307075 h 936730"/>
                      <a:gd name="connsiteX85" fmla="*/ 535718 w 2314681"/>
                      <a:gd name="connsiteY85" fmla="*/ 341194 h 936730"/>
                      <a:gd name="connsiteX86" fmla="*/ 522070 w 2314681"/>
                      <a:gd name="connsiteY86" fmla="*/ 354842 h 936730"/>
                      <a:gd name="connsiteX87" fmla="*/ 511834 w 2314681"/>
                      <a:gd name="connsiteY87" fmla="*/ 358254 h 936730"/>
                      <a:gd name="connsiteX88" fmla="*/ 484539 w 2314681"/>
                      <a:gd name="connsiteY88" fmla="*/ 423081 h 936730"/>
                      <a:gd name="connsiteX89" fmla="*/ 481127 w 2314681"/>
                      <a:gd name="connsiteY89" fmla="*/ 443552 h 936730"/>
                      <a:gd name="connsiteX90" fmla="*/ 467479 w 2314681"/>
                      <a:gd name="connsiteY90" fmla="*/ 470848 h 936730"/>
                      <a:gd name="connsiteX91" fmla="*/ 429948 w 2314681"/>
                      <a:gd name="connsiteY91" fmla="*/ 545911 h 936730"/>
                      <a:gd name="connsiteX92" fmla="*/ 412888 w 2314681"/>
                      <a:gd name="connsiteY92" fmla="*/ 559558 h 936730"/>
                      <a:gd name="connsiteX93" fmla="*/ 389004 w 2314681"/>
                      <a:gd name="connsiteY93" fmla="*/ 600502 h 936730"/>
                      <a:gd name="connsiteX94" fmla="*/ 317354 w 2314681"/>
                      <a:gd name="connsiteY94" fmla="*/ 672152 h 936730"/>
                      <a:gd name="connsiteX95" fmla="*/ 307118 w 2314681"/>
                      <a:gd name="connsiteY95" fmla="*/ 689212 h 936730"/>
                      <a:gd name="connsiteX96" fmla="*/ 245703 w 2314681"/>
                      <a:gd name="connsiteY96" fmla="*/ 747215 h 936730"/>
                      <a:gd name="connsiteX97" fmla="*/ 211583 w 2314681"/>
                      <a:gd name="connsiteY97" fmla="*/ 808630 h 936730"/>
                      <a:gd name="connsiteX98" fmla="*/ 197936 w 2314681"/>
                      <a:gd name="connsiteY98" fmla="*/ 815454 h 936730"/>
                      <a:gd name="connsiteX99" fmla="*/ 180876 w 2314681"/>
                      <a:gd name="connsiteY99" fmla="*/ 825690 h 936730"/>
                      <a:gd name="connsiteX100" fmla="*/ 139933 w 2314681"/>
                      <a:gd name="connsiteY100" fmla="*/ 863221 h 936730"/>
                      <a:gd name="connsiteX101" fmla="*/ 129697 w 2314681"/>
                      <a:gd name="connsiteY101" fmla="*/ 866633 h 936730"/>
                      <a:gd name="connsiteX102" fmla="*/ 116049 w 2314681"/>
                      <a:gd name="connsiteY102" fmla="*/ 873457 h 936730"/>
                      <a:gd name="connsiteX103" fmla="*/ 37575 w 2314681"/>
                      <a:gd name="connsiteY103" fmla="*/ 900752 h 936730"/>
                      <a:gd name="connsiteX104" fmla="*/ 43 w 2314681"/>
                      <a:gd name="connsiteY104" fmla="*/ 934872 h 936730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10780 w 2314681"/>
                      <a:gd name="connsiteY74" fmla="*/ 65080 h 950631"/>
                      <a:gd name="connsiteX75" fmla="*/ 610780 w 2314681"/>
                      <a:gd name="connsiteY75" fmla="*/ 112847 h 950631"/>
                      <a:gd name="connsiteX76" fmla="*/ 597133 w 2314681"/>
                      <a:gd name="connsiteY76" fmla="*/ 181086 h 950631"/>
                      <a:gd name="connsiteX77" fmla="*/ 593721 w 2314681"/>
                      <a:gd name="connsiteY77" fmla="*/ 194734 h 950631"/>
                      <a:gd name="connsiteX78" fmla="*/ 590309 w 2314681"/>
                      <a:gd name="connsiteY78" fmla="*/ 215206 h 950631"/>
                      <a:gd name="connsiteX79" fmla="*/ 583485 w 2314681"/>
                      <a:gd name="connsiteY79" fmla="*/ 239089 h 950631"/>
                      <a:gd name="connsiteX80" fmla="*/ 569837 w 2314681"/>
                      <a:gd name="connsiteY80" fmla="*/ 252737 h 950631"/>
                      <a:gd name="connsiteX81" fmla="*/ 556189 w 2314681"/>
                      <a:gd name="connsiteY81" fmla="*/ 280033 h 950631"/>
                      <a:gd name="connsiteX82" fmla="*/ 549366 w 2314681"/>
                      <a:gd name="connsiteY82" fmla="*/ 290268 h 950631"/>
                      <a:gd name="connsiteX83" fmla="*/ 545954 w 2314681"/>
                      <a:gd name="connsiteY83" fmla="*/ 310740 h 950631"/>
                      <a:gd name="connsiteX84" fmla="*/ 542542 w 2314681"/>
                      <a:gd name="connsiteY84" fmla="*/ 320976 h 950631"/>
                      <a:gd name="connsiteX85" fmla="*/ 535718 w 2314681"/>
                      <a:gd name="connsiteY85" fmla="*/ 355095 h 950631"/>
                      <a:gd name="connsiteX86" fmla="*/ 522070 w 2314681"/>
                      <a:gd name="connsiteY86" fmla="*/ 368743 h 950631"/>
                      <a:gd name="connsiteX87" fmla="*/ 511834 w 2314681"/>
                      <a:gd name="connsiteY87" fmla="*/ 372155 h 950631"/>
                      <a:gd name="connsiteX88" fmla="*/ 484539 w 2314681"/>
                      <a:gd name="connsiteY88" fmla="*/ 436982 h 950631"/>
                      <a:gd name="connsiteX89" fmla="*/ 481127 w 2314681"/>
                      <a:gd name="connsiteY89" fmla="*/ 457453 h 950631"/>
                      <a:gd name="connsiteX90" fmla="*/ 467479 w 2314681"/>
                      <a:gd name="connsiteY90" fmla="*/ 484749 h 950631"/>
                      <a:gd name="connsiteX91" fmla="*/ 429948 w 2314681"/>
                      <a:gd name="connsiteY91" fmla="*/ 559812 h 950631"/>
                      <a:gd name="connsiteX92" fmla="*/ 412888 w 2314681"/>
                      <a:gd name="connsiteY92" fmla="*/ 573459 h 950631"/>
                      <a:gd name="connsiteX93" fmla="*/ 389004 w 2314681"/>
                      <a:gd name="connsiteY93" fmla="*/ 614403 h 950631"/>
                      <a:gd name="connsiteX94" fmla="*/ 317354 w 2314681"/>
                      <a:gd name="connsiteY94" fmla="*/ 686053 h 950631"/>
                      <a:gd name="connsiteX95" fmla="*/ 307118 w 2314681"/>
                      <a:gd name="connsiteY95" fmla="*/ 703113 h 950631"/>
                      <a:gd name="connsiteX96" fmla="*/ 245703 w 2314681"/>
                      <a:gd name="connsiteY96" fmla="*/ 761116 h 950631"/>
                      <a:gd name="connsiteX97" fmla="*/ 211583 w 2314681"/>
                      <a:gd name="connsiteY97" fmla="*/ 822531 h 950631"/>
                      <a:gd name="connsiteX98" fmla="*/ 197936 w 2314681"/>
                      <a:gd name="connsiteY98" fmla="*/ 829355 h 950631"/>
                      <a:gd name="connsiteX99" fmla="*/ 180876 w 2314681"/>
                      <a:gd name="connsiteY99" fmla="*/ 839591 h 950631"/>
                      <a:gd name="connsiteX100" fmla="*/ 139933 w 2314681"/>
                      <a:gd name="connsiteY100" fmla="*/ 877122 h 950631"/>
                      <a:gd name="connsiteX101" fmla="*/ 129697 w 2314681"/>
                      <a:gd name="connsiteY101" fmla="*/ 880534 h 950631"/>
                      <a:gd name="connsiteX102" fmla="*/ 116049 w 2314681"/>
                      <a:gd name="connsiteY102" fmla="*/ 887358 h 950631"/>
                      <a:gd name="connsiteX103" fmla="*/ 37575 w 2314681"/>
                      <a:gd name="connsiteY103" fmla="*/ 914653 h 950631"/>
                      <a:gd name="connsiteX104" fmla="*/ 43 w 2314681"/>
                      <a:gd name="connsiteY104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597133 w 2314681"/>
                      <a:gd name="connsiteY76" fmla="*/ 181086 h 950631"/>
                      <a:gd name="connsiteX77" fmla="*/ 593721 w 2314681"/>
                      <a:gd name="connsiteY77" fmla="*/ 194734 h 950631"/>
                      <a:gd name="connsiteX78" fmla="*/ 590309 w 2314681"/>
                      <a:gd name="connsiteY78" fmla="*/ 215206 h 950631"/>
                      <a:gd name="connsiteX79" fmla="*/ 583485 w 2314681"/>
                      <a:gd name="connsiteY79" fmla="*/ 239089 h 950631"/>
                      <a:gd name="connsiteX80" fmla="*/ 569837 w 2314681"/>
                      <a:gd name="connsiteY80" fmla="*/ 252737 h 950631"/>
                      <a:gd name="connsiteX81" fmla="*/ 556189 w 2314681"/>
                      <a:gd name="connsiteY81" fmla="*/ 280033 h 950631"/>
                      <a:gd name="connsiteX82" fmla="*/ 549366 w 2314681"/>
                      <a:gd name="connsiteY82" fmla="*/ 290268 h 950631"/>
                      <a:gd name="connsiteX83" fmla="*/ 545954 w 2314681"/>
                      <a:gd name="connsiteY83" fmla="*/ 310740 h 950631"/>
                      <a:gd name="connsiteX84" fmla="*/ 542542 w 2314681"/>
                      <a:gd name="connsiteY84" fmla="*/ 320976 h 950631"/>
                      <a:gd name="connsiteX85" fmla="*/ 535718 w 2314681"/>
                      <a:gd name="connsiteY85" fmla="*/ 355095 h 950631"/>
                      <a:gd name="connsiteX86" fmla="*/ 522070 w 2314681"/>
                      <a:gd name="connsiteY86" fmla="*/ 368743 h 950631"/>
                      <a:gd name="connsiteX87" fmla="*/ 511834 w 2314681"/>
                      <a:gd name="connsiteY87" fmla="*/ 372155 h 950631"/>
                      <a:gd name="connsiteX88" fmla="*/ 484539 w 2314681"/>
                      <a:gd name="connsiteY88" fmla="*/ 436982 h 950631"/>
                      <a:gd name="connsiteX89" fmla="*/ 481127 w 2314681"/>
                      <a:gd name="connsiteY89" fmla="*/ 457453 h 950631"/>
                      <a:gd name="connsiteX90" fmla="*/ 467479 w 2314681"/>
                      <a:gd name="connsiteY90" fmla="*/ 484749 h 950631"/>
                      <a:gd name="connsiteX91" fmla="*/ 429948 w 2314681"/>
                      <a:gd name="connsiteY91" fmla="*/ 559812 h 950631"/>
                      <a:gd name="connsiteX92" fmla="*/ 412888 w 2314681"/>
                      <a:gd name="connsiteY92" fmla="*/ 573459 h 950631"/>
                      <a:gd name="connsiteX93" fmla="*/ 389004 w 2314681"/>
                      <a:gd name="connsiteY93" fmla="*/ 614403 h 950631"/>
                      <a:gd name="connsiteX94" fmla="*/ 317354 w 2314681"/>
                      <a:gd name="connsiteY94" fmla="*/ 686053 h 950631"/>
                      <a:gd name="connsiteX95" fmla="*/ 307118 w 2314681"/>
                      <a:gd name="connsiteY95" fmla="*/ 703113 h 950631"/>
                      <a:gd name="connsiteX96" fmla="*/ 245703 w 2314681"/>
                      <a:gd name="connsiteY96" fmla="*/ 761116 h 950631"/>
                      <a:gd name="connsiteX97" fmla="*/ 211583 w 2314681"/>
                      <a:gd name="connsiteY97" fmla="*/ 822531 h 950631"/>
                      <a:gd name="connsiteX98" fmla="*/ 197936 w 2314681"/>
                      <a:gd name="connsiteY98" fmla="*/ 829355 h 950631"/>
                      <a:gd name="connsiteX99" fmla="*/ 180876 w 2314681"/>
                      <a:gd name="connsiteY99" fmla="*/ 839591 h 950631"/>
                      <a:gd name="connsiteX100" fmla="*/ 139933 w 2314681"/>
                      <a:gd name="connsiteY100" fmla="*/ 877122 h 950631"/>
                      <a:gd name="connsiteX101" fmla="*/ 129697 w 2314681"/>
                      <a:gd name="connsiteY101" fmla="*/ 880534 h 950631"/>
                      <a:gd name="connsiteX102" fmla="*/ 116049 w 2314681"/>
                      <a:gd name="connsiteY102" fmla="*/ 887358 h 950631"/>
                      <a:gd name="connsiteX103" fmla="*/ 37575 w 2314681"/>
                      <a:gd name="connsiteY103" fmla="*/ 914653 h 950631"/>
                      <a:gd name="connsiteX104" fmla="*/ 43 w 2314681"/>
                      <a:gd name="connsiteY104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795025 w 2314681"/>
                      <a:gd name="connsiteY63" fmla="*/ 31415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926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926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18909 w 2314681"/>
                      <a:gd name="connsiteY62" fmla="*/ 338035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0088 w 2314681"/>
                      <a:gd name="connsiteY59" fmla="*/ 419922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17855 w 2314681"/>
                      <a:gd name="connsiteY55" fmla="*/ 494985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34915 w 2314681"/>
                      <a:gd name="connsiteY54" fmla="*/ 51886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05512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45401 w 2314681"/>
                      <a:gd name="connsiteY41" fmla="*/ 78500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805471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3655 w 2314681"/>
                      <a:gd name="connsiteY32" fmla="*/ 901006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11241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3640 w 2314681"/>
                      <a:gd name="connsiteY14" fmla="*/ 918065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03907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43 w 2314681"/>
                      <a:gd name="connsiteY0" fmla="*/ 948773 h 950631"/>
                      <a:gd name="connsiteX1" fmla="*/ 30751 w 2314681"/>
                      <a:gd name="connsiteY1" fmla="*/ 945361 h 950631"/>
                      <a:gd name="connsiteX2" fmla="*/ 85342 w 2314681"/>
                      <a:gd name="connsiteY2" fmla="*/ 935125 h 950631"/>
                      <a:gd name="connsiteX3" fmla="*/ 153580 w 2314681"/>
                      <a:gd name="connsiteY3" fmla="*/ 938537 h 950631"/>
                      <a:gd name="connsiteX4" fmla="*/ 221819 w 2314681"/>
                      <a:gd name="connsiteY4" fmla="*/ 945361 h 950631"/>
                      <a:gd name="connsiteX5" fmla="*/ 371945 w 2314681"/>
                      <a:gd name="connsiteY5" fmla="*/ 941949 h 950631"/>
                      <a:gd name="connsiteX6" fmla="*/ 409476 w 2314681"/>
                      <a:gd name="connsiteY6" fmla="*/ 938537 h 950631"/>
                      <a:gd name="connsiteX7" fmla="*/ 429948 w 2314681"/>
                      <a:gd name="connsiteY7" fmla="*/ 935125 h 950631"/>
                      <a:gd name="connsiteX8" fmla="*/ 505010 w 2314681"/>
                      <a:gd name="connsiteY8" fmla="*/ 938537 h 950631"/>
                      <a:gd name="connsiteX9" fmla="*/ 713139 w 2314681"/>
                      <a:gd name="connsiteY9" fmla="*/ 935125 h 950631"/>
                      <a:gd name="connsiteX10" fmla="*/ 781378 w 2314681"/>
                      <a:gd name="connsiteY10" fmla="*/ 931713 h 950631"/>
                      <a:gd name="connsiteX11" fmla="*/ 880324 w 2314681"/>
                      <a:gd name="connsiteY11" fmla="*/ 928301 h 950631"/>
                      <a:gd name="connsiteX12" fmla="*/ 1081628 w 2314681"/>
                      <a:gd name="connsiteY12" fmla="*/ 931713 h 950631"/>
                      <a:gd name="connsiteX13" fmla="*/ 1293169 w 2314681"/>
                      <a:gd name="connsiteY13" fmla="*/ 921477 h 950631"/>
                      <a:gd name="connsiteX14" fmla="*/ 1318529 w 2314681"/>
                      <a:gd name="connsiteY14" fmla="*/ 925400 h 950631"/>
                      <a:gd name="connsiteX15" fmla="*/ 1357995 w 2314681"/>
                      <a:gd name="connsiteY15" fmla="*/ 924889 h 950631"/>
                      <a:gd name="connsiteX16" fmla="*/ 1470589 w 2314681"/>
                      <a:gd name="connsiteY16" fmla="*/ 931713 h 950631"/>
                      <a:gd name="connsiteX17" fmla="*/ 1661658 w 2314681"/>
                      <a:gd name="connsiteY17" fmla="*/ 938537 h 950631"/>
                      <a:gd name="connsiteX18" fmla="*/ 1695778 w 2314681"/>
                      <a:gd name="connsiteY18" fmla="*/ 941949 h 950631"/>
                      <a:gd name="connsiteX19" fmla="*/ 1852727 w 2314681"/>
                      <a:gd name="connsiteY19" fmla="*/ 948773 h 950631"/>
                      <a:gd name="connsiteX20" fmla="*/ 2081327 w 2314681"/>
                      <a:gd name="connsiteY20" fmla="*/ 945361 h 950631"/>
                      <a:gd name="connsiteX21" fmla="*/ 2214392 w 2314681"/>
                      <a:gd name="connsiteY21" fmla="*/ 945361 h 950631"/>
                      <a:gd name="connsiteX22" fmla="*/ 2313339 w 2314681"/>
                      <a:gd name="connsiteY22" fmla="*/ 945361 h 950631"/>
                      <a:gd name="connsiteX23" fmla="*/ 2292867 w 2314681"/>
                      <a:gd name="connsiteY23" fmla="*/ 941949 h 950631"/>
                      <a:gd name="connsiteX24" fmla="*/ 2214392 w 2314681"/>
                      <a:gd name="connsiteY24" fmla="*/ 938537 h 950631"/>
                      <a:gd name="connsiteX25" fmla="*/ 1978969 w 2314681"/>
                      <a:gd name="connsiteY25" fmla="*/ 938537 h 950631"/>
                      <a:gd name="connsiteX26" fmla="*/ 1941437 w 2314681"/>
                      <a:gd name="connsiteY26" fmla="*/ 935125 h 950631"/>
                      <a:gd name="connsiteX27" fmla="*/ 1924378 w 2314681"/>
                      <a:gd name="connsiteY27" fmla="*/ 931713 h 950631"/>
                      <a:gd name="connsiteX28" fmla="*/ 1900494 w 2314681"/>
                      <a:gd name="connsiteY28" fmla="*/ 924889 h 950631"/>
                      <a:gd name="connsiteX29" fmla="*/ 1818607 w 2314681"/>
                      <a:gd name="connsiteY29" fmla="*/ 918065 h 950631"/>
                      <a:gd name="connsiteX30" fmla="*/ 1791312 w 2314681"/>
                      <a:gd name="connsiteY30" fmla="*/ 914653 h 950631"/>
                      <a:gd name="connsiteX31" fmla="*/ 1637775 w 2314681"/>
                      <a:gd name="connsiteY31" fmla="*/ 903907 h 950631"/>
                      <a:gd name="connsiteX32" fmla="*/ 1606100 w 2314681"/>
                      <a:gd name="connsiteY32" fmla="*/ 893671 h 950631"/>
                      <a:gd name="connsiteX33" fmla="*/ 1586595 w 2314681"/>
                      <a:gd name="connsiteY33" fmla="*/ 894182 h 950631"/>
                      <a:gd name="connsiteX34" fmla="*/ 1559300 w 2314681"/>
                      <a:gd name="connsiteY34" fmla="*/ 887358 h 950631"/>
                      <a:gd name="connsiteX35" fmla="*/ 1508121 w 2314681"/>
                      <a:gd name="connsiteY35" fmla="*/ 863474 h 950631"/>
                      <a:gd name="connsiteX36" fmla="*/ 1491061 w 2314681"/>
                      <a:gd name="connsiteY36" fmla="*/ 860062 h 950631"/>
                      <a:gd name="connsiteX37" fmla="*/ 1456942 w 2314681"/>
                      <a:gd name="connsiteY37" fmla="*/ 849827 h 950631"/>
                      <a:gd name="connsiteX38" fmla="*/ 1402351 w 2314681"/>
                      <a:gd name="connsiteY38" fmla="*/ 839591 h 950631"/>
                      <a:gd name="connsiteX39" fmla="*/ 1357995 w 2314681"/>
                      <a:gd name="connsiteY39" fmla="*/ 822531 h 950631"/>
                      <a:gd name="connsiteX40" fmla="*/ 1289757 w 2314681"/>
                      <a:gd name="connsiteY40" fmla="*/ 798136 h 950631"/>
                      <a:gd name="connsiteX41" fmla="*/ 1250291 w 2314681"/>
                      <a:gd name="connsiteY41" fmla="*/ 780110 h 950631"/>
                      <a:gd name="connsiteX42" fmla="*/ 1235166 w 2314681"/>
                      <a:gd name="connsiteY42" fmla="*/ 761116 h 950631"/>
                      <a:gd name="connsiteX43" fmla="*/ 1224930 w 2314681"/>
                      <a:gd name="connsiteY43" fmla="*/ 744056 h 950631"/>
                      <a:gd name="connsiteX44" fmla="*/ 1214694 w 2314681"/>
                      <a:gd name="connsiteY44" fmla="*/ 740644 h 950631"/>
                      <a:gd name="connsiteX45" fmla="*/ 1163515 w 2314681"/>
                      <a:gd name="connsiteY45" fmla="*/ 716761 h 950631"/>
                      <a:gd name="connsiteX46" fmla="*/ 1112846 w 2314681"/>
                      <a:gd name="connsiteY46" fmla="*/ 679230 h 950631"/>
                      <a:gd name="connsiteX47" fmla="*/ 1091864 w 2314681"/>
                      <a:gd name="connsiteY47" fmla="*/ 655346 h 950631"/>
                      <a:gd name="connsiteX48" fmla="*/ 1074804 w 2314681"/>
                      <a:gd name="connsiteY48" fmla="*/ 628050 h 950631"/>
                      <a:gd name="connsiteX49" fmla="*/ 1057745 w 2314681"/>
                      <a:gd name="connsiteY49" fmla="*/ 621227 h 950631"/>
                      <a:gd name="connsiteX50" fmla="*/ 1044097 w 2314681"/>
                      <a:gd name="connsiteY50" fmla="*/ 614403 h 950631"/>
                      <a:gd name="connsiteX51" fmla="*/ 1013389 w 2314681"/>
                      <a:gd name="connsiteY51" fmla="*/ 570047 h 950631"/>
                      <a:gd name="connsiteX52" fmla="*/ 999742 w 2314681"/>
                      <a:gd name="connsiteY52" fmla="*/ 552988 h 950631"/>
                      <a:gd name="connsiteX53" fmla="*/ 989506 w 2314681"/>
                      <a:gd name="connsiteY53" fmla="*/ 546164 h 950631"/>
                      <a:gd name="connsiteX54" fmla="*/ 944695 w 2314681"/>
                      <a:gd name="connsiteY54" fmla="*/ 513978 h 950631"/>
                      <a:gd name="connsiteX55" fmla="*/ 934969 w 2314681"/>
                      <a:gd name="connsiteY55" fmla="*/ 492540 h 950631"/>
                      <a:gd name="connsiteX56" fmla="*/ 911031 w 2314681"/>
                      <a:gd name="connsiteY56" fmla="*/ 474513 h 950631"/>
                      <a:gd name="connsiteX57" fmla="*/ 900795 w 2314681"/>
                      <a:gd name="connsiteY57" fmla="*/ 460865 h 950631"/>
                      <a:gd name="connsiteX58" fmla="*/ 890560 w 2314681"/>
                      <a:gd name="connsiteY58" fmla="*/ 440394 h 950631"/>
                      <a:gd name="connsiteX59" fmla="*/ 879868 w 2314681"/>
                      <a:gd name="connsiteY59" fmla="*/ 417477 h 950631"/>
                      <a:gd name="connsiteX60" fmla="*/ 866676 w 2314681"/>
                      <a:gd name="connsiteY60" fmla="*/ 396038 h 950631"/>
                      <a:gd name="connsiteX61" fmla="*/ 839380 w 2314681"/>
                      <a:gd name="connsiteY61" fmla="*/ 368743 h 950631"/>
                      <a:gd name="connsiteX62" fmla="*/ 828689 w 2314681"/>
                      <a:gd name="connsiteY62" fmla="*/ 335590 h 950631"/>
                      <a:gd name="connsiteX63" fmla="*/ 812139 w 2314681"/>
                      <a:gd name="connsiteY63" fmla="*/ 304372 h 950631"/>
                      <a:gd name="connsiteX64" fmla="*/ 784789 w 2314681"/>
                      <a:gd name="connsiteY64" fmla="*/ 245913 h 950631"/>
                      <a:gd name="connsiteX65" fmla="*/ 754082 w 2314681"/>
                      <a:gd name="connsiteY65" fmla="*/ 198146 h 950631"/>
                      <a:gd name="connsiteX66" fmla="*/ 747258 w 2314681"/>
                      <a:gd name="connsiteY66" fmla="*/ 187910 h 950631"/>
                      <a:gd name="connsiteX67" fmla="*/ 733610 w 2314681"/>
                      <a:gd name="connsiteY67" fmla="*/ 150379 h 950631"/>
                      <a:gd name="connsiteX68" fmla="*/ 696079 w 2314681"/>
                      <a:gd name="connsiteY68" fmla="*/ 95788 h 950631"/>
                      <a:gd name="connsiteX69" fmla="*/ 675607 w 2314681"/>
                      <a:gd name="connsiteY69" fmla="*/ 51433 h 950631"/>
                      <a:gd name="connsiteX70" fmla="*/ 665372 w 2314681"/>
                      <a:gd name="connsiteY70" fmla="*/ 27549 h 950631"/>
                      <a:gd name="connsiteX71" fmla="*/ 644900 w 2314681"/>
                      <a:gd name="connsiteY71" fmla="*/ 13901 h 950631"/>
                      <a:gd name="connsiteX72" fmla="*/ 652745 w 2314681"/>
                      <a:gd name="connsiteY72" fmla="*/ 655 h 950631"/>
                      <a:gd name="connsiteX73" fmla="*/ 631252 w 2314681"/>
                      <a:gd name="connsiteY73" fmla="*/ 48021 h 950631"/>
                      <a:gd name="connsiteX74" fmla="*/ 623005 w 2314681"/>
                      <a:gd name="connsiteY74" fmla="*/ 69970 h 950631"/>
                      <a:gd name="connsiteX75" fmla="*/ 610780 w 2314681"/>
                      <a:gd name="connsiteY75" fmla="*/ 112847 h 950631"/>
                      <a:gd name="connsiteX76" fmla="*/ 605617 w 2314681"/>
                      <a:gd name="connsiteY76" fmla="*/ 148282 h 950631"/>
                      <a:gd name="connsiteX77" fmla="*/ 597133 w 2314681"/>
                      <a:gd name="connsiteY77" fmla="*/ 181086 h 950631"/>
                      <a:gd name="connsiteX78" fmla="*/ 593721 w 2314681"/>
                      <a:gd name="connsiteY78" fmla="*/ 194734 h 950631"/>
                      <a:gd name="connsiteX79" fmla="*/ 590309 w 2314681"/>
                      <a:gd name="connsiteY79" fmla="*/ 215206 h 950631"/>
                      <a:gd name="connsiteX80" fmla="*/ 583485 w 2314681"/>
                      <a:gd name="connsiteY80" fmla="*/ 239089 h 950631"/>
                      <a:gd name="connsiteX81" fmla="*/ 569837 w 2314681"/>
                      <a:gd name="connsiteY81" fmla="*/ 252737 h 950631"/>
                      <a:gd name="connsiteX82" fmla="*/ 556189 w 2314681"/>
                      <a:gd name="connsiteY82" fmla="*/ 280033 h 950631"/>
                      <a:gd name="connsiteX83" fmla="*/ 549366 w 2314681"/>
                      <a:gd name="connsiteY83" fmla="*/ 290268 h 950631"/>
                      <a:gd name="connsiteX84" fmla="*/ 545954 w 2314681"/>
                      <a:gd name="connsiteY84" fmla="*/ 310740 h 950631"/>
                      <a:gd name="connsiteX85" fmla="*/ 542542 w 2314681"/>
                      <a:gd name="connsiteY85" fmla="*/ 320976 h 950631"/>
                      <a:gd name="connsiteX86" fmla="*/ 535718 w 2314681"/>
                      <a:gd name="connsiteY86" fmla="*/ 355095 h 950631"/>
                      <a:gd name="connsiteX87" fmla="*/ 522070 w 2314681"/>
                      <a:gd name="connsiteY87" fmla="*/ 368743 h 950631"/>
                      <a:gd name="connsiteX88" fmla="*/ 511834 w 2314681"/>
                      <a:gd name="connsiteY88" fmla="*/ 372155 h 950631"/>
                      <a:gd name="connsiteX89" fmla="*/ 484539 w 2314681"/>
                      <a:gd name="connsiteY89" fmla="*/ 436982 h 950631"/>
                      <a:gd name="connsiteX90" fmla="*/ 481127 w 2314681"/>
                      <a:gd name="connsiteY90" fmla="*/ 457453 h 950631"/>
                      <a:gd name="connsiteX91" fmla="*/ 467479 w 2314681"/>
                      <a:gd name="connsiteY91" fmla="*/ 484749 h 950631"/>
                      <a:gd name="connsiteX92" fmla="*/ 429948 w 2314681"/>
                      <a:gd name="connsiteY92" fmla="*/ 559812 h 950631"/>
                      <a:gd name="connsiteX93" fmla="*/ 412888 w 2314681"/>
                      <a:gd name="connsiteY93" fmla="*/ 573459 h 950631"/>
                      <a:gd name="connsiteX94" fmla="*/ 389004 w 2314681"/>
                      <a:gd name="connsiteY94" fmla="*/ 614403 h 950631"/>
                      <a:gd name="connsiteX95" fmla="*/ 317354 w 2314681"/>
                      <a:gd name="connsiteY95" fmla="*/ 686053 h 950631"/>
                      <a:gd name="connsiteX96" fmla="*/ 307118 w 2314681"/>
                      <a:gd name="connsiteY96" fmla="*/ 703113 h 950631"/>
                      <a:gd name="connsiteX97" fmla="*/ 245703 w 2314681"/>
                      <a:gd name="connsiteY97" fmla="*/ 761116 h 950631"/>
                      <a:gd name="connsiteX98" fmla="*/ 211583 w 2314681"/>
                      <a:gd name="connsiteY98" fmla="*/ 822531 h 950631"/>
                      <a:gd name="connsiteX99" fmla="*/ 197936 w 2314681"/>
                      <a:gd name="connsiteY99" fmla="*/ 829355 h 950631"/>
                      <a:gd name="connsiteX100" fmla="*/ 180876 w 2314681"/>
                      <a:gd name="connsiteY100" fmla="*/ 839591 h 950631"/>
                      <a:gd name="connsiteX101" fmla="*/ 139933 w 2314681"/>
                      <a:gd name="connsiteY101" fmla="*/ 877122 h 950631"/>
                      <a:gd name="connsiteX102" fmla="*/ 129697 w 2314681"/>
                      <a:gd name="connsiteY102" fmla="*/ 880534 h 950631"/>
                      <a:gd name="connsiteX103" fmla="*/ 116049 w 2314681"/>
                      <a:gd name="connsiteY103" fmla="*/ 887358 h 950631"/>
                      <a:gd name="connsiteX104" fmla="*/ 37575 w 2314681"/>
                      <a:gd name="connsiteY104" fmla="*/ 914653 h 950631"/>
                      <a:gd name="connsiteX105" fmla="*/ 43 w 2314681"/>
                      <a:gd name="connsiteY105" fmla="*/ 948773 h 950631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53589 w 2314690"/>
                      <a:gd name="connsiteY3" fmla="*/ 938537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29957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29957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44704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51848 w 2314690"/>
                      <a:gd name="connsiteY54" fmla="*/ 513978 h 950546"/>
                      <a:gd name="connsiteX55" fmla="*/ 934978 w 2314690"/>
                      <a:gd name="connsiteY55" fmla="*/ 492540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48773 h 950546"/>
                      <a:gd name="connsiteX1" fmla="*/ 30760 w 2314690"/>
                      <a:gd name="connsiteY1" fmla="*/ 945361 h 950546"/>
                      <a:gd name="connsiteX2" fmla="*/ 85351 w 2314690"/>
                      <a:gd name="connsiteY2" fmla="*/ 942460 h 950546"/>
                      <a:gd name="connsiteX3" fmla="*/ 143809 w 2314690"/>
                      <a:gd name="connsiteY3" fmla="*/ 940981 h 950546"/>
                      <a:gd name="connsiteX4" fmla="*/ 221828 w 2314690"/>
                      <a:gd name="connsiteY4" fmla="*/ 945361 h 950546"/>
                      <a:gd name="connsiteX5" fmla="*/ 371954 w 2314690"/>
                      <a:gd name="connsiteY5" fmla="*/ 941949 h 950546"/>
                      <a:gd name="connsiteX6" fmla="*/ 409485 w 2314690"/>
                      <a:gd name="connsiteY6" fmla="*/ 938537 h 950546"/>
                      <a:gd name="connsiteX7" fmla="*/ 432402 w 2314690"/>
                      <a:gd name="connsiteY7" fmla="*/ 935125 h 950546"/>
                      <a:gd name="connsiteX8" fmla="*/ 505019 w 2314690"/>
                      <a:gd name="connsiteY8" fmla="*/ 938537 h 950546"/>
                      <a:gd name="connsiteX9" fmla="*/ 713148 w 2314690"/>
                      <a:gd name="connsiteY9" fmla="*/ 935125 h 950546"/>
                      <a:gd name="connsiteX10" fmla="*/ 781387 w 2314690"/>
                      <a:gd name="connsiteY10" fmla="*/ 931713 h 950546"/>
                      <a:gd name="connsiteX11" fmla="*/ 880333 w 2314690"/>
                      <a:gd name="connsiteY11" fmla="*/ 928301 h 950546"/>
                      <a:gd name="connsiteX12" fmla="*/ 1081637 w 2314690"/>
                      <a:gd name="connsiteY12" fmla="*/ 931713 h 950546"/>
                      <a:gd name="connsiteX13" fmla="*/ 1293178 w 2314690"/>
                      <a:gd name="connsiteY13" fmla="*/ 921477 h 950546"/>
                      <a:gd name="connsiteX14" fmla="*/ 1318538 w 2314690"/>
                      <a:gd name="connsiteY14" fmla="*/ 925400 h 950546"/>
                      <a:gd name="connsiteX15" fmla="*/ 1358004 w 2314690"/>
                      <a:gd name="connsiteY15" fmla="*/ 924889 h 950546"/>
                      <a:gd name="connsiteX16" fmla="*/ 1470598 w 2314690"/>
                      <a:gd name="connsiteY16" fmla="*/ 931713 h 950546"/>
                      <a:gd name="connsiteX17" fmla="*/ 1661667 w 2314690"/>
                      <a:gd name="connsiteY17" fmla="*/ 938537 h 950546"/>
                      <a:gd name="connsiteX18" fmla="*/ 1695787 w 2314690"/>
                      <a:gd name="connsiteY18" fmla="*/ 941949 h 950546"/>
                      <a:gd name="connsiteX19" fmla="*/ 1852736 w 2314690"/>
                      <a:gd name="connsiteY19" fmla="*/ 948773 h 950546"/>
                      <a:gd name="connsiteX20" fmla="*/ 2081336 w 2314690"/>
                      <a:gd name="connsiteY20" fmla="*/ 945361 h 950546"/>
                      <a:gd name="connsiteX21" fmla="*/ 2214401 w 2314690"/>
                      <a:gd name="connsiteY21" fmla="*/ 945361 h 950546"/>
                      <a:gd name="connsiteX22" fmla="*/ 2313348 w 2314690"/>
                      <a:gd name="connsiteY22" fmla="*/ 945361 h 950546"/>
                      <a:gd name="connsiteX23" fmla="*/ 2292876 w 2314690"/>
                      <a:gd name="connsiteY23" fmla="*/ 941949 h 950546"/>
                      <a:gd name="connsiteX24" fmla="*/ 2214401 w 2314690"/>
                      <a:gd name="connsiteY24" fmla="*/ 938537 h 950546"/>
                      <a:gd name="connsiteX25" fmla="*/ 1978978 w 2314690"/>
                      <a:gd name="connsiteY25" fmla="*/ 938537 h 950546"/>
                      <a:gd name="connsiteX26" fmla="*/ 1941446 w 2314690"/>
                      <a:gd name="connsiteY26" fmla="*/ 935125 h 950546"/>
                      <a:gd name="connsiteX27" fmla="*/ 1924387 w 2314690"/>
                      <a:gd name="connsiteY27" fmla="*/ 931713 h 950546"/>
                      <a:gd name="connsiteX28" fmla="*/ 1900503 w 2314690"/>
                      <a:gd name="connsiteY28" fmla="*/ 924889 h 950546"/>
                      <a:gd name="connsiteX29" fmla="*/ 1818616 w 2314690"/>
                      <a:gd name="connsiteY29" fmla="*/ 918065 h 950546"/>
                      <a:gd name="connsiteX30" fmla="*/ 1791321 w 2314690"/>
                      <a:gd name="connsiteY30" fmla="*/ 914653 h 950546"/>
                      <a:gd name="connsiteX31" fmla="*/ 1637784 w 2314690"/>
                      <a:gd name="connsiteY31" fmla="*/ 903907 h 950546"/>
                      <a:gd name="connsiteX32" fmla="*/ 1606109 w 2314690"/>
                      <a:gd name="connsiteY32" fmla="*/ 893671 h 950546"/>
                      <a:gd name="connsiteX33" fmla="*/ 1586604 w 2314690"/>
                      <a:gd name="connsiteY33" fmla="*/ 894182 h 950546"/>
                      <a:gd name="connsiteX34" fmla="*/ 1559309 w 2314690"/>
                      <a:gd name="connsiteY34" fmla="*/ 887358 h 950546"/>
                      <a:gd name="connsiteX35" fmla="*/ 1508130 w 2314690"/>
                      <a:gd name="connsiteY35" fmla="*/ 863474 h 950546"/>
                      <a:gd name="connsiteX36" fmla="*/ 1491070 w 2314690"/>
                      <a:gd name="connsiteY36" fmla="*/ 860062 h 950546"/>
                      <a:gd name="connsiteX37" fmla="*/ 1456951 w 2314690"/>
                      <a:gd name="connsiteY37" fmla="*/ 849827 h 950546"/>
                      <a:gd name="connsiteX38" fmla="*/ 1402360 w 2314690"/>
                      <a:gd name="connsiteY38" fmla="*/ 839591 h 950546"/>
                      <a:gd name="connsiteX39" fmla="*/ 1358004 w 2314690"/>
                      <a:gd name="connsiteY39" fmla="*/ 822531 h 950546"/>
                      <a:gd name="connsiteX40" fmla="*/ 1289766 w 2314690"/>
                      <a:gd name="connsiteY40" fmla="*/ 798136 h 950546"/>
                      <a:gd name="connsiteX41" fmla="*/ 1250300 w 2314690"/>
                      <a:gd name="connsiteY41" fmla="*/ 780110 h 950546"/>
                      <a:gd name="connsiteX42" fmla="*/ 1235175 w 2314690"/>
                      <a:gd name="connsiteY42" fmla="*/ 761116 h 950546"/>
                      <a:gd name="connsiteX43" fmla="*/ 1224939 w 2314690"/>
                      <a:gd name="connsiteY43" fmla="*/ 744056 h 950546"/>
                      <a:gd name="connsiteX44" fmla="*/ 1214703 w 2314690"/>
                      <a:gd name="connsiteY44" fmla="*/ 740644 h 950546"/>
                      <a:gd name="connsiteX45" fmla="*/ 1163524 w 2314690"/>
                      <a:gd name="connsiteY45" fmla="*/ 716761 h 950546"/>
                      <a:gd name="connsiteX46" fmla="*/ 1112855 w 2314690"/>
                      <a:gd name="connsiteY46" fmla="*/ 679230 h 950546"/>
                      <a:gd name="connsiteX47" fmla="*/ 1091873 w 2314690"/>
                      <a:gd name="connsiteY47" fmla="*/ 655346 h 950546"/>
                      <a:gd name="connsiteX48" fmla="*/ 1074813 w 2314690"/>
                      <a:gd name="connsiteY48" fmla="*/ 628050 h 950546"/>
                      <a:gd name="connsiteX49" fmla="*/ 1057754 w 2314690"/>
                      <a:gd name="connsiteY49" fmla="*/ 621227 h 950546"/>
                      <a:gd name="connsiteX50" fmla="*/ 1044106 w 2314690"/>
                      <a:gd name="connsiteY50" fmla="*/ 614403 h 950546"/>
                      <a:gd name="connsiteX51" fmla="*/ 1013398 w 2314690"/>
                      <a:gd name="connsiteY51" fmla="*/ 570047 h 950546"/>
                      <a:gd name="connsiteX52" fmla="*/ 999751 w 2314690"/>
                      <a:gd name="connsiteY52" fmla="*/ 552988 h 950546"/>
                      <a:gd name="connsiteX53" fmla="*/ 989515 w 2314690"/>
                      <a:gd name="connsiteY53" fmla="*/ 546164 h 950546"/>
                      <a:gd name="connsiteX54" fmla="*/ 951848 w 2314690"/>
                      <a:gd name="connsiteY54" fmla="*/ 513978 h 950546"/>
                      <a:gd name="connsiteX55" fmla="*/ 937359 w 2314690"/>
                      <a:gd name="connsiteY55" fmla="*/ 490159 h 950546"/>
                      <a:gd name="connsiteX56" fmla="*/ 911040 w 2314690"/>
                      <a:gd name="connsiteY56" fmla="*/ 474513 h 950546"/>
                      <a:gd name="connsiteX57" fmla="*/ 900804 w 2314690"/>
                      <a:gd name="connsiteY57" fmla="*/ 460865 h 950546"/>
                      <a:gd name="connsiteX58" fmla="*/ 890569 w 2314690"/>
                      <a:gd name="connsiteY58" fmla="*/ 440394 h 950546"/>
                      <a:gd name="connsiteX59" fmla="*/ 879877 w 2314690"/>
                      <a:gd name="connsiteY59" fmla="*/ 417477 h 950546"/>
                      <a:gd name="connsiteX60" fmla="*/ 866685 w 2314690"/>
                      <a:gd name="connsiteY60" fmla="*/ 396038 h 950546"/>
                      <a:gd name="connsiteX61" fmla="*/ 839389 w 2314690"/>
                      <a:gd name="connsiteY61" fmla="*/ 368743 h 950546"/>
                      <a:gd name="connsiteX62" fmla="*/ 828698 w 2314690"/>
                      <a:gd name="connsiteY62" fmla="*/ 335590 h 950546"/>
                      <a:gd name="connsiteX63" fmla="*/ 812148 w 2314690"/>
                      <a:gd name="connsiteY63" fmla="*/ 304372 h 950546"/>
                      <a:gd name="connsiteX64" fmla="*/ 784798 w 2314690"/>
                      <a:gd name="connsiteY64" fmla="*/ 245913 h 950546"/>
                      <a:gd name="connsiteX65" fmla="*/ 754091 w 2314690"/>
                      <a:gd name="connsiteY65" fmla="*/ 198146 h 950546"/>
                      <a:gd name="connsiteX66" fmla="*/ 747267 w 2314690"/>
                      <a:gd name="connsiteY66" fmla="*/ 187910 h 950546"/>
                      <a:gd name="connsiteX67" fmla="*/ 733619 w 2314690"/>
                      <a:gd name="connsiteY67" fmla="*/ 150379 h 950546"/>
                      <a:gd name="connsiteX68" fmla="*/ 696088 w 2314690"/>
                      <a:gd name="connsiteY68" fmla="*/ 95788 h 950546"/>
                      <a:gd name="connsiteX69" fmla="*/ 675616 w 2314690"/>
                      <a:gd name="connsiteY69" fmla="*/ 51433 h 950546"/>
                      <a:gd name="connsiteX70" fmla="*/ 665381 w 2314690"/>
                      <a:gd name="connsiteY70" fmla="*/ 27549 h 950546"/>
                      <a:gd name="connsiteX71" fmla="*/ 644909 w 2314690"/>
                      <a:gd name="connsiteY71" fmla="*/ 13901 h 950546"/>
                      <a:gd name="connsiteX72" fmla="*/ 652754 w 2314690"/>
                      <a:gd name="connsiteY72" fmla="*/ 655 h 950546"/>
                      <a:gd name="connsiteX73" fmla="*/ 631261 w 2314690"/>
                      <a:gd name="connsiteY73" fmla="*/ 48021 h 950546"/>
                      <a:gd name="connsiteX74" fmla="*/ 623014 w 2314690"/>
                      <a:gd name="connsiteY74" fmla="*/ 69970 h 950546"/>
                      <a:gd name="connsiteX75" fmla="*/ 610789 w 2314690"/>
                      <a:gd name="connsiteY75" fmla="*/ 112847 h 950546"/>
                      <a:gd name="connsiteX76" fmla="*/ 605626 w 2314690"/>
                      <a:gd name="connsiteY76" fmla="*/ 148282 h 950546"/>
                      <a:gd name="connsiteX77" fmla="*/ 597142 w 2314690"/>
                      <a:gd name="connsiteY77" fmla="*/ 181086 h 950546"/>
                      <a:gd name="connsiteX78" fmla="*/ 593730 w 2314690"/>
                      <a:gd name="connsiteY78" fmla="*/ 194734 h 950546"/>
                      <a:gd name="connsiteX79" fmla="*/ 590318 w 2314690"/>
                      <a:gd name="connsiteY79" fmla="*/ 215206 h 950546"/>
                      <a:gd name="connsiteX80" fmla="*/ 583494 w 2314690"/>
                      <a:gd name="connsiteY80" fmla="*/ 239089 h 950546"/>
                      <a:gd name="connsiteX81" fmla="*/ 569846 w 2314690"/>
                      <a:gd name="connsiteY81" fmla="*/ 252737 h 950546"/>
                      <a:gd name="connsiteX82" fmla="*/ 556198 w 2314690"/>
                      <a:gd name="connsiteY82" fmla="*/ 280033 h 950546"/>
                      <a:gd name="connsiteX83" fmla="*/ 549375 w 2314690"/>
                      <a:gd name="connsiteY83" fmla="*/ 290268 h 950546"/>
                      <a:gd name="connsiteX84" fmla="*/ 545963 w 2314690"/>
                      <a:gd name="connsiteY84" fmla="*/ 310740 h 950546"/>
                      <a:gd name="connsiteX85" fmla="*/ 542551 w 2314690"/>
                      <a:gd name="connsiteY85" fmla="*/ 320976 h 950546"/>
                      <a:gd name="connsiteX86" fmla="*/ 535727 w 2314690"/>
                      <a:gd name="connsiteY86" fmla="*/ 355095 h 950546"/>
                      <a:gd name="connsiteX87" fmla="*/ 522079 w 2314690"/>
                      <a:gd name="connsiteY87" fmla="*/ 368743 h 950546"/>
                      <a:gd name="connsiteX88" fmla="*/ 511843 w 2314690"/>
                      <a:gd name="connsiteY88" fmla="*/ 372155 h 950546"/>
                      <a:gd name="connsiteX89" fmla="*/ 484548 w 2314690"/>
                      <a:gd name="connsiteY89" fmla="*/ 436982 h 950546"/>
                      <a:gd name="connsiteX90" fmla="*/ 481136 w 2314690"/>
                      <a:gd name="connsiteY90" fmla="*/ 457453 h 950546"/>
                      <a:gd name="connsiteX91" fmla="*/ 467488 w 2314690"/>
                      <a:gd name="connsiteY91" fmla="*/ 484749 h 950546"/>
                      <a:gd name="connsiteX92" fmla="*/ 429957 w 2314690"/>
                      <a:gd name="connsiteY92" fmla="*/ 559812 h 950546"/>
                      <a:gd name="connsiteX93" fmla="*/ 412897 w 2314690"/>
                      <a:gd name="connsiteY93" fmla="*/ 573459 h 950546"/>
                      <a:gd name="connsiteX94" fmla="*/ 389013 w 2314690"/>
                      <a:gd name="connsiteY94" fmla="*/ 614403 h 950546"/>
                      <a:gd name="connsiteX95" fmla="*/ 317363 w 2314690"/>
                      <a:gd name="connsiteY95" fmla="*/ 686053 h 950546"/>
                      <a:gd name="connsiteX96" fmla="*/ 307127 w 2314690"/>
                      <a:gd name="connsiteY96" fmla="*/ 703113 h 950546"/>
                      <a:gd name="connsiteX97" fmla="*/ 245712 w 2314690"/>
                      <a:gd name="connsiteY97" fmla="*/ 761116 h 950546"/>
                      <a:gd name="connsiteX98" fmla="*/ 211592 w 2314690"/>
                      <a:gd name="connsiteY98" fmla="*/ 822531 h 950546"/>
                      <a:gd name="connsiteX99" fmla="*/ 197945 w 2314690"/>
                      <a:gd name="connsiteY99" fmla="*/ 829355 h 950546"/>
                      <a:gd name="connsiteX100" fmla="*/ 180885 w 2314690"/>
                      <a:gd name="connsiteY100" fmla="*/ 839591 h 950546"/>
                      <a:gd name="connsiteX101" fmla="*/ 139942 w 2314690"/>
                      <a:gd name="connsiteY101" fmla="*/ 877122 h 950546"/>
                      <a:gd name="connsiteX102" fmla="*/ 129706 w 2314690"/>
                      <a:gd name="connsiteY102" fmla="*/ 880534 h 950546"/>
                      <a:gd name="connsiteX103" fmla="*/ 116058 w 2314690"/>
                      <a:gd name="connsiteY103" fmla="*/ 887358 h 950546"/>
                      <a:gd name="connsiteX104" fmla="*/ 37584 w 2314690"/>
                      <a:gd name="connsiteY104" fmla="*/ 914653 h 950546"/>
                      <a:gd name="connsiteX105" fmla="*/ 52 w 2314690"/>
                      <a:gd name="connsiteY105" fmla="*/ 948773 h 950546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75616 w 2314690"/>
                      <a:gd name="connsiteY69" fmla="*/ 60779 h 959892"/>
                      <a:gd name="connsiteX70" fmla="*/ 665381 w 2314690"/>
                      <a:gd name="connsiteY70" fmla="*/ 36895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75616 w 2314690"/>
                      <a:gd name="connsiteY69" fmla="*/ 60779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5134 h 959892"/>
                      <a:gd name="connsiteX69" fmla="*/ 680378 w 2314690"/>
                      <a:gd name="connsiteY69" fmla="*/ 63160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2753 h 959892"/>
                      <a:gd name="connsiteX69" fmla="*/ 680378 w 2314690"/>
                      <a:gd name="connsiteY69" fmla="*/ 63160 h 959892"/>
                      <a:gd name="connsiteX70" fmla="*/ 672525 w 2314690"/>
                      <a:gd name="connsiteY70" fmla="*/ 29752 h 959892"/>
                      <a:gd name="connsiteX71" fmla="*/ 644909 w 2314690"/>
                      <a:gd name="connsiteY71" fmla="*/ 23247 h 959892"/>
                      <a:gd name="connsiteX72" fmla="*/ 657516 w 2314690"/>
                      <a:gd name="connsiteY72" fmla="*/ 476 h 959892"/>
                      <a:gd name="connsiteX73" fmla="*/ 631261 w 2314690"/>
                      <a:gd name="connsiteY73" fmla="*/ 57367 h 959892"/>
                      <a:gd name="connsiteX74" fmla="*/ 623014 w 2314690"/>
                      <a:gd name="connsiteY74" fmla="*/ 79316 h 959892"/>
                      <a:gd name="connsiteX75" fmla="*/ 610789 w 2314690"/>
                      <a:gd name="connsiteY75" fmla="*/ 122193 h 959892"/>
                      <a:gd name="connsiteX76" fmla="*/ 605626 w 2314690"/>
                      <a:gd name="connsiteY76" fmla="*/ 157628 h 959892"/>
                      <a:gd name="connsiteX77" fmla="*/ 597142 w 2314690"/>
                      <a:gd name="connsiteY77" fmla="*/ 190432 h 959892"/>
                      <a:gd name="connsiteX78" fmla="*/ 593730 w 2314690"/>
                      <a:gd name="connsiteY78" fmla="*/ 204080 h 959892"/>
                      <a:gd name="connsiteX79" fmla="*/ 590318 w 2314690"/>
                      <a:gd name="connsiteY79" fmla="*/ 224552 h 959892"/>
                      <a:gd name="connsiteX80" fmla="*/ 583494 w 2314690"/>
                      <a:gd name="connsiteY80" fmla="*/ 248435 h 959892"/>
                      <a:gd name="connsiteX81" fmla="*/ 569846 w 2314690"/>
                      <a:gd name="connsiteY81" fmla="*/ 262083 h 959892"/>
                      <a:gd name="connsiteX82" fmla="*/ 556198 w 2314690"/>
                      <a:gd name="connsiteY82" fmla="*/ 289379 h 959892"/>
                      <a:gd name="connsiteX83" fmla="*/ 549375 w 2314690"/>
                      <a:gd name="connsiteY83" fmla="*/ 299614 h 959892"/>
                      <a:gd name="connsiteX84" fmla="*/ 545963 w 2314690"/>
                      <a:gd name="connsiteY84" fmla="*/ 320086 h 959892"/>
                      <a:gd name="connsiteX85" fmla="*/ 542551 w 2314690"/>
                      <a:gd name="connsiteY85" fmla="*/ 330322 h 959892"/>
                      <a:gd name="connsiteX86" fmla="*/ 535727 w 2314690"/>
                      <a:gd name="connsiteY86" fmla="*/ 364441 h 959892"/>
                      <a:gd name="connsiteX87" fmla="*/ 522079 w 2314690"/>
                      <a:gd name="connsiteY87" fmla="*/ 378089 h 959892"/>
                      <a:gd name="connsiteX88" fmla="*/ 511843 w 2314690"/>
                      <a:gd name="connsiteY88" fmla="*/ 381501 h 959892"/>
                      <a:gd name="connsiteX89" fmla="*/ 484548 w 2314690"/>
                      <a:gd name="connsiteY89" fmla="*/ 446328 h 959892"/>
                      <a:gd name="connsiteX90" fmla="*/ 481136 w 2314690"/>
                      <a:gd name="connsiteY90" fmla="*/ 466799 h 959892"/>
                      <a:gd name="connsiteX91" fmla="*/ 467488 w 2314690"/>
                      <a:gd name="connsiteY91" fmla="*/ 494095 h 959892"/>
                      <a:gd name="connsiteX92" fmla="*/ 429957 w 2314690"/>
                      <a:gd name="connsiteY92" fmla="*/ 569158 h 959892"/>
                      <a:gd name="connsiteX93" fmla="*/ 412897 w 2314690"/>
                      <a:gd name="connsiteY93" fmla="*/ 582805 h 959892"/>
                      <a:gd name="connsiteX94" fmla="*/ 389013 w 2314690"/>
                      <a:gd name="connsiteY94" fmla="*/ 623749 h 959892"/>
                      <a:gd name="connsiteX95" fmla="*/ 317363 w 2314690"/>
                      <a:gd name="connsiteY95" fmla="*/ 695399 h 959892"/>
                      <a:gd name="connsiteX96" fmla="*/ 307127 w 2314690"/>
                      <a:gd name="connsiteY96" fmla="*/ 712459 h 959892"/>
                      <a:gd name="connsiteX97" fmla="*/ 245712 w 2314690"/>
                      <a:gd name="connsiteY97" fmla="*/ 770462 h 959892"/>
                      <a:gd name="connsiteX98" fmla="*/ 211592 w 2314690"/>
                      <a:gd name="connsiteY98" fmla="*/ 831877 h 959892"/>
                      <a:gd name="connsiteX99" fmla="*/ 197945 w 2314690"/>
                      <a:gd name="connsiteY99" fmla="*/ 838701 h 959892"/>
                      <a:gd name="connsiteX100" fmla="*/ 180885 w 2314690"/>
                      <a:gd name="connsiteY100" fmla="*/ 848937 h 959892"/>
                      <a:gd name="connsiteX101" fmla="*/ 139942 w 2314690"/>
                      <a:gd name="connsiteY101" fmla="*/ 886468 h 959892"/>
                      <a:gd name="connsiteX102" fmla="*/ 129706 w 2314690"/>
                      <a:gd name="connsiteY102" fmla="*/ 889880 h 959892"/>
                      <a:gd name="connsiteX103" fmla="*/ 116058 w 2314690"/>
                      <a:gd name="connsiteY103" fmla="*/ 896704 h 959892"/>
                      <a:gd name="connsiteX104" fmla="*/ 37584 w 2314690"/>
                      <a:gd name="connsiteY104" fmla="*/ 923999 h 959892"/>
                      <a:gd name="connsiteX105" fmla="*/ 52 w 2314690"/>
                      <a:gd name="connsiteY105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33619 w 2314690"/>
                      <a:gd name="connsiteY67" fmla="*/ 159725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28856 w 2314690"/>
                      <a:gd name="connsiteY67" fmla="*/ 145437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13398 w 2314690"/>
                      <a:gd name="connsiteY51" fmla="*/ 579393 h 959892"/>
                      <a:gd name="connsiteX52" fmla="*/ 999751 w 2314690"/>
                      <a:gd name="connsiteY52" fmla="*/ 562334 h 959892"/>
                      <a:gd name="connsiteX53" fmla="*/ 989515 w 2314690"/>
                      <a:gd name="connsiteY53" fmla="*/ 555510 h 959892"/>
                      <a:gd name="connsiteX54" fmla="*/ 951848 w 2314690"/>
                      <a:gd name="connsiteY54" fmla="*/ 523324 h 959892"/>
                      <a:gd name="connsiteX55" fmla="*/ 937359 w 2314690"/>
                      <a:gd name="connsiteY55" fmla="*/ 499505 h 959892"/>
                      <a:gd name="connsiteX56" fmla="*/ 911040 w 2314690"/>
                      <a:gd name="connsiteY56" fmla="*/ 483859 h 959892"/>
                      <a:gd name="connsiteX57" fmla="*/ 900804 w 2314690"/>
                      <a:gd name="connsiteY57" fmla="*/ 470211 h 959892"/>
                      <a:gd name="connsiteX58" fmla="*/ 890569 w 2314690"/>
                      <a:gd name="connsiteY58" fmla="*/ 449740 h 959892"/>
                      <a:gd name="connsiteX59" fmla="*/ 879877 w 2314690"/>
                      <a:gd name="connsiteY59" fmla="*/ 426823 h 959892"/>
                      <a:gd name="connsiteX60" fmla="*/ 866685 w 2314690"/>
                      <a:gd name="connsiteY60" fmla="*/ 405384 h 959892"/>
                      <a:gd name="connsiteX61" fmla="*/ 839389 w 2314690"/>
                      <a:gd name="connsiteY61" fmla="*/ 378089 h 959892"/>
                      <a:gd name="connsiteX62" fmla="*/ 828698 w 2314690"/>
                      <a:gd name="connsiteY62" fmla="*/ 344936 h 959892"/>
                      <a:gd name="connsiteX63" fmla="*/ 812148 w 2314690"/>
                      <a:gd name="connsiteY63" fmla="*/ 313718 h 959892"/>
                      <a:gd name="connsiteX64" fmla="*/ 784798 w 2314690"/>
                      <a:gd name="connsiteY64" fmla="*/ 255259 h 959892"/>
                      <a:gd name="connsiteX65" fmla="*/ 754091 w 2314690"/>
                      <a:gd name="connsiteY65" fmla="*/ 207492 h 959892"/>
                      <a:gd name="connsiteX66" fmla="*/ 747267 w 2314690"/>
                      <a:gd name="connsiteY66" fmla="*/ 197256 h 959892"/>
                      <a:gd name="connsiteX67" fmla="*/ 728856 w 2314690"/>
                      <a:gd name="connsiteY67" fmla="*/ 145437 h 959892"/>
                      <a:gd name="connsiteX68" fmla="*/ 696088 w 2314690"/>
                      <a:gd name="connsiteY68" fmla="*/ 102753 h 959892"/>
                      <a:gd name="connsiteX69" fmla="*/ 696088 w 2314690"/>
                      <a:gd name="connsiteY69" fmla="*/ 85019 h 959892"/>
                      <a:gd name="connsiteX70" fmla="*/ 680378 w 2314690"/>
                      <a:gd name="connsiteY70" fmla="*/ 63160 h 959892"/>
                      <a:gd name="connsiteX71" fmla="*/ 672525 w 2314690"/>
                      <a:gd name="connsiteY71" fmla="*/ 29752 h 959892"/>
                      <a:gd name="connsiteX72" fmla="*/ 644909 w 2314690"/>
                      <a:gd name="connsiteY72" fmla="*/ 23247 h 959892"/>
                      <a:gd name="connsiteX73" fmla="*/ 657516 w 2314690"/>
                      <a:gd name="connsiteY73" fmla="*/ 476 h 959892"/>
                      <a:gd name="connsiteX74" fmla="*/ 631261 w 2314690"/>
                      <a:gd name="connsiteY74" fmla="*/ 57367 h 959892"/>
                      <a:gd name="connsiteX75" fmla="*/ 623014 w 2314690"/>
                      <a:gd name="connsiteY75" fmla="*/ 79316 h 959892"/>
                      <a:gd name="connsiteX76" fmla="*/ 610789 w 2314690"/>
                      <a:gd name="connsiteY76" fmla="*/ 122193 h 959892"/>
                      <a:gd name="connsiteX77" fmla="*/ 605626 w 2314690"/>
                      <a:gd name="connsiteY77" fmla="*/ 157628 h 959892"/>
                      <a:gd name="connsiteX78" fmla="*/ 597142 w 2314690"/>
                      <a:gd name="connsiteY78" fmla="*/ 190432 h 959892"/>
                      <a:gd name="connsiteX79" fmla="*/ 593730 w 2314690"/>
                      <a:gd name="connsiteY79" fmla="*/ 204080 h 959892"/>
                      <a:gd name="connsiteX80" fmla="*/ 590318 w 2314690"/>
                      <a:gd name="connsiteY80" fmla="*/ 224552 h 959892"/>
                      <a:gd name="connsiteX81" fmla="*/ 583494 w 2314690"/>
                      <a:gd name="connsiteY81" fmla="*/ 248435 h 959892"/>
                      <a:gd name="connsiteX82" fmla="*/ 569846 w 2314690"/>
                      <a:gd name="connsiteY82" fmla="*/ 262083 h 959892"/>
                      <a:gd name="connsiteX83" fmla="*/ 556198 w 2314690"/>
                      <a:gd name="connsiteY83" fmla="*/ 289379 h 959892"/>
                      <a:gd name="connsiteX84" fmla="*/ 549375 w 2314690"/>
                      <a:gd name="connsiteY84" fmla="*/ 299614 h 959892"/>
                      <a:gd name="connsiteX85" fmla="*/ 545963 w 2314690"/>
                      <a:gd name="connsiteY85" fmla="*/ 320086 h 959892"/>
                      <a:gd name="connsiteX86" fmla="*/ 542551 w 2314690"/>
                      <a:gd name="connsiteY86" fmla="*/ 330322 h 959892"/>
                      <a:gd name="connsiteX87" fmla="*/ 535727 w 2314690"/>
                      <a:gd name="connsiteY87" fmla="*/ 364441 h 959892"/>
                      <a:gd name="connsiteX88" fmla="*/ 522079 w 2314690"/>
                      <a:gd name="connsiteY88" fmla="*/ 378089 h 959892"/>
                      <a:gd name="connsiteX89" fmla="*/ 511843 w 2314690"/>
                      <a:gd name="connsiteY89" fmla="*/ 381501 h 959892"/>
                      <a:gd name="connsiteX90" fmla="*/ 484548 w 2314690"/>
                      <a:gd name="connsiteY90" fmla="*/ 446328 h 959892"/>
                      <a:gd name="connsiteX91" fmla="*/ 481136 w 2314690"/>
                      <a:gd name="connsiteY91" fmla="*/ 466799 h 959892"/>
                      <a:gd name="connsiteX92" fmla="*/ 467488 w 2314690"/>
                      <a:gd name="connsiteY92" fmla="*/ 494095 h 959892"/>
                      <a:gd name="connsiteX93" fmla="*/ 429957 w 2314690"/>
                      <a:gd name="connsiteY93" fmla="*/ 569158 h 959892"/>
                      <a:gd name="connsiteX94" fmla="*/ 412897 w 2314690"/>
                      <a:gd name="connsiteY94" fmla="*/ 582805 h 959892"/>
                      <a:gd name="connsiteX95" fmla="*/ 389013 w 2314690"/>
                      <a:gd name="connsiteY95" fmla="*/ 623749 h 959892"/>
                      <a:gd name="connsiteX96" fmla="*/ 317363 w 2314690"/>
                      <a:gd name="connsiteY96" fmla="*/ 695399 h 959892"/>
                      <a:gd name="connsiteX97" fmla="*/ 307127 w 2314690"/>
                      <a:gd name="connsiteY97" fmla="*/ 712459 h 959892"/>
                      <a:gd name="connsiteX98" fmla="*/ 245712 w 2314690"/>
                      <a:gd name="connsiteY98" fmla="*/ 770462 h 959892"/>
                      <a:gd name="connsiteX99" fmla="*/ 211592 w 2314690"/>
                      <a:gd name="connsiteY99" fmla="*/ 831877 h 959892"/>
                      <a:gd name="connsiteX100" fmla="*/ 197945 w 2314690"/>
                      <a:gd name="connsiteY100" fmla="*/ 838701 h 959892"/>
                      <a:gd name="connsiteX101" fmla="*/ 180885 w 2314690"/>
                      <a:gd name="connsiteY101" fmla="*/ 848937 h 959892"/>
                      <a:gd name="connsiteX102" fmla="*/ 139942 w 2314690"/>
                      <a:gd name="connsiteY102" fmla="*/ 886468 h 959892"/>
                      <a:gd name="connsiteX103" fmla="*/ 129706 w 2314690"/>
                      <a:gd name="connsiteY103" fmla="*/ 889880 h 959892"/>
                      <a:gd name="connsiteX104" fmla="*/ 116058 w 2314690"/>
                      <a:gd name="connsiteY104" fmla="*/ 896704 h 959892"/>
                      <a:gd name="connsiteX105" fmla="*/ 37584 w 2314690"/>
                      <a:gd name="connsiteY105" fmla="*/ 923999 h 959892"/>
                      <a:gd name="connsiteX106" fmla="*/ 52 w 2314690"/>
                      <a:gd name="connsiteY106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2855 w 2314690"/>
                      <a:gd name="connsiteY46" fmla="*/ 688576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03330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03330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14703 w 2314690"/>
                      <a:gd name="connsiteY44" fmla="*/ 749990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4939 w 2314690"/>
                      <a:gd name="connsiteY43" fmla="*/ 753402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44106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45712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197945 w 2314690"/>
                      <a:gd name="connsiteY101" fmla="*/ 838701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29706 w 2314690"/>
                      <a:gd name="connsiteY104" fmla="*/ 889880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39942 w 2314690"/>
                      <a:gd name="connsiteY103" fmla="*/ 886468 h 959892"/>
                      <a:gd name="connsiteX104" fmla="*/ 132087 w 2314690"/>
                      <a:gd name="connsiteY104" fmla="*/ 875593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16058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13677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59309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37784 w 2314690"/>
                      <a:gd name="connsiteY31" fmla="*/ 913253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78978 w 2314690"/>
                      <a:gd name="connsiteY25" fmla="*/ 947883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81359 w 2314690"/>
                      <a:gd name="connsiteY25" fmla="*/ 943120 h 959892"/>
                      <a:gd name="connsiteX26" fmla="*/ 1941446 w 2314690"/>
                      <a:gd name="connsiteY26" fmla="*/ 944471 h 959892"/>
                      <a:gd name="connsiteX27" fmla="*/ 1924387 w 2314690"/>
                      <a:gd name="connsiteY27" fmla="*/ 941059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4690"/>
                      <a:gd name="connsiteY0" fmla="*/ 958119 h 959892"/>
                      <a:gd name="connsiteX1" fmla="*/ 30760 w 2314690"/>
                      <a:gd name="connsiteY1" fmla="*/ 954707 h 959892"/>
                      <a:gd name="connsiteX2" fmla="*/ 85351 w 2314690"/>
                      <a:gd name="connsiteY2" fmla="*/ 951806 h 959892"/>
                      <a:gd name="connsiteX3" fmla="*/ 143809 w 2314690"/>
                      <a:gd name="connsiteY3" fmla="*/ 950327 h 959892"/>
                      <a:gd name="connsiteX4" fmla="*/ 221828 w 2314690"/>
                      <a:gd name="connsiteY4" fmla="*/ 954707 h 959892"/>
                      <a:gd name="connsiteX5" fmla="*/ 371954 w 2314690"/>
                      <a:gd name="connsiteY5" fmla="*/ 951295 h 959892"/>
                      <a:gd name="connsiteX6" fmla="*/ 409485 w 2314690"/>
                      <a:gd name="connsiteY6" fmla="*/ 947883 h 959892"/>
                      <a:gd name="connsiteX7" fmla="*/ 432402 w 2314690"/>
                      <a:gd name="connsiteY7" fmla="*/ 944471 h 959892"/>
                      <a:gd name="connsiteX8" fmla="*/ 505019 w 2314690"/>
                      <a:gd name="connsiteY8" fmla="*/ 947883 h 959892"/>
                      <a:gd name="connsiteX9" fmla="*/ 713148 w 2314690"/>
                      <a:gd name="connsiteY9" fmla="*/ 944471 h 959892"/>
                      <a:gd name="connsiteX10" fmla="*/ 781387 w 2314690"/>
                      <a:gd name="connsiteY10" fmla="*/ 941059 h 959892"/>
                      <a:gd name="connsiteX11" fmla="*/ 880333 w 2314690"/>
                      <a:gd name="connsiteY11" fmla="*/ 937647 h 959892"/>
                      <a:gd name="connsiteX12" fmla="*/ 1081637 w 2314690"/>
                      <a:gd name="connsiteY12" fmla="*/ 941059 h 959892"/>
                      <a:gd name="connsiteX13" fmla="*/ 1293178 w 2314690"/>
                      <a:gd name="connsiteY13" fmla="*/ 930823 h 959892"/>
                      <a:gd name="connsiteX14" fmla="*/ 1318538 w 2314690"/>
                      <a:gd name="connsiteY14" fmla="*/ 934746 h 959892"/>
                      <a:gd name="connsiteX15" fmla="*/ 1358004 w 2314690"/>
                      <a:gd name="connsiteY15" fmla="*/ 934235 h 959892"/>
                      <a:gd name="connsiteX16" fmla="*/ 1470598 w 2314690"/>
                      <a:gd name="connsiteY16" fmla="*/ 941059 h 959892"/>
                      <a:gd name="connsiteX17" fmla="*/ 1661667 w 2314690"/>
                      <a:gd name="connsiteY17" fmla="*/ 947883 h 959892"/>
                      <a:gd name="connsiteX18" fmla="*/ 1695787 w 2314690"/>
                      <a:gd name="connsiteY18" fmla="*/ 951295 h 959892"/>
                      <a:gd name="connsiteX19" fmla="*/ 1852736 w 2314690"/>
                      <a:gd name="connsiteY19" fmla="*/ 958119 h 959892"/>
                      <a:gd name="connsiteX20" fmla="*/ 2081336 w 2314690"/>
                      <a:gd name="connsiteY20" fmla="*/ 954707 h 959892"/>
                      <a:gd name="connsiteX21" fmla="*/ 2214401 w 2314690"/>
                      <a:gd name="connsiteY21" fmla="*/ 954707 h 959892"/>
                      <a:gd name="connsiteX22" fmla="*/ 2313348 w 2314690"/>
                      <a:gd name="connsiteY22" fmla="*/ 954707 h 959892"/>
                      <a:gd name="connsiteX23" fmla="*/ 2292876 w 2314690"/>
                      <a:gd name="connsiteY23" fmla="*/ 951295 h 959892"/>
                      <a:gd name="connsiteX24" fmla="*/ 2214401 w 2314690"/>
                      <a:gd name="connsiteY24" fmla="*/ 947883 h 959892"/>
                      <a:gd name="connsiteX25" fmla="*/ 1981359 w 2314690"/>
                      <a:gd name="connsiteY25" fmla="*/ 943120 h 959892"/>
                      <a:gd name="connsiteX26" fmla="*/ 1941446 w 2314690"/>
                      <a:gd name="connsiteY26" fmla="*/ 944471 h 959892"/>
                      <a:gd name="connsiteX27" fmla="*/ 1926768 w 2314690"/>
                      <a:gd name="connsiteY27" fmla="*/ 936296 h 959892"/>
                      <a:gd name="connsiteX28" fmla="*/ 1900503 w 2314690"/>
                      <a:gd name="connsiteY28" fmla="*/ 934235 h 959892"/>
                      <a:gd name="connsiteX29" fmla="*/ 1818616 w 2314690"/>
                      <a:gd name="connsiteY29" fmla="*/ 927411 h 959892"/>
                      <a:gd name="connsiteX30" fmla="*/ 1791321 w 2314690"/>
                      <a:gd name="connsiteY30" fmla="*/ 923999 h 959892"/>
                      <a:gd name="connsiteX31" fmla="*/ 1687790 w 2314690"/>
                      <a:gd name="connsiteY31" fmla="*/ 918015 h 959892"/>
                      <a:gd name="connsiteX32" fmla="*/ 1606109 w 2314690"/>
                      <a:gd name="connsiteY32" fmla="*/ 903017 h 959892"/>
                      <a:gd name="connsiteX33" fmla="*/ 1586604 w 2314690"/>
                      <a:gd name="connsiteY33" fmla="*/ 903528 h 959892"/>
                      <a:gd name="connsiteX34" fmla="*/ 1561690 w 2314690"/>
                      <a:gd name="connsiteY34" fmla="*/ 896704 h 959892"/>
                      <a:gd name="connsiteX35" fmla="*/ 1508130 w 2314690"/>
                      <a:gd name="connsiteY35" fmla="*/ 872820 h 959892"/>
                      <a:gd name="connsiteX36" fmla="*/ 1491070 w 2314690"/>
                      <a:gd name="connsiteY36" fmla="*/ 869408 h 959892"/>
                      <a:gd name="connsiteX37" fmla="*/ 1456951 w 2314690"/>
                      <a:gd name="connsiteY37" fmla="*/ 859173 h 959892"/>
                      <a:gd name="connsiteX38" fmla="*/ 1402360 w 2314690"/>
                      <a:gd name="connsiteY38" fmla="*/ 848937 h 959892"/>
                      <a:gd name="connsiteX39" fmla="*/ 1358004 w 2314690"/>
                      <a:gd name="connsiteY39" fmla="*/ 831877 h 959892"/>
                      <a:gd name="connsiteX40" fmla="*/ 1289766 w 2314690"/>
                      <a:gd name="connsiteY40" fmla="*/ 807482 h 959892"/>
                      <a:gd name="connsiteX41" fmla="*/ 1250300 w 2314690"/>
                      <a:gd name="connsiteY41" fmla="*/ 789456 h 959892"/>
                      <a:gd name="connsiteX42" fmla="*/ 1235175 w 2314690"/>
                      <a:gd name="connsiteY42" fmla="*/ 770462 h 959892"/>
                      <a:gd name="connsiteX43" fmla="*/ 1220177 w 2314690"/>
                      <a:gd name="connsiteY43" fmla="*/ 755783 h 959892"/>
                      <a:gd name="connsiteX44" fmla="*/ 1200416 w 2314690"/>
                      <a:gd name="connsiteY44" fmla="*/ 745228 h 959892"/>
                      <a:gd name="connsiteX45" fmla="*/ 1163524 w 2314690"/>
                      <a:gd name="connsiteY45" fmla="*/ 726107 h 959892"/>
                      <a:gd name="connsiteX46" fmla="*/ 1110474 w 2314690"/>
                      <a:gd name="connsiteY46" fmla="*/ 686194 h 959892"/>
                      <a:gd name="connsiteX47" fmla="*/ 1091873 w 2314690"/>
                      <a:gd name="connsiteY47" fmla="*/ 664692 h 959892"/>
                      <a:gd name="connsiteX48" fmla="*/ 1074813 w 2314690"/>
                      <a:gd name="connsiteY48" fmla="*/ 637396 h 959892"/>
                      <a:gd name="connsiteX49" fmla="*/ 1057754 w 2314690"/>
                      <a:gd name="connsiteY49" fmla="*/ 630573 h 959892"/>
                      <a:gd name="connsiteX50" fmla="*/ 1051249 w 2314690"/>
                      <a:gd name="connsiteY50" fmla="*/ 623749 h 959892"/>
                      <a:gd name="connsiteX51" fmla="*/ 1036607 w 2314690"/>
                      <a:gd name="connsiteY51" fmla="*/ 599369 h 959892"/>
                      <a:gd name="connsiteX52" fmla="*/ 1013398 w 2314690"/>
                      <a:gd name="connsiteY52" fmla="*/ 579393 h 959892"/>
                      <a:gd name="connsiteX53" fmla="*/ 999751 w 2314690"/>
                      <a:gd name="connsiteY53" fmla="*/ 562334 h 959892"/>
                      <a:gd name="connsiteX54" fmla="*/ 989515 w 2314690"/>
                      <a:gd name="connsiteY54" fmla="*/ 555510 h 959892"/>
                      <a:gd name="connsiteX55" fmla="*/ 951848 w 2314690"/>
                      <a:gd name="connsiteY55" fmla="*/ 523324 h 959892"/>
                      <a:gd name="connsiteX56" fmla="*/ 937359 w 2314690"/>
                      <a:gd name="connsiteY56" fmla="*/ 499505 h 959892"/>
                      <a:gd name="connsiteX57" fmla="*/ 911040 w 2314690"/>
                      <a:gd name="connsiteY57" fmla="*/ 483859 h 959892"/>
                      <a:gd name="connsiteX58" fmla="*/ 900804 w 2314690"/>
                      <a:gd name="connsiteY58" fmla="*/ 470211 h 959892"/>
                      <a:gd name="connsiteX59" fmla="*/ 890569 w 2314690"/>
                      <a:gd name="connsiteY59" fmla="*/ 449740 h 959892"/>
                      <a:gd name="connsiteX60" fmla="*/ 879877 w 2314690"/>
                      <a:gd name="connsiteY60" fmla="*/ 426823 h 959892"/>
                      <a:gd name="connsiteX61" fmla="*/ 866685 w 2314690"/>
                      <a:gd name="connsiteY61" fmla="*/ 405384 h 959892"/>
                      <a:gd name="connsiteX62" fmla="*/ 839389 w 2314690"/>
                      <a:gd name="connsiteY62" fmla="*/ 378089 h 959892"/>
                      <a:gd name="connsiteX63" fmla="*/ 828698 w 2314690"/>
                      <a:gd name="connsiteY63" fmla="*/ 344936 h 959892"/>
                      <a:gd name="connsiteX64" fmla="*/ 812148 w 2314690"/>
                      <a:gd name="connsiteY64" fmla="*/ 313718 h 959892"/>
                      <a:gd name="connsiteX65" fmla="*/ 784798 w 2314690"/>
                      <a:gd name="connsiteY65" fmla="*/ 255259 h 959892"/>
                      <a:gd name="connsiteX66" fmla="*/ 754091 w 2314690"/>
                      <a:gd name="connsiteY66" fmla="*/ 207492 h 959892"/>
                      <a:gd name="connsiteX67" fmla="*/ 747267 w 2314690"/>
                      <a:gd name="connsiteY67" fmla="*/ 197256 h 959892"/>
                      <a:gd name="connsiteX68" fmla="*/ 728856 w 2314690"/>
                      <a:gd name="connsiteY68" fmla="*/ 145437 h 959892"/>
                      <a:gd name="connsiteX69" fmla="*/ 696088 w 2314690"/>
                      <a:gd name="connsiteY69" fmla="*/ 102753 h 959892"/>
                      <a:gd name="connsiteX70" fmla="*/ 696088 w 2314690"/>
                      <a:gd name="connsiteY70" fmla="*/ 85019 h 959892"/>
                      <a:gd name="connsiteX71" fmla="*/ 680378 w 2314690"/>
                      <a:gd name="connsiteY71" fmla="*/ 63160 h 959892"/>
                      <a:gd name="connsiteX72" fmla="*/ 672525 w 2314690"/>
                      <a:gd name="connsiteY72" fmla="*/ 29752 h 959892"/>
                      <a:gd name="connsiteX73" fmla="*/ 644909 w 2314690"/>
                      <a:gd name="connsiteY73" fmla="*/ 23247 h 959892"/>
                      <a:gd name="connsiteX74" fmla="*/ 657516 w 2314690"/>
                      <a:gd name="connsiteY74" fmla="*/ 476 h 959892"/>
                      <a:gd name="connsiteX75" fmla="*/ 631261 w 2314690"/>
                      <a:gd name="connsiteY75" fmla="*/ 57367 h 959892"/>
                      <a:gd name="connsiteX76" fmla="*/ 623014 w 2314690"/>
                      <a:gd name="connsiteY76" fmla="*/ 79316 h 959892"/>
                      <a:gd name="connsiteX77" fmla="*/ 610789 w 2314690"/>
                      <a:gd name="connsiteY77" fmla="*/ 122193 h 959892"/>
                      <a:gd name="connsiteX78" fmla="*/ 605626 w 2314690"/>
                      <a:gd name="connsiteY78" fmla="*/ 157628 h 959892"/>
                      <a:gd name="connsiteX79" fmla="*/ 597142 w 2314690"/>
                      <a:gd name="connsiteY79" fmla="*/ 190432 h 959892"/>
                      <a:gd name="connsiteX80" fmla="*/ 593730 w 2314690"/>
                      <a:gd name="connsiteY80" fmla="*/ 204080 h 959892"/>
                      <a:gd name="connsiteX81" fmla="*/ 590318 w 2314690"/>
                      <a:gd name="connsiteY81" fmla="*/ 224552 h 959892"/>
                      <a:gd name="connsiteX82" fmla="*/ 583494 w 2314690"/>
                      <a:gd name="connsiteY82" fmla="*/ 248435 h 959892"/>
                      <a:gd name="connsiteX83" fmla="*/ 569846 w 2314690"/>
                      <a:gd name="connsiteY83" fmla="*/ 262083 h 959892"/>
                      <a:gd name="connsiteX84" fmla="*/ 556198 w 2314690"/>
                      <a:gd name="connsiteY84" fmla="*/ 289379 h 959892"/>
                      <a:gd name="connsiteX85" fmla="*/ 549375 w 2314690"/>
                      <a:gd name="connsiteY85" fmla="*/ 299614 h 959892"/>
                      <a:gd name="connsiteX86" fmla="*/ 545963 w 2314690"/>
                      <a:gd name="connsiteY86" fmla="*/ 320086 h 959892"/>
                      <a:gd name="connsiteX87" fmla="*/ 542551 w 2314690"/>
                      <a:gd name="connsiteY87" fmla="*/ 330322 h 959892"/>
                      <a:gd name="connsiteX88" fmla="*/ 535727 w 2314690"/>
                      <a:gd name="connsiteY88" fmla="*/ 364441 h 959892"/>
                      <a:gd name="connsiteX89" fmla="*/ 522079 w 2314690"/>
                      <a:gd name="connsiteY89" fmla="*/ 378089 h 959892"/>
                      <a:gd name="connsiteX90" fmla="*/ 511843 w 2314690"/>
                      <a:gd name="connsiteY90" fmla="*/ 381501 h 959892"/>
                      <a:gd name="connsiteX91" fmla="*/ 484548 w 2314690"/>
                      <a:gd name="connsiteY91" fmla="*/ 446328 h 959892"/>
                      <a:gd name="connsiteX92" fmla="*/ 481136 w 2314690"/>
                      <a:gd name="connsiteY92" fmla="*/ 466799 h 959892"/>
                      <a:gd name="connsiteX93" fmla="*/ 467488 w 2314690"/>
                      <a:gd name="connsiteY93" fmla="*/ 494095 h 959892"/>
                      <a:gd name="connsiteX94" fmla="*/ 429957 w 2314690"/>
                      <a:gd name="connsiteY94" fmla="*/ 569158 h 959892"/>
                      <a:gd name="connsiteX95" fmla="*/ 412897 w 2314690"/>
                      <a:gd name="connsiteY95" fmla="*/ 582805 h 959892"/>
                      <a:gd name="connsiteX96" fmla="*/ 389013 w 2314690"/>
                      <a:gd name="connsiteY96" fmla="*/ 623749 h 959892"/>
                      <a:gd name="connsiteX97" fmla="*/ 317363 w 2314690"/>
                      <a:gd name="connsiteY97" fmla="*/ 695399 h 959892"/>
                      <a:gd name="connsiteX98" fmla="*/ 307127 w 2314690"/>
                      <a:gd name="connsiteY98" fmla="*/ 712459 h 959892"/>
                      <a:gd name="connsiteX99" fmla="*/ 250474 w 2314690"/>
                      <a:gd name="connsiteY99" fmla="*/ 770462 h 959892"/>
                      <a:gd name="connsiteX100" fmla="*/ 211592 w 2314690"/>
                      <a:gd name="connsiteY100" fmla="*/ 831877 h 959892"/>
                      <a:gd name="connsiteX101" fmla="*/ 200326 w 2314690"/>
                      <a:gd name="connsiteY101" fmla="*/ 831557 h 959892"/>
                      <a:gd name="connsiteX102" fmla="*/ 180885 w 2314690"/>
                      <a:gd name="connsiteY102" fmla="*/ 848937 h 959892"/>
                      <a:gd name="connsiteX103" fmla="*/ 154229 w 2314690"/>
                      <a:gd name="connsiteY103" fmla="*/ 867418 h 959892"/>
                      <a:gd name="connsiteX104" fmla="*/ 132087 w 2314690"/>
                      <a:gd name="connsiteY104" fmla="*/ 875593 h 959892"/>
                      <a:gd name="connsiteX105" fmla="*/ 108915 w 2314690"/>
                      <a:gd name="connsiteY105" fmla="*/ 896704 h 959892"/>
                      <a:gd name="connsiteX106" fmla="*/ 37584 w 2314690"/>
                      <a:gd name="connsiteY106" fmla="*/ 923999 h 959892"/>
                      <a:gd name="connsiteX107" fmla="*/ 52 w 2314690"/>
                      <a:gd name="connsiteY107" fmla="*/ 958119 h 959892"/>
                      <a:gd name="connsiteX0" fmla="*/ 52 w 2315303"/>
                      <a:gd name="connsiteY0" fmla="*/ 958119 h 959892"/>
                      <a:gd name="connsiteX1" fmla="*/ 30760 w 2315303"/>
                      <a:gd name="connsiteY1" fmla="*/ 954707 h 959892"/>
                      <a:gd name="connsiteX2" fmla="*/ 85351 w 2315303"/>
                      <a:gd name="connsiteY2" fmla="*/ 951806 h 959892"/>
                      <a:gd name="connsiteX3" fmla="*/ 143809 w 2315303"/>
                      <a:gd name="connsiteY3" fmla="*/ 950327 h 959892"/>
                      <a:gd name="connsiteX4" fmla="*/ 221828 w 2315303"/>
                      <a:gd name="connsiteY4" fmla="*/ 954707 h 959892"/>
                      <a:gd name="connsiteX5" fmla="*/ 371954 w 2315303"/>
                      <a:gd name="connsiteY5" fmla="*/ 951295 h 959892"/>
                      <a:gd name="connsiteX6" fmla="*/ 409485 w 2315303"/>
                      <a:gd name="connsiteY6" fmla="*/ 947883 h 959892"/>
                      <a:gd name="connsiteX7" fmla="*/ 432402 w 2315303"/>
                      <a:gd name="connsiteY7" fmla="*/ 944471 h 959892"/>
                      <a:gd name="connsiteX8" fmla="*/ 505019 w 2315303"/>
                      <a:gd name="connsiteY8" fmla="*/ 947883 h 959892"/>
                      <a:gd name="connsiteX9" fmla="*/ 713148 w 2315303"/>
                      <a:gd name="connsiteY9" fmla="*/ 944471 h 959892"/>
                      <a:gd name="connsiteX10" fmla="*/ 781387 w 2315303"/>
                      <a:gd name="connsiteY10" fmla="*/ 941059 h 959892"/>
                      <a:gd name="connsiteX11" fmla="*/ 880333 w 2315303"/>
                      <a:gd name="connsiteY11" fmla="*/ 937647 h 959892"/>
                      <a:gd name="connsiteX12" fmla="*/ 1081637 w 2315303"/>
                      <a:gd name="connsiteY12" fmla="*/ 941059 h 959892"/>
                      <a:gd name="connsiteX13" fmla="*/ 1293178 w 2315303"/>
                      <a:gd name="connsiteY13" fmla="*/ 930823 h 959892"/>
                      <a:gd name="connsiteX14" fmla="*/ 1318538 w 2315303"/>
                      <a:gd name="connsiteY14" fmla="*/ 934746 h 959892"/>
                      <a:gd name="connsiteX15" fmla="*/ 1358004 w 2315303"/>
                      <a:gd name="connsiteY15" fmla="*/ 934235 h 959892"/>
                      <a:gd name="connsiteX16" fmla="*/ 1470598 w 2315303"/>
                      <a:gd name="connsiteY16" fmla="*/ 941059 h 959892"/>
                      <a:gd name="connsiteX17" fmla="*/ 1661667 w 2315303"/>
                      <a:gd name="connsiteY17" fmla="*/ 947883 h 959892"/>
                      <a:gd name="connsiteX18" fmla="*/ 1695787 w 2315303"/>
                      <a:gd name="connsiteY18" fmla="*/ 951295 h 959892"/>
                      <a:gd name="connsiteX19" fmla="*/ 1852736 w 2315303"/>
                      <a:gd name="connsiteY19" fmla="*/ 958119 h 959892"/>
                      <a:gd name="connsiteX20" fmla="*/ 2081336 w 2315303"/>
                      <a:gd name="connsiteY20" fmla="*/ 954707 h 959892"/>
                      <a:gd name="connsiteX21" fmla="*/ 2214401 w 2315303"/>
                      <a:gd name="connsiteY21" fmla="*/ 954707 h 959892"/>
                      <a:gd name="connsiteX22" fmla="*/ 2313348 w 2315303"/>
                      <a:gd name="connsiteY22" fmla="*/ 954707 h 959892"/>
                      <a:gd name="connsiteX23" fmla="*/ 2292876 w 2315303"/>
                      <a:gd name="connsiteY23" fmla="*/ 951295 h 959892"/>
                      <a:gd name="connsiteX24" fmla="*/ 2219164 w 2315303"/>
                      <a:gd name="connsiteY24" fmla="*/ 943120 h 959892"/>
                      <a:gd name="connsiteX25" fmla="*/ 1981359 w 2315303"/>
                      <a:gd name="connsiteY25" fmla="*/ 943120 h 959892"/>
                      <a:gd name="connsiteX26" fmla="*/ 1941446 w 2315303"/>
                      <a:gd name="connsiteY26" fmla="*/ 944471 h 959892"/>
                      <a:gd name="connsiteX27" fmla="*/ 1926768 w 2315303"/>
                      <a:gd name="connsiteY27" fmla="*/ 936296 h 959892"/>
                      <a:gd name="connsiteX28" fmla="*/ 1900503 w 2315303"/>
                      <a:gd name="connsiteY28" fmla="*/ 934235 h 959892"/>
                      <a:gd name="connsiteX29" fmla="*/ 1818616 w 2315303"/>
                      <a:gd name="connsiteY29" fmla="*/ 927411 h 959892"/>
                      <a:gd name="connsiteX30" fmla="*/ 1791321 w 2315303"/>
                      <a:gd name="connsiteY30" fmla="*/ 923999 h 959892"/>
                      <a:gd name="connsiteX31" fmla="*/ 1687790 w 2315303"/>
                      <a:gd name="connsiteY31" fmla="*/ 918015 h 959892"/>
                      <a:gd name="connsiteX32" fmla="*/ 1606109 w 2315303"/>
                      <a:gd name="connsiteY32" fmla="*/ 903017 h 959892"/>
                      <a:gd name="connsiteX33" fmla="*/ 1586604 w 2315303"/>
                      <a:gd name="connsiteY33" fmla="*/ 903528 h 959892"/>
                      <a:gd name="connsiteX34" fmla="*/ 1561690 w 2315303"/>
                      <a:gd name="connsiteY34" fmla="*/ 896704 h 959892"/>
                      <a:gd name="connsiteX35" fmla="*/ 1508130 w 2315303"/>
                      <a:gd name="connsiteY35" fmla="*/ 872820 h 959892"/>
                      <a:gd name="connsiteX36" fmla="*/ 1491070 w 2315303"/>
                      <a:gd name="connsiteY36" fmla="*/ 869408 h 959892"/>
                      <a:gd name="connsiteX37" fmla="*/ 1456951 w 2315303"/>
                      <a:gd name="connsiteY37" fmla="*/ 859173 h 959892"/>
                      <a:gd name="connsiteX38" fmla="*/ 1402360 w 2315303"/>
                      <a:gd name="connsiteY38" fmla="*/ 848937 h 959892"/>
                      <a:gd name="connsiteX39" fmla="*/ 1358004 w 2315303"/>
                      <a:gd name="connsiteY39" fmla="*/ 831877 h 959892"/>
                      <a:gd name="connsiteX40" fmla="*/ 1289766 w 2315303"/>
                      <a:gd name="connsiteY40" fmla="*/ 807482 h 959892"/>
                      <a:gd name="connsiteX41" fmla="*/ 1250300 w 2315303"/>
                      <a:gd name="connsiteY41" fmla="*/ 789456 h 959892"/>
                      <a:gd name="connsiteX42" fmla="*/ 1235175 w 2315303"/>
                      <a:gd name="connsiteY42" fmla="*/ 770462 h 959892"/>
                      <a:gd name="connsiteX43" fmla="*/ 1220177 w 2315303"/>
                      <a:gd name="connsiteY43" fmla="*/ 755783 h 959892"/>
                      <a:gd name="connsiteX44" fmla="*/ 1200416 w 2315303"/>
                      <a:gd name="connsiteY44" fmla="*/ 745228 h 959892"/>
                      <a:gd name="connsiteX45" fmla="*/ 1163524 w 2315303"/>
                      <a:gd name="connsiteY45" fmla="*/ 726107 h 959892"/>
                      <a:gd name="connsiteX46" fmla="*/ 1110474 w 2315303"/>
                      <a:gd name="connsiteY46" fmla="*/ 686194 h 959892"/>
                      <a:gd name="connsiteX47" fmla="*/ 1091873 w 2315303"/>
                      <a:gd name="connsiteY47" fmla="*/ 664692 h 959892"/>
                      <a:gd name="connsiteX48" fmla="*/ 1074813 w 2315303"/>
                      <a:gd name="connsiteY48" fmla="*/ 637396 h 959892"/>
                      <a:gd name="connsiteX49" fmla="*/ 1057754 w 2315303"/>
                      <a:gd name="connsiteY49" fmla="*/ 630573 h 959892"/>
                      <a:gd name="connsiteX50" fmla="*/ 1051249 w 2315303"/>
                      <a:gd name="connsiteY50" fmla="*/ 623749 h 959892"/>
                      <a:gd name="connsiteX51" fmla="*/ 1036607 w 2315303"/>
                      <a:gd name="connsiteY51" fmla="*/ 599369 h 959892"/>
                      <a:gd name="connsiteX52" fmla="*/ 1013398 w 2315303"/>
                      <a:gd name="connsiteY52" fmla="*/ 579393 h 959892"/>
                      <a:gd name="connsiteX53" fmla="*/ 999751 w 2315303"/>
                      <a:gd name="connsiteY53" fmla="*/ 562334 h 959892"/>
                      <a:gd name="connsiteX54" fmla="*/ 989515 w 2315303"/>
                      <a:gd name="connsiteY54" fmla="*/ 555510 h 959892"/>
                      <a:gd name="connsiteX55" fmla="*/ 951848 w 2315303"/>
                      <a:gd name="connsiteY55" fmla="*/ 523324 h 959892"/>
                      <a:gd name="connsiteX56" fmla="*/ 937359 w 2315303"/>
                      <a:gd name="connsiteY56" fmla="*/ 499505 h 959892"/>
                      <a:gd name="connsiteX57" fmla="*/ 911040 w 2315303"/>
                      <a:gd name="connsiteY57" fmla="*/ 483859 h 959892"/>
                      <a:gd name="connsiteX58" fmla="*/ 900804 w 2315303"/>
                      <a:gd name="connsiteY58" fmla="*/ 470211 h 959892"/>
                      <a:gd name="connsiteX59" fmla="*/ 890569 w 2315303"/>
                      <a:gd name="connsiteY59" fmla="*/ 449740 h 959892"/>
                      <a:gd name="connsiteX60" fmla="*/ 879877 w 2315303"/>
                      <a:gd name="connsiteY60" fmla="*/ 426823 h 959892"/>
                      <a:gd name="connsiteX61" fmla="*/ 866685 w 2315303"/>
                      <a:gd name="connsiteY61" fmla="*/ 405384 h 959892"/>
                      <a:gd name="connsiteX62" fmla="*/ 839389 w 2315303"/>
                      <a:gd name="connsiteY62" fmla="*/ 378089 h 959892"/>
                      <a:gd name="connsiteX63" fmla="*/ 828698 w 2315303"/>
                      <a:gd name="connsiteY63" fmla="*/ 344936 h 959892"/>
                      <a:gd name="connsiteX64" fmla="*/ 812148 w 2315303"/>
                      <a:gd name="connsiteY64" fmla="*/ 313718 h 959892"/>
                      <a:gd name="connsiteX65" fmla="*/ 784798 w 2315303"/>
                      <a:gd name="connsiteY65" fmla="*/ 255259 h 959892"/>
                      <a:gd name="connsiteX66" fmla="*/ 754091 w 2315303"/>
                      <a:gd name="connsiteY66" fmla="*/ 207492 h 959892"/>
                      <a:gd name="connsiteX67" fmla="*/ 747267 w 2315303"/>
                      <a:gd name="connsiteY67" fmla="*/ 197256 h 959892"/>
                      <a:gd name="connsiteX68" fmla="*/ 728856 w 2315303"/>
                      <a:gd name="connsiteY68" fmla="*/ 145437 h 959892"/>
                      <a:gd name="connsiteX69" fmla="*/ 696088 w 2315303"/>
                      <a:gd name="connsiteY69" fmla="*/ 102753 h 959892"/>
                      <a:gd name="connsiteX70" fmla="*/ 696088 w 2315303"/>
                      <a:gd name="connsiteY70" fmla="*/ 85019 h 959892"/>
                      <a:gd name="connsiteX71" fmla="*/ 680378 w 2315303"/>
                      <a:gd name="connsiteY71" fmla="*/ 63160 h 959892"/>
                      <a:gd name="connsiteX72" fmla="*/ 672525 w 2315303"/>
                      <a:gd name="connsiteY72" fmla="*/ 29752 h 959892"/>
                      <a:gd name="connsiteX73" fmla="*/ 644909 w 2315303"/>
                      <a:gd name="connsiteY73" fmla="*/ 23247 h 959892"/>
                      <a:gd name="connsiteX74" fmla="*/ 657516 w 2315303"/>
                      <a:gd name="connsiteY74" fmla="*/ 476 h 959892"/>
                      <a:gd name="connsiteX75" fmla="*/ 631261 w 2315303"/>
                      <a:gd name="connsiteY75" fmla="*/ 57367 h 959892"/>
                      <a:gd name="connsiteX76" fmla="*/ 623014 w 2315303"/>
                      <a:gd name="connsiteY76" fmla="*/ 79316 h 959892"/>
                      <a:gd name="connsiteX77" fmla="*/ 610789 w 2315303"/>
                      <a:gd name="connsiteY77" fmla="*/ 122193 h 959892"/>
                      <a:gd name="connsiteX78" fmla="*/ 605626 w 2315303"/>
                      <a:gd name="connsiteY78" fmla="*/ 157628 h 959892"/>
                      <a:gd name="connsiteX79" fmla="*/ 597142 w 2315303"/>
                      <a:gd name="connsiteY79" fmla="*/ 190432 h 959892"/>
                      <a:gd name="connsiteX80" fmla="*/ 593730 w 2315303"/>
                      <a:gd name="connsiteY80" fmla="*/ 204080 h 959892"/>
                      <a:gd name="connsiteX81" fmla="*/ 590318 w 2315303"/>
                      <a:gd name="connsiteY81" fmla="*/ 224552 h 959892"/>
                      <a:gd name="connsiteX82" fmla="*/ 583494 w 2315303"/>
                      <a:gd name="connsiteY82" fmla="*/ 248435 h 959892"/>
                      <a:gd name="connsiteX83" fmla="*/ 569846 w 2315303"/>
                      <a:gd name="connsiteY83" fmla="*/ 262083 h 959892"/>
                      <a:gd name="connsiteX84" fmla="*/ 556198 w 2315303"/>
                      <a:gd name="connsiteY84" fmla="*/ 289379 h 959892"/>
                      <a:gd name="connsiteX85" fmla="*/ 549375 w 2315303"/>
                      <a:gd name="connsiteY85" fmla="*/ 299614 h 959892"/>
                      <a:gd name="connsiteX86" fmla="*/ 545963 w 2315303"/>
                      <a:gd name="connsiteY86" fmla="*/ 320086 h 959892"/>
                      <a:gd name="connsiteX87" fmla="*/ 542551 w 2315303"/>
                      <a:gd name="connsiteY87" fmla="*/ 330322 h 959892"/>
                      <a:gd name="connsiteX88" fmla="*/ 535727 w 2315303"/>
                      <a:gd name="connsiteY88" fmla="*/ 364441 h 959892"/>
                      <a:gd name="connsiteX89" fmla="*/ 522079 w 2315303"/>
                      <a:gd name="connsiteY89" fmla="*/ 378089 h 959892"/>
                      <a:gd name="connsiteX90" fmla="*/ 511843 w 2315303"/>
                      <a:gd name="connsiteY90" fmla="*/ 381501 h 959892"/>
                      <a:gd name="connsiteX91" fmla="*/ 484548 w 2315303"/>
                      <a:gd name="connsiteY91" fmla="*/ 446328 h 959892"/>
                      <a:gd name="connsiteX92" fmla="*/ 481136 w 2315303"/>
                      <a:gd name="connsiteY92" fmla="*/ 466799 h 959892"/>
                      <a:gd name="connsiteX93" fmla="*/ 467488 w 2315303"/>
                      <a:gd name="connsiteY93" fmla="*/ 494095 h 959892"/>
                      <a:gd name="connsiteX94" fmla="*/ 429957 w 2315303"/>
                      <a:gd name="connsiteY94" fmla="*/ 569158 h 959892"/>
                      <a:gd name="connsiteX95" fmla="*/ 412897 w 2315303"/>
                      <a:gd name="connsiteY95" fmla="*/ 582805 h 959892"/>
                      <a:gd name="connsiteX96" fmla="*/ 389013 w 2315303"/>
                      <a:gd name="connsiteY96" fmla="*/ 623749 h 959892"/>
                      <a:gd name="connsiteX97" fmla="*/ 317363 w 2315303"/>
                      <a:gd name="connsiteY97" fmla="*/ 695399 h 959892"/>
                      <a:gd name="connsiteX98" fmla="*/ 307127 w 2315303"/>
                      <a:gd name="connsiteY98" fmla="*/ 712459 h 959892"/>
                      <a:gd name="connsiteX99" fmla="*/ 250474 w 2315303"/>
                      <a:gd name="connsiteY99" fmla="*/ 770462 h 959892"/>
                      <a:gd name="connsiteX100" fmla="*/ 211592 w 2315303"/>
                      <a:gd name="connsiteY100" fmla="*/ 831877 h 959892"/>
                      <a:gd name="connsiteX101" fmla="*/ 200326 w 2315303"/>
                      <a:gd name="connsiteY101" fmla="*/ 831557 h 959892"/>
                      <a:gd name="connsiteX102" fmla="*/ 180885 w 2315303"/>
                      <a:gd name="connsiteY102" fmla="*/ 848937 h 959892"/>
                      <a:gd name="connsiteX103" fmla="*/ 154229 w 2315303"/>
                      <a:gd name="connsiteY103" fmla="*/ 867418 h 959892"/>
                      <a:gd name="connsiteX104" fmla="*/ 132087 w 2315303"/>
                      <a:gd name="connsiteY104" fmla="*/ 875593 h 959892"/>
                      <a:gd name="connsiteX105" fmla="*/ 108915 w 2315303"/>
                      <a:gd name="connsiteY105" fmla="*/ 896704 h 959892"/>
                      <a:gd name="connsiteX106" fmla="*/ 37584 w 2315303"/>
                      <a:gd name="connsiteY106" fmla="*/ 923999 h 959892"/>
                      <a:gd name="connsiteX107" fmla="*/ 52 w 2315303"/>
                      <a:gd name="connsiteY107" fmla="*/ 958119 h 959892"/>
                      <a:gd name="connsiteX0" fmla="*/ 52 w 2315303"/>
                      <a:gd name="connsiteY0" fmla="*/ 958119 h 959892"/>
                      <a:gd name="connsiteX1" fmla="*/ 30760 w 2315303"/>
                      <a:gd name="connsiteY1" fmla="*/ 954707 h 959892"/>
                      <a:gd name="connsiteX2" fmla="*/ 85351 w 2315303"/>
                      <a:gd name="connsiteY2" fmla="*/ 951806 h 959892"/>
                      <a:gd name="connsiteX3" fmla="*/ 143809 w 2315303"/>
                      <a:gd name="connsiteY3" fmla="*/ 950327 h 959892"/>
                      <a:gd name="connsiteX4" fmla="*/ 221828 w 2315303"/>
                      <a:gd name="connsiteY4" fmla="*/ 954707 h 959892"/>
                      <a:gd name="connsiteX5" fmla="*/ 371954 w 2315303"/>
                      <a:gd name="connsiteY5" fmla="*/ 951295 h 959892"/>
                      <a:gd name="connsiteX6" fmla="*/ 409485 w 2315303"/>
                      <a:gd name="connsiteY6" fmla="*/ 947883 h 959892"/>
                      <a:gd name="connsiteX7" fmla="*/ 432402 w 2315303"/>
                      <a:gd name="connsiteY7" fmla="*/ 944471 h 959892"/>
                      <a:gd name="connsiteX8" fmla="*/ 505019 w 2315303"/>
                      <a:gd name="connsiteY8" fmla="*/ 947883 h 959892"/>
                      <a:gd name="connsiteX9" fmla="*/ 713148 w 2315303"/>
                      <a:gd name="connsiteY9" fmla="*/ 944471 h 959892"/>
                      <a:gd name="connsiteX10" fmla="*/ 781387 w 2315303"/>
                      <a:gd name="connsiteY10" fmla="*/ 941059 h 959892"/>
                      <a:gd name="connsiteX11" fmla="*/ 880333 w 2315303"/>
                      <a:gd name="connsiteY11" fmla="*/ 937647 h 959892"/>
                      <a:gd name="connsiteX12" fmla="*/ 1081637 w 2315303"/>
                      <a:gd name="connsiteY12" fmla="*/ 941059 h 959892"/>
                      <a:gd name="connsiteX13" fmla="*/ 1293178 w 2315303"/>
                      <a:gd name="connsiteY13" fmla="*/ 930823 h 959892"/>
                      <a:gd name="connsiteX14" fmla="*/ 1318538 w 2315303"/>
                      <a:gd name="connsiteY14" fmla="*/ 934746 h 959892"/>
                      <a:gd name="connsiteX15" fmla="*/ 1358004 w 2315303"/>
                      <a:gd name="connsiteY15" fmla="*/ 934235 h 959892"/>
                      <a:gd name="connsiteX16" fmla="*/ 1470598 w 2315303"/>
                      <a:gd name="connsiteY16" fmla="*/ 941059 h 959892"/>
                      <a:gd name="connsiteX17" fmla="*/ 1661667 w 2315303"/>
                      <a:gd name="connsiteY17" fmla="*/ 947883 h 959892"/>
                      <a:gd name="connsiteX18" fmla="*/ 1695787 w 2315303"/>
                      <a:gd name="connsiteY18" fmla="*/ 951295 h 959892"/>
                      <a:gd name="connsiteX19" fmla="*/ 1852736 w 2315303"/>
                      <a:gd name="connsiteY19" fmla="*/ 958119 h 959892"/>
                      <a:gd name="connsiteX20" fmla="*/ 2081336 w 2315303"/>
                      <a:gd name="connsiteY20" fmla="*/ 954707 h 959892"/>
                      <a:gd name="connsiteX21" fmla="*/ 2214401 w 2315303"/>
                      <a:gd name="connsiteY21" fmla="*/ 954707 h 959892"/>
                      <a:gd name="connsiteX22" fmla="*/ 2313348 w 2315303"/>
                      <a:gd name="connsiteY22" fmla="*/ 954707 h 959892"/>
                      <a:gd name="connsiteX23" fmla="*/ 2292876 w 2315303"/>
                      <a:gd name="connsiteY23" fmla="*/ 951295 h 959892"/>
                      <a:gd name="connsiteX24" fmla="*/ 2219164 w 2315303"/>
                      <a:gd name="connsiteY24" fmla="*/ 943120 h 959892"/>
                      <a:gd name="connsiteX25" fmla="*/ 1981359 w 2315303"/>
                      <a:gd name="connsiteY25" fmla="*/ 943120 h 959892"/>
                      <a:gd name="connsiteX26" fmla="*/ 1941446 w 2315303"/>
                      <a:gd name="connsiteY26" fmla="*/ 944471 h 959892"/>
                      <a:gd name="connsiteX27" fmla="*/ 1926768 w 2315303"/>
                      <a:gd name="connsiteY27" fmla="*/ 936296 h 959892"/>
                      <a:gd name="connsiteX28" fmla="*/ 1900503 w 2315303"/>
                      <a:gd name="connsiteY28" fmla="*/ 934235 h 959892"/>
                      <a:gd name="connsiteX29" fmla="*/ 1818616 w 2315303"/>
                      <a:gd name="connsiteY29" fmla="*/ 927411 h 959892"/>
                      <a:gd name="connsiteX30" fmla="*/ 1791321 w 2315303"/>
                      <a:gd name="connsiteY30" fmla="*/ 923999 h 959892"/>
                      <a:gd name="connsiteX31" fmla="*/ 1687790 w 2315303"/>
                      <a:gd name="connsiteY31" fmla="*/ 918015 h 959892"/>
                      <a:gd name="connsiteX32" fmla="*/ 1606109 w 2315303"/>
                      <a:gd name="connsiteY32" fmla="*/ 903017 h 959892"/>
                      <a:gd name="connsiteX33" fmla="*/ 1586604 w 2315303"/>
                      <a:gd name="connsiteY33" fmla="*/ 903528 h 959892"/>
                      <a:gd name="connsiteX34" fmla="*/ 1561690 w 2315303"/>
                      <a:gd name="connsiteY34" fmla="*/ 896704 h 959892"/>
                      <a:gd name="connsiteX35" fmla="*/ 1508130 w 2315303"/>
                      <a:gd name="connsiteY35" fmla="*/ 872820 h 959892"/>
                      <a:gd name="connsiteX36" fmla="*/ 1491070 w 2315303"/>
                      <a:gd name="connsiteY36" fmla="*/ 869408 h 959892"/>
                      <a:gd name="connsiteX37" fmla="*/ 1456951 w 2315303"/>
                      <a:gd name="connsiteY37" fmla="*/ 859173 h 959892"/>
                      <a:gd name="connsiteX38" fmla="*/ 1402360 w 2315303"/>
                      <a:gd name="connsiteY38" fmla="*/ 848937 h 959892"/>
                      <a:gd name="connsiteX39" fmla="*/ 1358004 w 2315303"/>
                      <a:gd name="connsiteY39" fmla="*/ 831877 h 959892"/>
                      <a:gd name="connsiteX40" fmla="*/ 1289766 w 2315303"/>
                      <a:gd name="connsiteY40" fmla="*/ 807482 h 959892"/>
                      <a:gd name="connsiteX41" fmla="*/ 1250300 w 2315303"/>
                      <a:gd name="connsiteY41" fmla="*/ 789456 h 959892"/>
                      <a:gd name="connsiteX42" fmla="*/ 1235175 w 2315303"/>
                      <a:gd name="connsiteY42" fmla="*/ 770462 h 959892"/>
                      <a:gd name="connsiteX43" fmla="*/ 1220177 w 2315303"/>
                      <a:gd name="connsiteY43" fmla="*/ 755783 h 959892"/>
                      <a:gd name="connsiteX44" fmla="*/ 1200416 w 2315303"/>
                      <a:gd name="connsiteY44" fmla="*/ 745228 h 959892"/>
                      <a:gd name="connsiteX45" fmla="*/ 1163524 w 2315303"/>
                      <a:gd name="connsiteY45" fmla="*/ 726107 h 959892"/>
                      <a:gd name="connsiteX46" fmla="*/ 1110474 w 2315303"/>
                      <a:gd name="connsiteY46" fmla="*/ 686194 h 959892"/>
                      <a:gd name="connsiteX47" fmla="*/ 1091873 w 2315303"/>
                      <a:gd name="connsiteY47" fmla="*/ 664692 h 959892"/>
                      <a:gd name="connsiteX48" fmla="*/ 1074813 w 2315303"/>
                      <a:gd name="connsiteY48" fmla="*/ 637396 h 959892"/>
                      <a:gd name="connsiteX49" fmla="*/ 1057754 w 2315303"/>
                      <a:gd name="connsiteY49" fmla="*/ 630573 h 959892"/>
                      <a:gd name="connsiteX50" fmla="*/ 1051249 w 2315303"/>
                      <a:gd name="connsiteY50" fmla="*/ 623749 h 959892"/>
                      <a:gd name="connsiteX51" fmla="*/ 1036607 w 2315303"/>
                      <a:gd name="connsiteY51" fmla="*/ 599369 h 959892"/>
                      <a:gd name="connsiteX52" fmla="*/ 1013398 w 2315303"/>
                      <a:gd name="connsiteY52" fmla="*/ 579393 h 959892"/>
                      <a:gd name="connsiteX53" fmla="*/ 999751 w 2315303"/>
                      <a:gd name="connsiteY53" fmla="*/ 562334 h 959892"/>
                      <a:gd name="connsiteX54" fmla="*/ 989515 w 2315303"/>
                      <a:gd name="connsiteY54" fmla="*/ 555510 h 959892"/>
                      <a:gd name="connsiteX55" fmla="*/ 951848 w 2315303"/>
                      <a:gd name="connsiteY55" fmla="*/ 523324 h 959892"/>
                      <a:gd name="connsiteX56" fmla="*/ 937359 w 2315303"/>
                      <a:gd name="connsiteY56" fmla="*/ 499505 h 959892"/>
                      <a:gd name="connsiteX57" fmla="*/ 911040 w 2315303"/>
                      <a:gd name="connsiteY57" fmla="*/ 483859 h 959892"/>
                      <a:gd name="connsiteX58" fmla="*/ 900804 w 2315303"/>
                      <a:gd name="connsiteY58" fmla="*/ 470211 h 959892"/>
                      <a:gd name="connsiteX59" fmla="*/ 890569 w 2315303"/>
                      <a:gd name="connsiteY59" fmla="*/ 449740 h 959892"/>
                      <a:gd name="connsiteX60" fmla="*/ 879877 w 2315303"/>
                      <a:gd name="connsiteY60" fmla="*/ 426823 h 959892"/>
                      <a:gd name="connsiteX61" fmla="*/ 866685 w 2315303"/>
                      <a:gd name="connsiteY61" fmla="*/ 405384 h 959892"/>
                      <a:gd name="connsiteX62" fmla="*/ 839389 w 2315303"/>
                      <a:gd name="connsiteY62" fmla="*/ 378089 h 959892"/>
                      <a:gd name="connsiteX63" fmla="*/ 828698 w 2315303"/>
                      <a:gd name="connsiteY63" fmla="*/ 344936 h 959892"/>
                      <a:gd name="connsiteX64" fmla="*/ 812148 w 2315303"/>
                      <a:gd name="connsiteY64" fmla="*/ 313718 h 959892"/>
                      <a:gd name="connsiteX65" fmla="*/ 784798 w 2315303"/>
                      <a:gd name="connsiteY65" fmla="*/ 255259 h 959892"/>
                      <a:gd name="connsiteX66" fmla="*/ 754091 w 2315303"/>
                      <a:gd name="connsiteY66" fmla="*/ 207492 h 959892"/>
                      <a:gd name="connsiteX67" fmla="*/ 747267 w 2315303"/>
                      <a:gd name="connsiteY67" fmla="*/ 197256 h 959892"/>
                      <a:gd name="connsiteX68" fmla="*/ 728856 w 2315303"/>
                      <a:gd name="connsiteY68" fmla="*/ 145437 h 959892"/>
                      <a:gd name="connsiteX69" fmla="*/ 696088 w 2315303"/>
                      <a:gd name="connsiteY69" fmla="*/ 102753 h 959892"/>
                      <a:gd name="connsiteX70" fmla="*/ 696088 w 2315303"/>
                      <a:gd name="connsiteY70" fmla="*/ 85019 h 959892"/>
                      <a:gd name="connsiteX71" fmla="*/ 680378 w 2315303"/>
                      <a:gd name="connsiteY71" fmla="*/ 63160 h 959892"/>
                      <a:gd name="connsiteX72" fmla="*/ 672525 w 2315303"/>
                      <a:gd name="connsiteY72" fmla="*/ 29752 h 959892"/>
                      <a:gd name="connsiteX73" fmla="*/ 644909 w 2315303"/>
                      <a:gd name="connsiteY73" fmla="*/ 23247 h 959892"/>
                      <a:gd name="connsiteX74" fmla="*/ 657516 w 2315303"/>
                      <a:gd name="connsiteY74" fmla="*/ 476 h 959892"/>
                      <a:gd name="connsiteX75" fmla="*/ 631261 w 2315303"/>
                      <a:gd name="connsiteY75" fmla="*/ 57367 h 959892"/>
                      <a:gd name="connsiteX76" fmla="*/ 623014 w 2315303"/>
                      <a:gd name="connsiteY76" fmla="*/ 79316 h 959892"/>
                      <a:gd name="connsiteX77" fmla="*/ 610789 w 2315303"/>
                      <a:gd name="connsiteY77" fmla="*/ 122193 h 959892"/>
                      <a:gd name="connsiteX78" fmla="*/ 605626 w 2315303"/>
                      <a:gd name="connsiteY78" fmla="*/ 157628 h 959892"/>
                      <a:gd name="connsiteX79" fmla="*/ 597142 w 2315303"/>
                      <a:gd name="connsiteY79" fmla="*/ 190432 h 959892"/>
                      <a:gd name="connsiteX80" fmla="*/ 593730 w 2315303"/>
                      <a:gd name="connsiteY80" fmla="*/ 204080 h 959892"/>
                      <a:gd name="connsiteX81" fmla="*/ 590318 w 2315303"/>
                      <a:gd name="connsiteY81" fmla="*/ 224552 h 959892"/>
                      <a:gd name="connsiteX82" fmla="*/ 583494 w 2315303"/>
                      <a:gd name="connsiteY82" fmla="*/ 248435 h 959892"/>
                      <a:gd name="connsiteX83" fmla="*/ 569846 w 2315303"/>
                      <a:gd name="connsiteY83" fmla="*/ 262083 h 959892"/>
                      <a:gd name="connsiteX84" fmla="*/ 556198 w 2315303"/>
                      <a:gd name="connsiteY84" fmla="*/ 289379 h 959892"/>
                      <a:gd name="connsiteX85" fmla="*/ 549375 w 2315303"/>
                      <a:gd name="connsiteY85" fmla="*/ 299614 h 959892"/>
                      <a:gd name="connsiteX86" fmla="*/ 545963 w 2315303"/>
                      <a:gd name="connsiteY86" fmla="*/ 320086 h 959892"/>
                      <a:gd name="connsiteX87" fmla="*/ 542551 w 2315303"/>
                      <a:gd name="connsiteY87" fmla="*/ 330322 h 959892"/>
                      <a:gd name="connsiteX88" fmla="*/ 535727 w 2315303"/>
                      <a:gd name="connsiteY88" fmla="*/ 364441 h 959892"/>
                      <a:gd name="connsiteX89" fmla="*/ 522079 w 2315303"/>
                      <a:gd name="connsiteY89" fmla="*/ 378089 h 959892"/>
                      <a:gd name="connsiteX90" fmla="*/ 511843 w 2315303"/>
                      <a:gd name="connsiteY90" fmla="*/ 381501 h 959892"/>
                      <a:gd name="connsiteX91" fmla="*/ 484548 w 2315303"/>
                      <a:gd name="connsiteY91" fmla="*/ 446328 h 959892"/>
                      <a:gd name="connsiteX92" fmla="*/ 481136 w 2315303"/>
                      <a:gd name="connsiteY92" fmla="*/ 466799 h 959892"/>
                      <a:gd name="connsiteX93" fmla="*/ 467488 w 2315303"/>
                      <a:gd name="connsiteY93" fmla="*/ 494095 h 959892"/>
                      <a:gd name="connsiteX94" fmla="*/ 429957 w 2315303"/>
                      <a:gd name="connsiteY94" fmla="*/ 569158 h 959892"/>
                      <a:gd name="connsiteX95" fmla="*/ 412897 w 2315303"/>
                      <a:gd name="connsiteY95" fmla="*/ 582805 h 959892"/>
                      <a:gd name="connsiteX96" fmla="*/ 389013 w 2315303"/>
                      <a:gd name="connsiteY96" fmla="*/ 623749 h 959892"/>
                      <a:gd name="connsiteX97" fmla="*/ 317363 w 2315303"/>
                      <a:gd name="connsiteY97" fmla="*/ 695399 h 959892"/>
                      <a:gd name="connsiteX98" fmla="*/ 307127 w 2315303"/>
                      <a:gd name="connsiteY98" fmla="*/ 712459 h 959892"/>
                      <a:gd name="connsiteX99" fmla="*/ 250474 w 2315303"/>
                      <a:gd name="connsiteY99" fmla="*/ 770462 h 959892"/>
                      <a:gd name="connsiteX100" fmla="*/ 211592 w 2315303"/>
                      <a:gd name="connsiteY100" fmla="*/ 831877 h 959892"/>
                      <a:gd name="connsiteX101" fmla="*/ 200326 w 2315303"/>
                      <a:gd name="connsiteY101" fmla="*/ 831557 h 959892"/>
                      <a:gd name="connsiteX102" fmla="*/ 180885 w 2315303"/>
                      <a:gd name="connsiteY102" fmla="*/ 848937 h 959892"/>
                      <a:gd name="connsiteX103" fmla="*/ 154229 w 2315303"/>
                      <a:gd name="connsiteY103" fmla="*/ 867418 h 959892"/>
                      <a:gd name="connsiteX104" fmla="*/ 132087 w 2315303"/>
                      <a:gd name="connsiteY104" fmla="*/ 875593 h 959892"/>
                      <a:gd name="connsiteX105" fmla="*/ 108915 w 2315303"/>
                      <a:gd name="connsiteY105" fmla="*/ 896704 h 959892"/>
                      <a:gd name="connsiteX106" fmla="*/ 37584 w 2315303"/>
                      <a:gd name="connsiteY106" fmla="*/ 923999 h 959892"/>
                      <a:gd name="connsiteX107" fmla="*/ 52 w 2315303"/>
                      <a:gd name="connsiteY107" fmla="*/ 958119 h 959892"/>
                      <a:gd name="connsiteX0" fmla="*/ 52 w 2340419"/>
                      <a:gd name="connsiteY0" fmla="*/ 958119 h 959892"/>
                      <a:gd name="connsiteX1" fmla="*/ 30760 w 2340419"/>
                      <a:gd name="connsiteY1" fmla="*/ 954707 h 959892"/>
                      <a:gd name="connsiteX2" fmla="*/ 85351 w 2340419"/>
                      <a:gd name="connsiteY2" fmla="*/ 951806 h 959892"/>
                      <a:gd name="connsiteX3" fmla="*/ 143809 w 2340419"/>
                      <a:gd name="connsiteY3" fmla="*/ 950327 h 959892"/>
                      <a:gd name="connsiteX4" fmla="*/ 221828 w 2340419"/>
                      <a:gd name="connsiteY4" fmla="*/ 954707 h 959892"/>
                      <a:gd name="connsiteX5" fmla="*/ 371954 w 2340419"/>
                      <a:gd name="connsiteY5" fmla="*/ 951295 h 959892"/>
                      <a:gd name="connsiteX6" fmla="*/ 409485 w 2340419"/>
                      <a:gd name="connsiteY6" fmla="*/ 947883 h 959892"/>
                      <a:gd name="connsiteX7" fmla="*/ 432402 w 2340419"/>
                      <a:gd name="connsiteY7" fmla="*/ 944471 h 959892"/>
                      <a:gd name="connsiteX8" fmla="*/ 505019 w 2340419"/>
                      <a:gd name="connsiteY8" fmla="*/ 947883 h 959892"/>
                      <a:gd name="connsiteX9" fmla="*/ 713148 w 2340419"/>
                      <a:gd name="connsiteY9" fmla="*/ 944471 h 959892"/>
                      <a:gd name="connsiteX10" fmla="*/ 781387 w 2340419"/>
                      <a:gd name="connsiteY10" fmla="*/ 941059 h 959892"/>
                      <a:gd name="connsiteX11" fmla="*/ 880333 w 2340419"/>
                      <a:gd name="connsiteY11" fmla="*/ 937647 h 959892"/>
                      <a:gd name="connsiteX12" fmla="*/ 1081637 w 2340419"/>
                      <a:gd name="connsiteY12" fmla="*/ 941059 h 959892"/>
                      <a:gd name="connsiteX13" fmla="*/ 1293178 w 2340419"/>
                      <a:gd name="connsiteY13" fmla="*/ 930823 h 959892"/>
                      <a:gd name="connsiteX14" fmla="*/ 1318538 w 2340419"/>
                      <a:gd name="connsiteY14" fmla="*/ 934746 h 959892"/>
                      <a:gd name="connsiteX15" fmla="*/ 1358004 w 2340419"/>
                      <a:gd name="connsiteY15" fmla="*/ 934235 h 959892"/>
                      <a:gd name="connsiteX16" fmla="*/ 1470598 w 2340419"/>
                      <a:gd name="connsiteY16" fmla="*/ 941059 h 959892"/>
                      <a:gd name="connsiteX17" fmla="*/ 1661667 w 2340419"/>
                      <a:gd name="connsiteY17" fmla="*/ 947883 h 959892"/>
                      <a:gd name="connsiteX18" fmla="*/ 1695787 w 2340419"/>
                      <a:gd name="connsiteY18" fmla="*/ 951295 h 959892"/>
                      <a:gd name="connsiteX19" fmla="*/ 1852736 w 2340419"/>
                      <a:gd name="connsiteY19" fmla="*/ 958119 h 959892"/>
                      <a:gd name="connsiteX20" fmla="*/ 2081336 w 2340419"/>
                      <a:gd name="connsiteY20" fmla="*/ 954707 h 959892"/>
                      <a:gd name="connsiteX21" fmla="*/ 2214401 w 2340419"/>
                      <a:gd name="connsiteY21" fmla="*/ 954707 h 959892"/>
                      <a:gd name="connsiteX22" fmla="*/ 2339541 w 2340419"/>
                      <a:gd name="connsiteY22" fmla="*/ 947564 h 959892"/>
                      <a:gd name="connsiteX23" fmla="*/ 2292876 w 2340419"/>
                      <a:gd name="connsiteY23" fmla="*/ 951295 h 959892"/>
                      <a:gd name="connsiteX24" fmla="*/ 2219164 w 2340419"/>
                      <a:gd name="connsiteY24" fmla="*/ 943120 h 959892"/>
                      <a:gd name="connsiteX25" fmla="*/ 1981359 w 2340419"/>
                      <a:gd name="connsiteY25" fmla="*/ 943120 h 959892"/>
                      <a:gd name="connsiteX26" fmla="*/ 1941446 w 2340419"/>
                      <a:gd name="connsiteY26" fmla="*/ 944471 h 959892"/>
                      <a:gd name="connsiteX27" fmla="*/ 1926768 w 2340419"/>
                      <a:gd name="connsiteY27" fmla="*/ 936296 h 959892"/>
                      <a:gd name="connsiteX28" fmla="*/ 1900503 w 2340419"/>
                      <a:gd name="connsiteY28" fmla="*/ 934235 h 959892"/>
                      <a:gd name="connsiteX29" fmla="*/ 1818616 w 2340419"/>
                      <a:gd name="connsiteY29" fmla="*/ 927411 h 959892"/>
                      <a:gd name="connsiteX30" fmla="*/ 1791321 w 2340419"/>
                      <a:gd name="connsiteY30" fmla="*/ 923999 h 959892"/>
                      <a:gd name="connsiteX31" fmla="*/ 1687790 w 2340419"/>
                      <a:gd name="connsiteY31" fmla="*/ 918015 h 959892"/>
                      <a:gd name="connsiteX32" fmla="*/ 1606109 w 2340419"/>
                      <a:gd name="connsiteY32" fmla="*/ 903017 h 959892"/>
                      <a:gd name="connsiteX33" fmla="*/ 1586604 w 2340419"/>
                      <a:gd name="connsiteY33" fmla="*/ 903528 h 959892"/>
                      <a:gd name="connsiteX34" fmla="*/ 1561690 w 2340419"/>
                      <a:gd name="connsiteY34" fmla="*/ 896704 h 959892"/>
                      <a:gd name="connsiteX35" fmla="*/ 1508130 w 2340419"/>
                      <a:gd name="connsiteY35" fmla="*/ 872820 h 959892"/>
                      <a:gd name="connsiteX36" fmla="*/ 1491070 w 2340419"/>
                      <a:gd name="connsiteY36" fmla="*/ 869408 h 959892"/>
                      <a:gd name="connsiteX37" fmla="*/ 1456951 w 2340419"/>
                      <a:gd name="connsiteY37" fmla="*/ 859173 h 959892"/>
                      <a:gd name="connsiteX38" fmla="*/ 1402360 w 2340419"/>
                      <a:gd name="connsiteY38" fmla="*/ 848937 h 959892"/>
                      <a:gd name="connsiteX39" fmla="*/ 1358004 w 2340419"/>
                      <a:gd name="connsiteY39" fmla="*/ 831877 h 959892"/>
                      <a:gd name="connsiteX40" fmla="*/ 1289766 w 2340419"/>
                      <a:gd name="connsiteY40" fmla="*/ 807482 h 959892"/>
                      <a:gd name="connsiteX41" fmla="*/ 1250300 w 2340419"/>
                      <a:gd name="connsiteY41" fmla="*/ 789456 h 959892"/>
                      <a:gd name="connsiteX42" fmla="*/ 1235175 w 2340419"/>
                      <a:gd name="connsiteY42" fmla="*/ 770462 h 959892"/>
                      <a:gd name="connsiteX43" fmla="*/ 1220177 w 2340419"/>
                      <a:gd name="connsiteY43" fmla="*/ 755783 h 959892"/>
                      <a:gd name="connsiteX44" fmla="*/ 1200416 w 2340419"/>
                      <a:gd name="connsiteY44" fmla="*/ 745228 h 959892"/>
                      <a:gd name="connsiteX45" fmla="*/ 1163524 w 2340419"/>
                      <a:gd name="connsiteY45" fmla="*/ 726107 h 959892"/>
                      <a:gd name="connsiteX46" fmla="*/ 1110474 w 2340419"/>
                      <a:gd name="connsiteY46" fmla="*/ 686194 h 959892"/>
                      <a:gd name="connsiteX47" fmla="*/ 1091873 w 2340419"/>
                      <a:gd name="connsiteY47" fmla="*/ 664692 h 959892"/>
                      <a:gd name="connsiteX48" fmla="*/ 1074813 w 2340419"/>
                      <a:gd name="connsiteY48" fmla="*/ 637396 h 959892"/>
                      <a:gd name="connsiteX49" fmla="*/ 1057754 w 2340419"/>
                      <a:gd name="connsiteY49" fmla="*/ 630573 h 959892"/>
                      <a:gd name="connsiteX50" fmla="*/ 1051249 w 2340419"/>
                      <a:gd name="connsiteY50" fmla="*/ 623749 h 959892"/>
                      <a:gd name="connsiteX51" fmla="*/ 1036607 w 2340419"/>
                      <a:gd name="connsiteY51" fmla="*/ 599369 h 959892"/>
                      <a:gd name="connsiteX52" fmla="*/ 1013398 w 2340419"/>
                      <a:gd name="connsiteY52" fmla="*/ 579393 h 959892"/>
                      <a:gd name="connsiteX53" fmla="*/ 999751 w 2340419"/>
                      <a:gd name="connsiteY53" fmla="*/ 562334 h 959892"/>
                      <a:gd name="connsiteX54" fmla="*/ 989515 w 2340419"/>
                      <a:gd name="connsiteY54" fmla="*/ 555510 h 959892"/>
                      <a:gd name="connsiteX55" fmla="*/ 951848 w 2340419"/>
                      <a:gd name="connsiteY55" fmla="*/ 523324 h 959892"/>
                      <a:gd name="connsiteX56" fmla="*/ 937359 w 2340419"/>
                      <a:gd name="connsiteY56" fmla="*/ 499505 h 959892"/>
                      <a:gd name="connsiteX57" fmla="*/ 911040 w 2340419"/>
                      <a:gd name="connsiteY57" fmla="*/ 483859 h 959892"/>
                      <a:gd name="connsiteX58" fmla="*/ 900804 w 2340419"/>
                      <a:gd name="connsiteY58" fmla="*/ 470211 h 959892"/>
                      <a:gd name="connsiteX59" fmla="*/ 890569 w 2340419"/>
                      <a:gd name="connsiteY59" fmla="*/ 449740 h 959892"/>
                      <a:gd name="connsiteX60" fmla="*/ 879877 w 2340419"/>
                      <a:gd name="connsiteY60" fmla="*/ 426823 h 959892"/>
                      <a:gd name="connsiteX61" fmla="*/ 866685 w 2340419"/>
                      <a:gd name="connsiteY61" fmla="*/ 405384 h 959892"/>
                      <a:gd name="connsiteX62" fmla="*/ 839389 w 2340419"/>
                      <a:gd name="connsiteY62" fmla="*/ 378089 h 959892"/>
                      <a:gd name="connsiteX63" fmla="*/ 828698 w 2340419"/>
                      <a:gd name="connsiteY63" fmla="*/ 344936 h 959892"/>
                      <a:gd name="connsiteX64" fmla="*/ 812148 w 2340419"/>
                      <a:gd name="connsiteY64" fmla="*/ 313718 h 959892"/>
                      <a:gd name="connsiteX65" fmla="*/ 784798 w 2340419"/>
                      <a:gd name="connsiteY65" fmla="*/ 255259 h 959892"/>
                      <a:gd name="connsiteX66" fmla="*/ 754091 w 2340419"/>
                      <a:gd name="connsiteY66" fmla="*/ 207492 h 959892"/>
                      <a:gd name="connsiteX67" fmla="*/ 747267 w 2340419"/>
                      <a:gd name="connsiteY67" fmla="*/ 197256 h 959892"/>
                      <a:gd name="connsiteX68" fmla="*/ 728856 w 2340419"/>
                      <a:gd name="connsiteY68" fmla="*/ 145437 h 959892"/>
                      <a:gd name="connsiteX69" fmla="*/ 696088 w 2340419"/>
                      <a:gd name="connsiteY69" fmla="*/ 102753 h 959892"/>
                      <a:gd name="connsiteX70" fmla="*/ 696088 w 2340419"/>
                      <a:gd name="connsiteY70" fmla="*/ 85019 h 959892"/>
                      <a:gd name="connsiteX71" fmla="*/ 680378 w 2340419"/>
                      <a:gd name="connsiteY71" fmla="*/ 63160 h 959892"/>
                      <a:gd name="connsiteX72" fmla="*/ 672525 w 2340419"/>
                      <a:gd name="connsiteY72" fmla="*/ 29752 h 959892"/>
                      <a:gd name="connsiteX73" fmla="*/ 644909 w 2340419"/>
                      <a:gd name="connsiteY73" fmla="*/ 23247 h 959892"/>
                      <a:gd name="connsiteX74" fmla="*/ 657516 w 2340419"/>
                      <a:gd name="connsiteY74" fmla="*/ 476 h 959892"/>
                      <a:gd name="connsiteX75" fmla="*/ 631261 w 2340419"/>
                      <a:gd name="connsiteY75" fmla="*/ 57367 h 959892"/>
                      <a:gd name="connsiteX76" fmla="*/ 623014 w 2340419"/>
                      <a:gd name="connsiteY76" fmla="*/ 79316 h 959892"/>
                      <a:gd name="connsiteX77" fmla="*/ 610789 w 2340419"/>
                      <a:gd name="connsiteY77" fmla="*/ 122193 h 959892"/>
                      <a:gd name="connsiteX78" fmla="*/ 605626 w 2340419"/>
                      <a:gd name="connsiteY78" fmla="*/ 157628 h 959892"/>
                      <a:gd name="connsiteX79" fmla="*/ 597142 w 2340419"/>
                      <a:gd name="connsiteY79" fmla="*/ 190432 h 959892"/>
                      <a:gd name="connsiteX80" fmla="*/ 593730 w 2340419"/>
                      <a:gd name="connsiteY80" fmla="*/ 204080 h 959892"/>
                      <a:gd name="connsiteX81" fmla="*/ 590318 w 2340419"/>
                      <a:gd name="connsiteY81" fmla="*/ 224552 h 959892"/>
                      <a:gd name="connsiteX82" fmla="*/ 583494 w 2340419"/>
                      <a:gd name="connsiteY82" fmla="*/ 248435 h 959892"/>
                      <a:gd name="connsiteX83" fmla="*/ 569846 w 2340419"/>
                      <a:gd name="connsiteY83" fmla="*/ 262083 h 959892"/>
                      <a:gd name="connsiteX84" fmla="*/ 556198 w 2340419"/>
                      <a:gd name="connsiteY84" fmla="*/ 289379 h 959892"/>
                      <a:gd name="connsiteX85" fmla="*/ 549375 w 2340419"/>
                      <a:gd name="connsiteY85" fmla="*/ 299614 h 959892"/>
                      <a:gd name="connsiteX86" fmla="*/ 545963 w 2340419"/>
                      <a:gd name="connsiteY86" fmla="*/ 320086 h 959892"/>
                      <a:gd name="connsiteX87" fmla="*/ 542551 w 2340419"/>
                      <a:gd name="connsiteY87" fmla="*/ 330322 h 959892"/>
                      <a:gd name="connsiteX88" fmla="*/ 535727 w 2340419"/>
                      <a:gd name="connsiteY88" fmla="*/ 364441 h 959892"/>
                      <a:gd name="connsiteX89" fmla="*/ 522079 w 2340419"/>
                      <a:gd name="connsiteY89" fmla="*/ 378089 h 959892"/>
                      <a:gd name="connsiteX90" fmla="*/ 511843 w 2340419"/>
                      <a:gd name="connsiteY90" fmla="*/ 381501 h 959892"/>
                      <a:gd name="connsiteX91" fmla="*/ 484548 w 2340419"/>
                      <a:gd name="connsiteY91" fmla="*/ 446328 h 959892"/>
                      <a:gd name="connsiteX92" fmla="*/ 481136 w 2340419"/>
                      <a:gd name="connsiteY92" fmla="*/ 466799 h 959892"/>
                      <a:gd name="connsiteX93" fmla="*/ 467488 w 2340419"/>
                      <a:gd name="connsiteY93" fmla="*/ 494095 h 959892"/>
                      <a:gd name="connsiteX94" fmla="*/ 429957 w 2340419"/>
                      <a:gd name="connsiteY94" fmla="*/ 569158 h 959892"/>
                      <a:gd name="connsiteX95" fmla="*/ 412897 w 2340419"/>
                      <a:gd name="connsiteY95" fmla="*/ 582805 h 959892"/>
                      <a:gd name="connsiteX96" fmla="*/ 389013 w 2340419"/>
                      <a:gd name="connsiteY96" fmla="*/ 623749 h 959892"/>
                      <a:gd name="connsiteX97" fmla="*/ 317363 w 2340419"/>
                      <a:gd name="connsiteY97" fmla="*/ 695399 h 959892"/>
                      <a:gd name="connsiteX98" fmla="*/ 307127 w 2340419"/>
                      <a:gd name="connsiteY98" fmla="*/ 712459 h 959892"/>
                      <a:gd name="connsiteX99" fmla="*/ 250474 w 2340419"/>
                      <a:gd name="connsiteY99" fmla="*/ 770462 h 959892"/>
                      <a:gd name="connsiteX100" fmla="*/ 211592 w 2340419"/>
                      <a:gd name="connsiteY100" fmla="*/ 831877 h 959892"/>
                      <a:gd name="connsiteX101" fmla="*/ 200326 w 2340419"/>
                      <a:gd name="connsiteY101" fmla="*/ 831557 h 959892"/>
                      <a:gd name="connsiteX102" fmla="*/ 180885 w 2340419"/>
                      <a:gd name="connsiteY102" fmla="*/ 848937 h 959892"/>
                      <a:gd name="connsiteX103" fmla="*/ 154229 w 2340419"/>
                      <a:gd name="connsiteY103" fmla="*/ 867418 h 959892"/>
                      <a:gd name="connsiteX104" fmla="*/ 132087 w 2340419"/>
                      <a:gd name="connsiteY104" fmla="*/ 875593 h 959892"/>
                      <a:gd name="connsiteX105" fmla="*/ 108915 w 2340419"/>
                      <a:gd name="connsiteY105" fmla="*/ 896704 h 959892"/>
                      <a:gd name="connsiteX106" fmla="*/ 37584 w 2340419"/>
                      <a:gd name="connsiteY106" fmla="*/ 923999 h 959892"/>
                      <a:gd name="connsiteX107" fmla="*/ 52 w 2340419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87790 w 2342385"/>
                      <a:gd name="connsiteY31" fmla="*/ 918015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61690 w 2342385"/>
                      <a:gd name="connsiteY34" fmla="*/ 896704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61690 w 2342385"/>
                      <a:gd name="connsiteY34" fmla="*/ 896704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93178 w 2342385"/>
                      <a:gd name="connsiteY13" fmla="*/ 930823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8004 w 2342385"/>
                      <a:gd name="connsiteY15" fmla="*/ 934235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11592 w 2342385"/>
                      <a:gd name="connsiteY100" fmla="*/ 831877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7046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0474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30160 w 2342385"/>
                      <a:gd name="connsiteY100" fmla="*/ 804554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17363 w 2342385"/>
                      <a:gd name="connsiteY97" fmla="*/ 695399 h 959892"/>
                      <a:gd name="connsiteX98" fmla="*/ 307127 w 2342385"/>
                      <a:gd name="connsiteY98" fmla="*/ 712459 h 959892"/>
                      <a:gd name="connsiteX99" fmla="*/ 253569 w 2342385"/>
                      <a:gd name="connsiteY99" fmla="*/ 763632 h 959892"/>
                      <a:gd name="connsiteX100" fmla="*/ 227064 w 2342385"/>
                      <a:gd name="connsiteY100" fmla="*/ 801139 h 959892"/>
                      <a:gd name="connsiteX101" fmla="*/ 200326 w 2342385"/>
                      <a:gd name="connsiteY101" fmla="*/ 831557 h 959892"/>
                      <a:gd name="connsiteX102" fmla="*/ 180885 w 2342385"/>
                      <a:gd name="connsiteY102" fmla="*/ 848937 h 959892"/>
                      <a:gd name="connsiteX103" fmla="*/ 154229 w 2342385"/>
                      <a:gd name="connsiteY103" fmla="*/ 867418 h 959892"/>
                      <a:gd name="connsiteX104" fmla="*/ 132087 w 2342385"/>
                      <a:gd name="connsiteY104" fmla="*/ 875593 h 959892"/>
                      <a:gd name="connsiteX105" fmla="*/ 108915 w 2342385"/>
                      <a:gd name="connsiteY105" fmla="*/ 896704 h 959892"/>
                      <a:gd name="connsiteX106" fmla="*/ 37584 w 2342385"/>
                      <a:gd name="connsiteY106" fmla="*/ 923999 h 959892"/>
                      <a:gd name="connsiteX107" fmla="*/ 52 w 2342385"/>
                      <a:gd name="connsiteY107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29957 w 2342385"/>
                      <a:gd name="connsiteY94" fmla="*/ 569158 h 959892"/>
                      <a:gd name="connsiteX95" fmla="*/ 412897 w 2342385"/>
                      <a:gd name="connsiteY95" fmla="*/ 582805 h 959892"/>
                      <a:gd name="connsiteX96" fmla="*/ 389013 w 2342385"/>
                      <a:gd name="connsiteY96" fmla="*/ 623749 h 959892"/>
                      <a:gd name="connsiteX97" fmla="*/ 349294 w 2342385"/>
                      <a:gd name="connsiteY97" fmla="*/ 667232 h 959892"/>
                      <a:gd name="connsiteX98" fmla="*/ 317363 w 2342385"/>
                      <a:gd name="connsiteY98" fmla="*/ 695399 h 959892"/>
                      <a:gd name="connsiteX99" fmla="*/ 307127 w 2342385"/>
                      <a:gd name="connsiteY99" fmla="*/ 712459 h 959892"/>
                      <a:gd name="connsiteX100" fmla="*/ 253569 w 2342385"/>
                      <a:gd name="connsiteY100" fmla="*/ 763632 h 959892"/>
                      <a:gd name="connsiteX101" fmla="*/ 227064 w 2342385"/>
                      <a:gd name="connsiteY101" fmla="*/ 801139 h 959892"/>
                      <a:gd name="connsiteX102" fmla="*/ 200326 w 2342385"/>
                      <a:gd name="connsiteY102" fmla="*/ 831557 h 959892"/>
                      <a:gd name="connsiteX103" fmla="*/ 180885 w 2342385"/>
                      <a:gd name="connsiteY103" fmla="*/ 848937 h 959892"/>
                      <a:gd name="connsiteX104" fmla="*/ 154229 w 2342385"/>
                      <a:gd name="connsiteY104" fmla="*/ 867418 h 959892"/>
                      <a:gd name="connsiteX105" fmla="*/ 132087 w 2342385"/>
                      <a:gd name="connsiteY105" fmla="*/ 875593 h 959892"/>
                      <a:gd name="connsiteX106" fmla="*/ 108915 w 2342385"/>
                      <a:gd name="connsiteY106" fmla="*/ 896704 h 959892"/>
                      <a:gd name="connsiteX107" fmla="*/ 37584 w 2342385"/>
                      <a:gd name="connsiteY107" fmla="*/ 923999 h 959892"/>
                      <a:gd name="connsiteX108" fmla="*/ 52 w 2342385"/>
                      <a:gd name="connsiteY108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84548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39389 w 2342385"/>
                      <a:gd name="connsiteY62" fmla="*/ 378089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696088 w 2342385"/>
                      <a:gd name="connsiteY69" fmla="*/ 102753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47267 w 2342385"/>
                      <a:gd name="connsiteY67" fmla="*/ 197256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4091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32402 w 2342385"/>
                      <a:gd name="connsiteY7" fmla="*/ 944471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7187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  <a:gd name="connsiteX0" fmla="*/ 52 w 2342385"/>
                      <a:gd name="connsiteY0" fmla="*/ 958119 h 959892"/>
                      <a:gd name="connsiteX1" fmla="*/ 30760 w 2342385"/>
                      <a:gd name="connsiteY1" fmla="*/ 954707 h 959892"/>
                      <a:gd name="connsiteX2" fmla="*/ 85351 w 2342385"/>
                      <a:gd name="connsiteY2" fmla="*/ 951806 h 959892"/>
                      <a:gd name="connsiteX3" fmla="*/ 143809 w 2342385"/>
                      <a:gd name="connsiteY3" fmla="*/ 950327 h 959892"/>
                      <a:gd name="connsiteX4" fmla="*/ 221828 w 2342385"/>
                      <a:gd name="connsiteY4" fmla="*/ 954707 h 959892"/>
                      <a:gd name="connsiteX5" fmla="*/ 371954 w 2342385"/>
                      <a:gd name="connsiteY5" fmla="*/ 951295 h 959892"/>
                      <a:gd name="connsiteX6" fmla="*/ 409485 w 2342385"/>
                      <a:gd name="connsiteY6" fmla="*/ 947883 h 959892"/>
                      <a:gd name="connsiteX7" fmla="*/ 441685 w 2342385"/>
                      <a:gd name="connsiteY7" fmla="*/ 951302 h 959892"/>
                      <a:gd name="connsiteX8" fmla="*/ 505019 w 2342385"/>
                      <a:gd name="connsiteY8" fmla="*/ 947883 h 959892"/>
                      <a:gd name="connsiteX9" fmla="*/ 713148 w 2342385"/>
                      <a:gd name="connsiteY9" fmla="*/ 944471 h 959892"/>
                      <a:gd name="connsiteX10" fmla="*/ 781387 w 2342385"/>
                      <a:gd name="connsiteY10" fmla="*/ 941059 h 959892"/>
                      <a:gd name="connsiteX11" fmla="*/ 880333 w 2342385"/>
                      <a:gd name="connsiteY11" fmla="*/ 937647 h 959892"/>
                      <a:gd name="connsiteX12" fmla="*/ 1081637 w 2342385"/>
                      <a:gd name="connsiteY12" fmla="*/ 941059 h 959892"/>
                      <a:gd name="connsiteX13" fmla="*/ 1236028 w 2342385"/>
                      <a:gd name="connsiteY13" fmla="*/ 937967 h 959892"/>
                      <a:gd name="connsiteX14" fmla="*/ 1318538 w 2342385"/>
                      <a:gd name="connsiteY14" fmla="*/ 934746 h 959892"/>
                      <a:gd name="connsiteX15" fmla="*/ 1355623 w 2342385"/>
                      <a:gd name="connsiteY15" fmla="*/ 941379 h 959892"/>
                      <a:gd name="connsiteX16" fmla="*/ 1470598 w 2342385"/>
                      <a:gd name="connsiteY16" fmla="*/ 941059 h 959892"/>
                      <a:gd name="connsiteX17" fmla="*/ 1661667 w 2342385"/>
                      <a:gd name="connsiteY17" fmla="*/ 947883 h 959892"/>
                      <a:gd name="connsiteX18" fmla="*/ 1695787 w 2342385"/>
                      <a:gd name="connsiteY18" fmla="*/ 951295 h 959892"/>
                      <a:gd name="connsiteX19" fmla="*/ 1852736 w 2342385"/>
                      <a:gd name="connsiteY19" fmla="*/ 958119 h 959892"/>
                      <a:gd name="connsiteX20" fmla="*/ 2081336 w 2342385"/>
                      <a:gd name="connsiteY20" fmla="*/ 954707 h 959892"/>
                      <a:gd name="connsiteX21" fmla="*/ 2214401 w 2342385"/>
                      <a:gd name="connsiteY21" fmla="*/ 954707 h 959892"/>
                      <a:gd name="connsiteX22" fmla="*/ 2339541 w 2342385"/>
                      <a:gd name="connsiteY22" fmla="*/ 947564 h 959892"/>
                      <a:gd name="connsiteX23" fmla="*/ 2295257 w 2342385"/>
                      <a:gd name="connsiteY23" fmla="*/ 946532 h 959892"/>
                      <a:gd name="connsiteX24" fmla="*/ 2219164 w 2342385"/>
                      <a:gd name="connsiteY24" fmla="*/ 943120 h 959892"/>
                      <a:gd name="connsiteX25" fmla="*/ 1981359 w 2342385"/>
                      <a:gd name="connsiteY25" fmla="*/ 943120 h 959892"/>
                      <a:gd name="connsiteX26" fmla="*/ 1941446 w 2342385"/>
                      <a:gd name="connsiteY26" fmla="*/ 944471 h 959892"/>
                      <a:gd name="connsiteX27" fmla="*/ 1926768 w 2342385"/>
                      <a:gd name="connsiteY27" fmla="*/ 936296 h 959892"/>
                      <a:gd name="connsiteX28" fmla="*/ 1900503 w 2342385"/>
                      <a:gd name="connsiteY28" fmla="*/ 934235 h 959892"/>
                      <a:gd name="connsiteX29" fmla="*/ 1818616 w 2342385"/>
                      <a:gd name="connsiteY29" fmla="*/ 927411 h 959892"/>
                      <a:gd name="connsiteX30" fmla="*/ 1791321 w 2342385"/>
                      <a:gd name="connsiteY30" fmla="*/ 923999 h 959892"/>
                      <a:gd name="connsiteX31" fmla="*/ 1692553 w 2342385"/>
                      <a:gd name="connsiteY31" fmla="*/ 915634 h 959892"/>
                      <a:gd name="connsiteX32" fmla="*/ 1606109 w 2342385"/>
                      <a:gd name="connsiteY32" fmla="*/ 903017 h 959892"/>
                      <a:gd name="connsiteX33" fmla="*/ 1586604 w 2342385"/>
                      <a:gd name="connsiteY33" fmla="*/ 903528 h 959892"/>
                      <a:gd name="connsiteX34" fmla="*/ 1554546 w 2342385"/>
                      <a:gd name="connsiteY34" fmla="*/ 889561 h 959892"/>
                      <a:gd name="connsiteX35" fmla="*/ 1508130 w 2342385"/>
                      <a:gd name="connsiteY35" fmla="*/ 872820 h 959892"/>
                      <a:gd name="connsiteX36" fmla="*/ 1491070 w 2342385"/>
                      <a:gd name="connsiteY36" fmla="*/ 869408 h 959892"/>
                      <a:gd name="connsiteX37" fmla="*/ 1456951 w 2342385"/>
                      <a:gd name="connsiteY37" fmla="*/ 859173 h 959892"/>
                      <a:gd name="connsiteX38" fmla="*/ 1402360 w 2342385"/>
                      <a:gd name="connsiteY38" fmla="*/ 848937 h 959892"/>
                      <a:gd name="connsiteX39" fmla="*/ 1358004 w 2342385"/>
                      <a:gd name="connsiteY39" fmla="*/ 831877 h 959892"/>
                      <a:gd name="connsiteX40" fmla="*/ 1289766 w 2342385"/>
                      <a:gd name="connsiteY40" fmla="*/ 807482 h 959892"/>
                      <a:gd name="connsiteX41" fmla="*/ 1250300 w 2342385"/>
                      <a:gd name="connsiteY41" fmla="*/ 789456 h 959892"/>
                      <a:gd name="connsiteX42" fmla="*/ 1235175 w 2342385"/>
                      <a:gd name="connsiteY42" fmla="*/ 770462 h 959892"/>
                      <a:gd name="connsiteX43" fmla="*/ 1220177 w 2342385"/>
                      <a:gd name="connsiteY43" fmla="*/ 755783 h 959892"/>
                      <a:gd name="connsiteX44" fmla="*/ 1200416 w 2342385"/>
                      <a:gd name="connsiteY44" fmla="*/ 745228 h 959892"/>
                      <a:gd name="connsiteX45" fmla="*/ 1163524 w 2342385"/>
                      <a:gd name="connsiteY45" fmla="*/ 726107 h 959892"/>
                      <a:gd name="connsiteX46" fmla="*/ 1110474 w 2342385"/>
                      <a:gd name="connsiteY46" fmla="*/ 686194 h 959892"/>
                      <a:gd name="connsiteX47" fmla="*/ 1091873 w 2342385"/>
                      <a:gd name="connsiteY47" fmla="*/ 664692 h 959892"/>
                      <a:gd name="connsiteX48" fmla="*/ 1074813 w 2342385"/>
                      <a:gd name="connsiteY48" fmla="*/ 637396 h 959892"/>
                      <a:gd name="connsiteX49" fmla="*/ 1057754 w 2342385"/>
                      <a:gd name="connsiteY49" fmla="*/ 630573 h 959892"/>
                      <a:gd name="connsiteX50" fmla="*/ 1051249 w 2342385"/>
                      <a:gd name="connsiteY50" fmla="*/ 623749 h 959892"/>
                      <a:gd name="connsiteX51" fmla="*/ 1036607 w 2342385"/>
                      <a:gd name="connsiteY51" fmla="*/ 599369 h 959892"/>
                      <a:gd name="connsiteX52" fmla="*/ 1013398 w 2342385"/>
                      <a:gd name="connsiteY52" fmla="*/ 579393 h 959892"/>
                      <a:gd name="connsiteX53" fmla="*/ 999751 w 2342385"/>
                      <a:gd name="connsiteY53" fmla="*/ 562334 h 959892"/>
                      <a:gd name="connsiteX54" fmla="*/ 989515 w 2342385"/>
                      <a:gd name="connsiteY54" fmla="*/ 555510 h 959892"/>
                      <a:gd name="connsiteX55" fmla="*/ 951848 w 2342385"/>
                      <a:gd name="connsiteY55" fmla="*/ 523324 h 959892"/>
                      <a:gd name="connsiteX56" fmla="*/ 937359 w 2342385"/>
                      <a:gd name="connsiteY56" fmla="*/ 499505 h 959892"/>
                      <a:gd name="connsiteX57" fmla="*/ 911040 w 2342385"/>
                      <a:gd name="connsiteY57" fmla="*/ 483859 h 959892"/>
                      <a:gd name="connsiteX58" fmla="*/ 900804 w 2342385"/>
                      <a:gd name="connsiteY58" fmla="*/ 470211 h 959892"/>
                      <a:gd name="connsiteX59" fmla="*/ 890569 w 2342385"/>
                      <a:gd name="connsiteY59" fmla="*/ 449740 h 959892"/>
                      <a:gd name="connsiteX60" fmla="*/ 879877 w 2342385"/>
                      <a:gd name="connsiteY60" fmla="*/ 426823 h 959892"/>
                      <a:gd name="connsiteX61" fmla="*/ 866685 w 2342385"/>
                      <a:gd name="connsiteY61" fmla="*/ 405384 h 959892"/>
                      <a:gd name="connsiteX62" fmla="*/ 842483 w 2342385"/>
                      <a:gd name="connsiteY62" fmla="*/ 374674 h 959892"/>
                      <a:gd name="connsiteX63" fmla="*/ 828698 w 2342385"/>
                      <a:gd name="connsiteY63" fmla="*/ 344936 h 959892"/>
                      <a:gd name="connsiteX64" fmla="*/ 812148 w 2342385"/>
                      <a:gd name="connsiteY64" fmla="*/ 313718 h 959892"/>
                      <a:gd name="connsiteX65" fmla="*/ 784798 w 2342385"/>
                      <a:gd name="connsiteY65" fmla="*/ 255259 h 959892"/>
                      <a:gd name="connsiteX66" fmla="*/ 757187 w 2342385"/>
                      <a:gd name="connsiteY66" fmla="*/ 207492 h 959892"/>
                      <a:gd name="connsiteX67" fmla="*/ 753457 w 2342385"/>
                      <a:gd name="connsiteY67" fmla="*/ 193841 h 959892"/>
                      <a:gd name="connsiteX68" fmla="*/ 728856 w 2342385"/>
                      <a:gd name="connsiteY68" fmla="*/ 145437 h 959892"/>
                      <a:gd name="connsiteX69" fmla="*/ 714657 w 2342385"/>
                      <a:gd name="connsiteY69" fmla="*/ 116415 h 959892"/>
                      <a:gd name="connsiteX70" fmla="*/ 696088 w 2342385"/>
                      <a:gd name="connsiteY70" fmla="*/ 85019 h 959892"/>
                      <a:gd name="connsiteX71" fmla="*/ 680378 w 2342385"/>
                      <a:gd name="connsiteY71" fmla="*/ 63160 h 959892"/>
                      <a:gd name="connsiteX72" fmla="*/ 672525 w 2342385"/>
                      <a:gd name="connsiteY72" fmla="*/ 29752 h 959892"/>
                      <a:gd name="connsiteX73" fmla="*/ 644909 w 2342385"/>
                      <a:gd name="connsiteY73" fmla="*/ 23247 h 959892"/>
                      <a:gd name="connsiteX74" fmla="*/ 657516 w 2342385"/>
                      <a:gd name="connsiteY74" fmla="*/ 476 h 959892"/>
                      <a:gd name="connsiteX75" fmla="*/ 631261 w 2342385"/>
                      <a:gd name="connsiteY75" fmla="*/ 57367 h 959892"/>
                      <a:gd name="connsiteX76" fmla="*/ 623014 w 2342385"/>
                      <a:gd name="connsiteY76" fmla="*/ 79316 h 959892"/>
                      <a:gd name="connsiteX77" fmla="*/ 610789 w 2342385"/>
                      <a:gd name="connsiteY77" fmla="*/ 122193 h 959892"/>
                      <a:gd name="connsiteX78" fmla="*/ 605626 w 2342385"/>
                      <a:gd name="connsiteY78" fmla="*/ 157628 h 959892"/>
                      <a:gd name="connsiteX79" fmla="*/ 597142 w 2342385"/>
                      <a:gd name="connsiteY79" fmla="*/ 190432 h 959892"/>
                      <a:gd name="connsiteX80" fmla="*/ 593730 w 2342385"/>
                      <a:gd name="connsiteY80" fmla="*/ 204080 h 959892"/>
                      <a:gd name="connsiteX81" fmla="*/ 590318 w 2342385"/>
                      <a:gd name="connsiteY81" fmla="*/ 224552 h 959892"/>
                      <a:gd name="connsiteX82" fmla="*/ 583494 w 2342385"/>
                      <a:gd name="connsiteY82" fmla="*/ 248435 h 959892"/>
                      <a:gd name="connsiteX83" fmla="*/ 569846 w 2342385"/>
                      <a:gd name="connsiteY83" fmla="*/ 262083 h 959892"/>
                      <a:gd name="connsiteX84" fmla="*/ 556198 w 2342385"/>
                      <a:gd name="connsiteY84" fmla="*/ 289379 h 959892"/>
                      <a:gd name="connsiteX85" fmla="*/ 549375 w 2342385"/>
                      <a:gd name="connsiteY85" fmla="*/ 299614 h 959892"/>
                      <a:gd name="connsiteX86" fmla="*/ 545963 w 2342385"/>
                      <a:gd name="connsiteY86" fmla="*/ 320086 h 959892"/>
                      <a:gd name="connsiteX87" fmla="*/ 542551 w 2342385"/>
                      <a:gd name="connsiteY87" fmla="*/ 330322 h 959892"/>
                      <a:gd name="connsiteX88" fmla="*/ 535727 w 2342385"/>
                      <a:gd name="connsiteY88" fmla="*/ 364441 h 959892"/>
                      <a:gd name="connsiteX89" fmla="*/ 522079 w 2342385"/>
                      <a:gd name="connsiteY89" fmla="*/ 378089 h 959892"/>
                      <a:gd name="connsiteX90" fmla="*/ 511843 w 2342385"/>
                      <a:gd name="connsiteY90" fmla="*/ 381501 h 959892"/>
                      <a:gd name="connsiteX91" fmla="*/ 490739 w 2342385"/>
                      <a:gd name="connsiteY91" fmla="*/ 446328 h 959892"/>
                      <a:gd name="connsiteX92" fmla="*/ 481136 w 2342385"/>
                      <a:gd name="connsiteY92" fmla="*/ 466799 h 959892"/>
                      <a:gd name="connsiteX93" fmla="*/ 467488 w 2342385"/>
                      <a:gd name="connsiteY93" fmla="*/ 494095 h 959892"/>
                      <a:gd name="connsiteX94" fmla="*/ 445232 w 2342385"/>
                      <a:gd name="connsiteY94" fmla="*/ 547695 h 959892"/>
                      <a:gd name="connsiteX95" fmla="*/ 429957 w 2342385"/>
                      <a:gd name="connsiteY95" fmla="*/ 569158 h 959892"/>
                      <a:gd name="connsiteX96" fmla="*/ 412897 w 2342385"/>
                      <a:gd name="connsiteY96" fmla="*/ 582805 h 959892"/>
                      <a:gd name="connsiteX97" fmla="*/ 389013 w 2342385"/>
                      <a:gd name="connsiteY97" fmla="*/ 623749 h 959892"/>
                      <a:gd name="connsiteX98" fmla="*/ 349294 w 2342385"/>
                      <a:gd name="connsiteY98" fmla="*/ 667232 h 959892"/>
                      <a:gd name="connsiteX99" fmla="*/ 317363 w 2342385"/>
                      <a:gd name="connsiteY99" fmla="*/ 695399 h 959892"/>
                      <a:gd name="connsiteX100" fmla="*/ 307127 w 2342385"/>
                      <a:gd name="connsiteY100" fmla="*/ 712459 h 959892"/>
                      <a:gd name="connsiteX101" fmla="*/ 253569 w 2342385"/>
                      <a:gd name="connsiteY101" fmla="*/ 763632 h 959892"/>
                      <a:gd name="connsiteX102" fmla="*/ 227064 w 2342385"/>
                      <a:gd name="connsiteY102" fmla="*/ 801139 h 959892"/>
                      <a:gd name="connsiteX103" fmla="*/ 200326 w 2342385"/>
                      <a:gd name="connsiteY103" fmla="*/ 831557 h 959892"/>
                      <a:gd name="connsiteX104" fmla="*/ 180885 w 2342385"/>
                      <a:gd name="connsiteY104" fmla="*/ 848937 h 959892"/>
                      <a:gd name="connsiteX105" fmla="*/ 154229 w 2342385"/>
                      <a:gd name="connsiteY105" fmla="*/ 867418 h 959892"/>
                      <a:gd name="connsiteX106" fmla="*/ 132087 w 2342385"/>
                      <a:gd name="connsiteY106" fmla="*/ 875593 h 959892"/>
                      <a:gd name="connsiteX107" fmla="*/ 108915 w 2342385"/>
                      <a:gd name="connsiteY107" fmla="*/ 896704 h 959892"/>
                      <a:gd name="connsiteX108" fmla="*/ 37584 w 2342385"/>
                      <a:gd name="connsiteY108" fmla="*/ 923999 h 959892"/>
                      <a:gd name="connsiteX109" fmla="*/ 52 w 2342385"/>
                      <a:gd name="connsiteY109" fmla="*/ 958119 h 95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</a:cxnLst>
                    <a:rect l="l" t="t" r="r" b="b"/>
                    <a:pathLst>
                      <a:path w="2342385" h="959892">
                        <a:moveTo>
                          <a:pt x="52" y="958119"/>
                        </a:moveTo>
                        <a:cubicBezTo>
                          <a:pt x="-1085" y="963237"/>
                          <a:pt x="16544" y="955759"/>
                          <a:pt x="30760" y="954707"/>
                        </a:cubicBezTo>
                        <a:cubicBezTo>
                          <a:pt x="44977" y="953655"/>
                          <a:pt x="66510" y="952536"/>
                          <a:pt x="85351" y="951806"/>
                        </a:cubicBezTo>
                        <a:cubicBezTo>
                          <a:pt x="104193" y="951076"/>
                          <a:pt x="121063" y="949844"/>
                          <a:pt x="143809" y="950327"/>
                        </a:cubicBezTo>
                        <a:cubicBezTo>
                          <a:pt x="166555" y="950811"/>
                          <a:pt x="183804" y="954546"/>
                          <a:pt x="221828" y="954707"/>
                        </a:cubicBezTo>
                        <a:cubicBezTo>
                          <a:pt x="259852" y="954868"/>
                          <a:pt x="321912" y="952432"/>
                          <a:pt x="371954" y="951295"/>
                        </a:cubicBezTo>
                        <a:cubicBezTo>
                          <a:pt x="384464" y="950158"/>
                          <a:pt x="397863" y="947882"/>
                          <a:pt x="409485" y="947883"/>
                        </a:cubicBezTo>
                        <a:cubicBezTo>
                          <a:pt x="421107" y="947884"/>
                          <a:pt x="434767" y="951302"/>
                          <a:pt x="441685" y="951302"/>
                        </a:cubicBezTo>
                        <a:cubicBezTo>
                          <a:pt x="466732" y="951302"/>
                          <a:pt x="479998" y="946746"/>
                          <a:pt x="505019" y="947883"/>
                        </a:cubicBezTo>
                        <a:lnTo>
                          <a:pt x="713148" y="944471"/>
                        </a:lnTo>
                        <a:cubicBezTo>
                          <a:pt x="735916" y="943909"/>
                          <a:pt x="758631" y="941988"/>
                          <a:pt x="781387" y="941059"/>
                        </a:cubicBezTo>
                        <a:lnTo>
                          <a:pt x="880333" y="937647"/>
                        </a:lnTo>
                        <a:lnTo>
                          <a:pt x="1081637" y="941059"/>
                        </a:lnTo>
                        <a:cubicBezTo>
                          <a:pt x="1140919" y="941112"/>
                          <a:pt x="1148988" y="944415"/>
                          <a:pt x="1236028" y="937967"/>
                        </a:cubicBezTo>
                        <a:cubicBezTo>
                          <a:pt x="1242852" y="936830"/>
                          <a:pt x="1298606" y="934177"/>
                          <a:pt x="1318538" y="934746"/>
                        </a:cubicBezTo>
                        <a:cubicBezTo>
                          <a:pt x="1338470" y="935315"/>
                          <a:pt x="1330280" y="940327"/>
                          <a:pt x="1355623" y="941379"/>
                        </a:cubicBezTo>
                        <a:cubicBezTo>
                          <a:pt x="1380966" y="942431"/>
                          <a:pt x="1419591" y="939975"/>
                          <a:pt x="1470598" y="941059"/>
                        </a:cubicBezTo>
                        <a:cubicBezTo>
                          <a:pt x="1521605" y="942143"/>
                          <a:pt x="1502407" y="944091"/>
                          <a:pt x="1661667" y="947883"/>
                        </a:cubicBezTo>
                        <a:cubicBezTo>
                          <a:pt x="1673040" y="949020"/>
                          <a:pt x="1684366" y="950829"/>
                          <a:pt x="1695787" y="951295"/>
                        </a:cubicBezTo>
                        <a:lnTo>
                          <a:pt x="1852736" y="958119"/>
                        </a:lnTo>
                        <a:lnTo>
                          <a:pt x="2081336" y="954707"/>
                        </a:lnTo>
                        <a:cubicBezTo>
                          <a:pt x="2261084" y="954707"/>
                          <a:pt x="2027536" y="964051"/>
                          <a:pt x="2214401" y="954707"/>
                        </a:cubicBezTo>
                        <a:lnTo>
                          <a:pt x="2339541" y="947564"/>
                        </a:lnTo>
                        <a:cubicBezTo>
                          <a:pt x="2353017" y="946202"/>
                          <a:pt x="2315320" y="947273"/>
                          <a:pt x="2295257" y="946532"/>
                        </a:cubicBezTo>
                        <a:lnTo>
                          <a:pt x="2219164" y="943120"/>
                        </a:lnTo>
                        <a:cubicBezTo>
                          <a:pt x="2125969" y="937112"/>
                          <a:pt x="2027645" y="942895"/>
                          <a:pt x="1981359" y="943120"/>
                        </a:cubicBezTo>
                        <a:cubicBezTo>
                          <a:pt x="1935073" y="943345"/>
                          <a:pt x="1953957" y="945608"/>
                          <a:pt x="1941446" y="944471"/>
                        </a:cubicBezTo>
                        <a:cubicBezTo>
                          <a:pt x="1935760" y="943334"/>
                          <a:pt x="1932394" y="937702"/>
                          <a:pt x="1926768" y="936296"/>
                        </a:cubicBezTo>
                        <a:cubicBezTo>
                          <a:pt x="1918735" y="934288"/>
                          <a:pt x="1918528" y="935716"/>
                          <a:pt x="1900503" y="934235"/>
                        </a:cubicBezTo>
                        <a:cubicBezTo>
                          <a:pt x="1882478" y="932754"/>
                          <a:pt x="1845795" y="930808"/>
                          <a:pt x="1818616" y="927411"/>
                        </a:cubicBezTo>
                        <a:cubicBezTo>
                          <a:pt x="1809518" y="926274"/>
                          <a:pt x="1812331" y="925962"/>
                          <a:pt x="1791321" y="923999"/>
                        </a:cubicBezTo>
                        <a:cubicBezTo>
                          <a:pt x="1770311" y="922036"/>
                          <a:pt x="1743732" y="916771"/>
                          <a:pt x="1692553" y="915634"/>
                        </a:cubicBezTo>
                        <a:cubicBezTo>
                          <a:pt x="1655293" y="909052"/>
                          <a:pt x="1623767" y="905035"/>
                          <a:pt x="1606109" y="903017"/>
                        </a:cubicBezTo>
                        <a:cubicBezTo>
                          <a:pt x="1588451" y="900999"/>
                          <a:pt x="1595198" y="905771"/>
                          <a:pt x="1586604" y="903528"/>
                        </a:cubicBezTo>
                        <a:cubicBezTo>
                          <a:pt x="1578010" y="901285"/>
                          <a:pt x="1563280" y="892979"/>
                          <a:pt x="1554546" y="889561"/>
                        </a:cubicBezTo>
                        <a:cubicBezTo>
                          <a:pt x="1537015" y="882701"/>
                          <a:pt x="1518709" y="876179"/>
                          <a:pt x="1508130" y="872820"/>
                        </a:cubicBezTo>
                        <a:cubicBezTo>
                          <a:pt x="1497551" y="869461"/>
                          <a:pt x="1496673" y="870902"/>
                          <a:pt x="1491070" y="869408"/>
                        </a:cubicBezTo>
                        <a:cubicBezTo>
                          <a:pt x="1479597" y="866349"/>
                          <a:pt x="1468521" y="861843"/>
                          <a:pt x="1456951" y="859173"/>
                        </a:cubicBezTo>
                        <a:cubicBezTo>
                          <a:pt x="1438911" y="855010"/>
                          <a:pt x="1420557" y="852349"/>
                          <a:pt x="1402360" y="848937"/>
                        </a:cubicBezTo>
                        <a:cubicBezTo>
                          <a:pt x="1387575" y="843250"/>
                          <a:pt x="1376770" y="838786"/>
                          <a:pt x="1358004" y="831877"/>
                        </a:cubicBezTo>
                        <a:cubicBezTo>
                          <a:pt x="1339238" y="824968"/>
                          <a:pt x="1307717" y="814552"/>
                          <a:pt x="1289766" y="807482"/>
                        </a:cubicBezTo>
                        <a:cubicBezTo>
                          <a:pt x="1271815" y="800412"/>
                          <a:pt x="1265085" y="796280"/>
                          <a:pt x="1250300" y="789456"/>
                        </a:cubicBezTo>
                        <a:cubicBezTo>
                          <a:pt x="1246888" y="781495"/>
                          <a:pt x="1240195" y="776074"/>
                          <a:pt x="1235175" y="770462"/>
                        </a:cubicBezTo>
                        <a:cubicBezTo>
                          <a:pt x="1230155" y="764850"/>
                          <a:pt x="1225970" y="759989"/>
                          <a:pt x="1220177" y="755783"/>
                        </a:cubicBezTo>
                        <a:cubicBezTo>
                          <a:pt x="1214384" y="751577"/>
                          <a:pt x="1209858" y="750174"/>
                          <a:pt x="1200416" y="745228"/>
                        </a:cubicBezTo>
                        <a:cubicBezTo>
                          <a:pt x="1190974" y="740282"/>
                          <a:pt x="1178514" y="735946"/>
                          <a:pt x="1163524" y="726107"/>
                        </a:cubicBezTo>
                        <a:cubicBezTo>
                          <a:pt x="1148534" y="716268"/>
                          <a:pt x="1146372" y="704506"/>
                          <a:pt x="1110474" y="686194"/>
                        </a:cubicBezTo>
                        <a:cubicBezTo>
                          <a:pt x="1105925" y="678233"/>
                          <a:pt x="1097817" y="672825"/>
                          <a:pt x="1091873" y="664692"/>
                        </a:cubicBezTo>
                        <a:cubicBezTo>
                          <a:pt x="1085930" y="656559"/>
                          <a:pt x="1082557" y="643204"/>
                          <a:pt x="1074813" y="637396"/>
                        </a:cubicBezTo>
                        <a:cubicBezTo>
                          <a:pt x="1069914" y="633721"/>
                          <a:pt x="1061681" y="632848"/>
                          <a:pt x="1057754" y="630573"/>
                        </a:cubicBezTo>
                        <a:cubicBezTo>
                          <a:pt x="1053827" y="628298"/>
                          <a:pt x="1055798" y="626024"/>
                          <a:pt x="1051249" y="623749"/>
                        </a:cubicBezTo>
                        <a:cubicBezTo>
                          <a:pt x="1046931" y="618945"/>
                          <a:pt x="1041725" y="606762"/>
                          <a:pt x="1036607" y="599369"/>
                        </a:cubicBezTo>
                        <a:cubicBezTo>
                          <a:pt x="1031489" y="591976"/>
                          <a:pt x="1019541" y="585565"/>
                          <a:pt x="1013398" y="579393"/>
                        </a:cubicBezTo>
                        <a:cubicBezTo>
                          <a:pt x="1007255" y="573221"/>
                          <a:pt x="1004900" y="567483"/>
                          <a:pt x="999751" y="562334"/>
                        </a:cubicBezTo>
                        <a:cubicBezTo>
                          <a:pt x="996851" y="559434"/>
                          <a:pt x="997499" y="562012"/>
                          <a:pt x="989515" y="555510"/>
                        </a:cubicBezTo>
                        <a:cubicBezTo>
                          <a:pt x="981531" y="549008"/>
                          <a:pt x="970045" y="532423"/>
                          <a:pt x="951848" y="523324"/>
                        </a:cubicBezTo>
                        <a:cubicBezTo>
                          <a:pt x="946161" y="515363"/>
                          <a:pt x="944160" y="506082"/>
                          <a:pt x="937359" y="499505"/>
                        </a:cubicBezTo>
                        <a:cubicBezTo>
                          <a:pt x="930558" y="492928"/>
                          <a:pt x="917132" y="488741"/>
                          <a:pt x="911040" y="483859"/>
                        </a:cubicBezTo>
                        <a:cubicBezTo>
                          <a:pt x="904948" y="478977"/>
                          <a:pt x="903730" y="475087"/>
                          <a:pt x="900804" y="470211"/>
                        </a:cubicBezTo>
                        <a:cubicBezTo>
                          <a:pt x="896879" y="463669"/>
                          <a:pt x="894057" y="456971"/>
                          <a:pt x="890569" y="449740"/>
                        </a:cubicBezTo>
                        <a:cubicBezTo>
                          <a:pt x="887081" y="442509"/>
                          <a:pt x="886701" y="433647"/>
                          <a:pt x="879877" y="426823"/>
                        </a:cubicBezTo>
                        <a:cubicBezTo>
                          <a:pt x="878740" y="418862"/>
                          <a:pt x="872917" y="414075"/>
                          <a:pt x="866685" y="405384"/>
                        </a:cubicBezTo>
                        <a:cubicBezTo>
                          <a:pt x="860453" y="396693"/>
                          <a:pt x="848814" y="384749"/>
                          <a:pt x="842483" y="374674"/>
                        </a:cubicBezTo>
                        <a:cubicBezTo>
                          <a:pt x="836152" y="364599"/>
                          <a:pt x="833754" y="355095"/>
                          <a:pt x="828698" y="344936"/>
                        </a:cubicBezTo>
                        <a:cubicBezTo>
                          <a:pt x="823642" y="334777"/>
                          <a:pt x="814405" y="323309"/>
                          <a:pt x="812148" y="313718"/>
                        </a:cubicBezTo>
                        <a:cubicBezTo>
                          <a:pt x="805878" y="281184"/>
                          <a:pt x="793958" y="272963"/>
                          <a:pt x="784798" y="255259"/>
                        </a:cubicBezTo>
                        <a:cubicBezTo>
                          <a:pt x="775638" y="237555"/>
                          <a:pt x="762411" y="217728"/>
                          <a:pt x="757187" y="207492"/>
                        </a:cubicBezTo>
                        <a:cubicBezTo>
                          <a:pt x="751964" y="197256"/>
                          <a:pt x="758179" y="204183"/>
                          <a:pt x="753457" y="193841"/>
                        </a:cubicBezTo>
                        <a:cubicBezTo>
                          <a:pt x="748735" y="183499"/>
                          <a:pt x="735323" y="158341"/>
                          <a:pt x="728856" y="145437"/>
                        </a:cubicBezTo>
                        <a:cubicBezTo>
                          <a:pt x="722389" y="132533"/>
                          <a:pt x="721706" y="128866"/>
                          <a:pt x="714657" y="116415"/>
                        </a:cubicBezTo>
                        <a:cubicBezTo>
                          <a:pt x="707608" y="103964"/>
                          <a:pt x="698706" y="91618"/>
                          <a:pt x="696088" y="85019"/>
                        </a:cubicBezTo>
                        <a:cubicBezTo>
                          <a:pt x="693470" y="78420"/>
                          <a:pt x="684305" y="72371"/>
                          <a:pt x="680378" y="63160"/>
                        </a:cubicBezTo>
                        <a:cubicBezTo>
                          <a:pt x="676451" y="53949"/>
                          <a:pt x="678437" y="36404"/>
                          <a:pt x="672525" y="29752"/>
                        </a:cubicBezTo>
                        <a:cubicBezTo>
                          <a:pt x="666614" y="23100"/>
                          <a:pt x="651733" y="27796"/>
                          <a:pt x="644909" y="23247"/>
                        </a:cubicBezTo>
                        <a:cubicBezTo>
                          <a:pt x="642634" y="27796"/>
                          <a:pt x="659405" y="-4247"/>
                          <a:pt x="657516" y="476"/>
                        </a:cubicBezTo>
                        <a:cubicBezTo>
                          <a:pt x="654845" y="7155"/>
                          <a:pt x="637011" y="44227"/>
                          <a:pt x="631261" y="57367"/>
                        </a:cubicBezTo>
                        <a:cubicBezTo>
                          <a:pt x="625511" y="70507"/>
                          <a:pt x="629838" y="73630"/>
                          <a:pt x="623014" y="79316"/>
                        </a:cubicBezTo>
                        <a:cubicBezTo>
                          <a:pt x="614272" y="114294"/>
                          <a:pt x="613687" y="109141"/>
                          <a:pt x="610789" y="122193"/>
                        </a:cubicBezTo>
                        <a:cubicBezTo>
                          <a:pt x="607891" y="135245"/>
                          <a:pt x="607901" y="146255"/>
                          <a:pt x="605626" y="157628"/>
                        </a:cubicBezTo>
                        <a:cubicBezTo>
                          <a:pt x="603351" y="169001"/>
                          <a:pt x="599940" y="184320"/>
                          <a:pt x="597142" y="190432"/>
                        </a:cubicBezTo>
                        <a:cubicBezTo>
                          <a:pt x="596005" y="194981"/>
                          <a:pt x="594650" y="199482"/>
                          <a:pt x="593730" y="204080"/>
                        </a:cubicBezTo>
                        <a:cubicBezTo>
                          <a:pt x="592373" y="210864"/>
                          <a:pt x="591874" y="217811"/>
                          <a:pt x="590318" y="224552"/>
                        </a:cubicBezTo>
                        <a:cubicBezTo>
                          <a:pt x="588456" y="232620"/>
                          <a:pt x="587459" y="241166"/>
                          <a:pt x="583494" y="248435"/>
                        </a:cubicBezTo>
                        <a:cubicBezTo>
                          <a:pt x="580413" y="254083"/>
                          <a:pt x="573415" y="256730"/>
                          <a:pt x="569846" y="262083"/>
                        </a:cubicBezTo>
                        <a:cubicBezTo>
                          <a:pt x="564203" y="270547"/>
                          <a:pt x="561069" y="280448"/>
                          <a:pt x="556198" y="289379"/>
                        </a:cubicBezTo>
                        <a:cubicBezTo>
                          <a:pt x="554235" y="292979"/>
                          <a:pt x="551649" y="296202"/>
                          <a:pt x="549375" y="299614"/>
                        </a:cubicBezTo>
                        <a:cubicBezTo>
                          <a:pt x="548238" y="306438"/>
                          <a:pt x="547464" y="313333"/>
                          <a:pt x="545963" y="320086"/>
                        </a:cubicBezTo>
                        <a:cubicBezTo>
                          <a:pt x="545183" y="323597"/>
                          <a:pt x="543331" y="326811"/>
                          <a:pt x="542551" y="330322"/>
                        </a:cubicBezTo>
                        <a:cubicBezTo>
                          <a:pt x="542419" y="330917"/>
                          <a:pt x="538071" y="360691"/>
                          <a:pt x="535727" y="364441"/>
                        </a:cubicBezTo>
                        <a:cubicBezTo>
                          <a:pt x="532317" y="369897"/>
                          <a:pt x="527314" y="374349"/>
                          <a:pt x="522079" y="378089"/>
                        </a:cubicBezTo>
                        <a:cubicBezTo>
                          <a:pt x="519152" y="380179"/>
                          <a:pt x="515255" y="380364"/>
                          <a:pt x="511843" y="381501"/>
                        </a:cubicBezTo>
                        <a:cubicBezTo>
                          <a:pt x="498501" y="404849"/>
                          <a:pt x="504892" y="417122"/>
                          <a:pt x="490739" y="446328"/>
                        </a:cubicBezTo>
                        <a:cubicBezTo>
                          <a:pt x="487722" y="452554"/>
                          <a:pt x="485011" y="458838"/>
                          <a:pt x="481136" y="466799"/>
                        </a:cubicBezTo>
                        <a:cubicBezTo>
                          <a:pt x="477261" y="474760"/>
                          <a:pt x="473472" y="480612"/>
                          <a:pt x="467488" y="494095"/>
                        </a:cubicBezTo>
                        <a:cubicBezTo>
                          <a:pt x="461504" y="507578"/>
                          <a:pt x="451487" y="535185"/>
                          <a:pt x="445232" y="547695"/>
                        </a:cubicBezTo>
                        <a:cubicBezTo>
                          <a:pt x="438977" y="560206"/>
                          <a:pt x="435346" y="563306"/>
                          <a:pt x="429957" y="569158"/>
                        </a:cubicBezTo>
                        <a:cubicBezTo>
                          <a:pt x="424568" y="575010"/>
                          <a:pt x="418584" y="578256"/>
                          <a:pt x="412897" y="582805"/>
                        </a:cubicBezTo>
                        <a:cubicBezTo>
                          <a:pt x="406061" y="596477"/>
                          <a:pt x="399613" y="609678"/>
                          <a:pt x="389013" y="623749"/>
                        </a:cubicBezTo>
                        <a:cubicBezTo>
                          <a:pt x="378413" y="637820"/>
                          <a:pt x="361236" y="655290"/>
                          <a:pt x="349294" y="667232"/>
                        </a:cubicBezTo>
                        <a:cubicBezTo>
                          <a:pt x="337352" y="679174"/>
                          <a:pt x="323875" y="687861"/>
                          <a:pt x="317363" y="695399"/>
                        </a:cubicBezTo>
                        <a:cubicBezTo>
                          <a:pt x="313951" y="701086"/>
                          <a:pt x="317759" y="701087"/>
                          <a:pt x="307127" y="712459"/>
                        </a:cubicBezTo>
                        <a:cubicBezTo>
                          <a:pt x="296495" y="723831"/>
                          <a:pt x="293021" y="730551"/>
                          <a:pt x="253569" y="763632"/>
                        </a:cubicBezTo>
                        <a:cubicBezTo>
                          <a:pt x="227482" y="800559"/>
                          <a:pt x="235938" y="789818"/>
                          <a:pt x="227064" y="801139"/>
                        </a:cubicBezTo>
                        <a:cubicBezTo>
                          <a:pt x="218190" y="812460"/>
                          <a:pt x="208022" y="823591"/>
                          <a:pt x="200326" y="831557"/>
                        </a:cubicBezTo>
                        <a:cubicBezTo>
                          <a:pt x="192630" y="839523"/>
                          <a:pt x="188568" y="842960"/>
                          <a:pt x="180885" y="848937"/>
                        </a:cubicBezTo>
                        <a:cubicBezTo>
                          <a:pt x="173202" y="854914"/>
                          <a:pt x="162362" y="862975"/>
                          <a:pt x="154229" y="867418"/>
                        </a:cubicBezTo>
                        <a:cubicBezTo>
                          <a:pt x="146096" y="871861"/>
                          <a:pt x="139639" y="870712"/>
                          <a:pt x="132087" y="875593"/>
                        </a:cubicBezTo>
                        <a:cubicBezTo>
                          <a:pt x="124535" y="880474"/>
                          <a:pt x="113685" y="894937"/>
                          <a:pt x="108915" y="896704"/>
                        </a:cubicBezTo>
                        <a:cubicBezTo>
                          <a:pt x="82944" y="906323"/>
                          <a:pt x="63742" y="914901"/>
                          <a:pt x="37584" y="923999"/>
                        </a:cubicBezTo>
                        <a:cubicBezTo>
                          <a:pt x="29349" y="936351"/>
                          <a:pt x="1189" y="953001"/>
                          <a:pt x="52" y="95811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3" name="Rektangel 132">
                  <a:extLst>
                    <a:ext uri="{FF2B5EF4-FFF2-40B4-BE49-F238E27FC236}">
                      <a16:creationId xmlns:a16="http://schemas.microsoft.com/office/drawing/2014/main" id="{F4084D35-A75C-4D81-AD45-EAF2D593AD3C}"/>
                    </a:ext>
                  </a:extLst>
                </p:cNvPr>
                <p:cNvSpPr/>
                <p:nvPr/>
              </p:nvSpPr>
              <p:spPr>
                <a:xfrm>
                  <a:off x="8532019" y="4830105"/>
                  <a:ext cx="83344" cy="1086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5" name="TekstSylinder 144">
                <a:extLst>
                  <a:ext uri="{FF2B5EF4-FFF2-40B4-BE49-F238E27FC236}">
                    <a16:creationId xmlns:a16="http://schemas.microsoft.com/office/drawing/2014/main" id="{275175B2-95D3-43DC-BADF-87D0172484C5}"/>
                  </a:ext>
                </a:extLst>
              </p:cNvPr>
              <p:cNvSpPr txBox="1"/>
              <p:nvPr/>
            </p:nvSpPr>
            <p:spPr>
              <a:xfrm>
                <a:off x="6057123" y="1372983"/>
                <a:ext cx="1181176" cy="378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 accumulation- </a:t>
                </a:r>
              </a:p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melt distribution</a:t>
                </a:r>
              </a:p>
            </p:txBody>
          </p:sp>
          <p:sp>
            <p:nvSpPr>
              <p:cNvPr id="100" name="Rektangel 99">
                <a:extLst>
                  <a:ext uri="{FF2B5EF4-FFF2-40B4-BE49-F238E27FC236}">
                    <a16:creationId xmlns:a16="http://schemas.microsoft.com/office/drawing/2014/main" id="{AEC43D4F-D058-4262-AEEC-BAFB125B771E}"/>
                  </a:ext>
                </a:extLst>
              </p:cNvPr>
              <p:cNvSpPr/>
              <p:nvPr/>
            </p:nvSpPr>
            <p:spPr>
              <a:xfrm>
                <a:off x="6317760" y="1748763"/>
                <a:ext cx="1060153" cy="3809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000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 re-freezing</a:t>
                </a:r>
              </a:p>
            </p:txBody>
          </p:sp>
        </p:grpSp>
        <p:grpSp>
          <p:nvGrpSpPr>
            <p:cNvPr id="32" name="Gruppe 31">
              <a:extLst>
                <a:ext uri="{FF2B5EF4-FFF2-40B4-BE49-F238E27FC236}">
                  <a16:creationId xmlns:a16="http://schemas.microsoft.com/office/drawing/2014/main" id="{967AEE1C-DE08-B9E1-9177-B2728188DE4A}"/>
                </a:ext>
              </a:extLst>
            </p:cNvPr>
            <p:cNvGrpSpPr/>
            <p:nvPr/>
          </p:nvGrpSpPr>
          <p:grpSpPr>
            <a:xfrm>
              <a:off x="6215824" y="6133253"/>
              <a:ext cx="310690" cy="276999"/>
              <a:chOff x="2131716" y="6226171"/>
              <a:chExt cx="310690" cy="276999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765891FB-AAA3-4BC6-A7D5-8A4A7B5B5CB9}"/>
                  </a:ext>
                </a:extLst>
              </p:cNvPr>
              <p:cNvSpPr/>
              <p:nvPr/>
            </p:nvSpPr>
            <p:spPr>
              <a:xfrm>
                <a:off x="2134062" y="6271664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TekstSylinder 63">
                <a:extLst>
                  <a:ext uri="{FF2B5EF4-FFF2-40B4-BE49-F238E27FC236}">
                    <a16:creationId xmlns:a16="http://schemas.microsoft.com/office/drawing/2014/main" id="{04209FB8-23A0-442C-BD18-E2CC76F0611E}"/>
                  </a:ext>
                </a:extLst>
              </p:cNvPr>
              <p:cNvSpPr txBox="1"/>
              <p:nvPr/>
            </p:nvSpPr>
            <p:spPr>
              <a:xfrm>
                <a:off x="2131716" y="6226171"/>
                <a:ext cx="2952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en-GB" sz="1200"/>
              </a:p>
            </p:txBody>
          </p:sp>
        </p:grp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421B64EC-2879-48AB-B029-E281CAAA979E}"/>
                </a:ext>
              </a:extLst>
            </p:cNvPr>
            <p:cNvSpPr/>
            <p:nvPr/>
          </p:nvSpPr>
          <p:spPr>
            <a:xfrm>
              <a:off x="7045481" y="415506"/>
              <a:ext cx="540213" cy="53187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</a:t>
              </a: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B3C5CA8-A62E-4DE2-948C-32D42702C164}"/>
                </a:ext>
              </a:extLst>
            </p:cNvPr>
            <p:cNvSpPr/>
            <p:nvPr/>
          </p:nvSpPr>
          <p:spPr>
            <a:xfrm>
              <a:off x="7889390" y="411143"/>
              <a:ext cx="540213" cy="53187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</a:p>
          </p:txBody>
        </p:sp>
        <p:grpSp>
          <p:nvGrpSpPr>
            <p:cNvPr id="200" name="Gruppe 199">
              <a:extLst>
                <a:ext uri="{FF2B5EF4-FFF2-40B4-BE49-F238E27FC236}">
                  <a16:creationId xmlns:a16="http://schemas.microsoft.com/office/drawing/2014/main" id="{A3E4C9E6-C7A8-3925-B8CF-90CA585B21A8}"/>
                </a:ext>
              </a:extLst>
            </p:cNvPr>
            <p:cNvGrpSpPr/>
            <p:nvPr/>
          </p:nvGrpSpPr>
          <p:grpSpPr>
            <a:xfrm>
              <a:off x="8603681" y="2654303"/>
              <a:ext cx="683200" cy="269262"/>
              <a:chOff x="5860699" y="2819770"/>
              <a:chExt cx="683200" cy="269262"/>
            </a:xfrm>
          </p:grpSpPr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E293A11A-40C5-4325-8D83-873786B27FC7}"/>
                  </a:ext>
                </a:extLst>
              </p:cNvPr>
              <p:cNvSpPr/>
              <p:nvPr/>
            </p:nvSpPr>
            <p:spPr>
              <a:xfrm>
                <a:off x="5890339" y="2819770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TekstSylinder 100">
                <a:extLst>
                  <a:ext uri="{FF2B5EF4-FFF2-40B4-BE49-F238E27FC236}">
                    <a16:creationId xmlns:a16="http://schemas.microsoft.com/office/drawing/2014/main" id="{AECD2610-145D-49AB-A760-A068D2D636FE}"/>
                  </a:ext>
                </a:extLst>
              </p:cNvPr>
              <p:cNvSpPr txBox="1"/>
              <p:nvPr/>
            </p:nvSpPr>
            <p:spPr>
              <a:xfrm>
                <a:off x="5860699" y="2822750"/>
                <a:ext cx="6832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snowmelt</a:t>
                </a:r>
              </a:p>
            </p:txBody>
          </p:sp>
        </p:grpSp>
        <p:grpSp>
          <p:nvGrpSpPr>
            <p:cNvPr id="139" name="Gruppe 138">
              <a:extLst>
                <a:ext uri="{FF2B5EF4-FFF2-40B4-BE49-F238E27FC236}">
                  <a16:creationId xmlns:a16="http://schemas.microsoft.com/office/drawing/2014/main" id="{E01BB22D-61CE-4C72-90B5-C2AEDB31580D}"/>
                </a:ext>
              </a:extLst>
            </p:cNvPr>
            <p:cNvGrpSpPr/>
            <p:nvPr/>
          </p:nvGrpSpPr>
          <p:grpSpPr>
            <a:xfrm>
              <a:off x="6131240" y="1312766"/>
              <a:ext cx="601807" cy="274037"/>
              <a:chOff x="1442188" y="1768117"/>
              <a:chExt cx="601807" cy="274037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87A1B778-315A-4BAC-9E30-716C77C7AEB1}"/>
                  </a:ext>
                </a:extLst>
              </p:cNvPr>
              <p:cNvSpPr/>
              <p:nvPr/>
            </p:nvSpPr>
            <p:spPr>
              <a:xfrm>
                <a:off x="1442188" y="1772892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TekstSylinder 103">
                <a:extLst>
                  <a:ext uri="{FF2B5EF4-FFF2-40B4-BE49-F238E27FC236}">
                    <a16:creationId xmlns:a16="http://schemas.microsoft.com/office/drawing/2014/main" id="{BB328B9E-9E00-48DF-9C76-B870E7C018A1}"/>
                  </a:ext>
                </a:extLst>
              </p:cNvPr>
              <p:cNvSpPr txBox="1"/>
              <p:nvPr/>
            </p:nvSpPr>
            <p:spPr>
              <a:xfrm>
                <a:off x="1470621" y="1768117"/>
                <a:ext cx="5677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rainfall</a:t>
                </a:r>
              </a:p>
            </p:txBody>
          </p:sp>
        </p:grpSp>
        <p:grpSp>
          <p:nvGrpSpPr>
            <p:cNvPr id="138" name="Gruppe 137">
              <a:extLst>
                <a:ext uri="{FF2B5EF4-FFF2-40B4-BE49-F238E27FC236}">
                  <a16:creationId xmlns:a16="http://schemas.microsoft.com/office/drawing/2014/main" id="{532BBBFB-F6D2-4B60-AC9E-3FC40D0404BA}"/>
                </a:ext>
              </a:extLst>
            </p:cNvPr>
            <p:cNvGrpSpPr/>
            <p:nvPr/>
          </p:nvGrpSpPr>
          <p:grpSpPr>
            <a:xfrm>
              <a:off x="8566713" y="1272616"/>
              <a:ext cx="624675" cy="283703"/>
              <a:chOff x="5593249" y="1780218"/>
              <a:chExt cx="624675" cy="283703"/>
            </a:xfrm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E186D743-86FC-433D-BE12-093C7645D53B}"/>
                  </a:ext>
                </a:extLst>
              </p:cNvPr>
              <p:cNvSpPr/>
              <p:nvPr/>
            </p:nvSpPr>
            <p:spPr>
              <a:xfrm>
                <a:off x="5616117" y="1794659"/>
                <a:ext cx="601807" cy="26926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TekstSylinder 104">
                <a:extLst>
                  <a:ext uri="{FF2B5EF4-FFF2-40B4-BE49-F238E27FC236}">
                    <a16:creationId xmlns:a16="http://schemas.microsoft.com/office/drawing/2014/main" id="{ECA59B24-2827-4EBB-A4BE-4A46C6223195}"/>
                  </a:ext>
                </a:extLst>
              </p:cNvPr>
              <p:cNvSpPr txBox="1"/>
              <p:nvPr/>
            </p:nvSpPr>
            <p:spPr>
              <a:xfrm>
                <a:off x="5593249" y="1780218"/>
                <a:ext cx="61747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snowfall</a:t>
                </a:r>
              </a:p>
            </p:txBody>
          </p:sp>
        </p:grpSp>
        <p:sp>
          <p:nvSpPr>
            <p:cNvPr id="144" name="TekstSylinder 143">
              <a:extLst>
                <a:ext uri="{FF2B5EF4-FFF2-40B4-BE49-F238E27FC236}">
                  <a16:creationId xmlns:a16="http://schemas.microsoft.com/office/drawing/2014/main" id="{B7029AFF-99D7-4F16-A4BB-A302302A9FBE}"/>
                </a:ext>
              </a:extLst>
            </p:cNvPr>
            <p:cNvSpPr txBox="1"/>
            <p:nvPr/>
          </p:nvSpPr>
          <p:spPr>
            <a:xfrm>
              <a:off x="4856453" y="492385"/>
              <a:ext cx="19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Precipitation, temperature and</a:t>
              </a:r>
            </a:p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snow routine per elevation zone i</a:t>
              </a:r>
            </a:p>
          </p:txBody>
        </p:sp>
        <p:sp>
          <p:nvSpPr>
            <p:cNvPr id="156" name="TekstSylinder 155">
              <a:extLst>
                <a:ext uri="{FF2B5EF4-FFF2-40B4-BE49-F238E27FC236}">
                  <a16:creationId xmlns:a16="http://schemas.microsoft.com/office/drawing/2014/main" id="{4426F835-29A8-4955-AF19-8E960D9B2ABD}"/>
                </a:ext>
              </a:extLst>
            </p:cNvPr>
            <p:cNvSpPr txBox="1"/>
            <p:nvPr/>
          </p:nvSpPr>
          <p:spPr>
            <a:xfrm>
              <a:off x="7310961" y="1120900"/>
              <a:ext cx="890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TX, U, pro</a:t>
              </a:r>
            </a:p>
          </p:txBody>
        </p:sp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2B0083E5-A758-4DCC-AF86-3CEA5AA67503}"/>
                </a:ext>
              </a:extLst>
            </p:cNvPr>
            <p:cNvSpPr/>
            <p:nvPr/>
          </p:nvSpPr>
          <p:spPr>
            <a:xfrm>
              <a:off x="5896297" y="5478975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52C19F0-82EB-4232-BC8A-A252A7B94B2D}"/>
                </a:ext>
              </a:extLst>
            </p:cNvPr>
            <p:cNvSpPr/>
            <p:nvPr/>
          </p:nvSpPr>
          <p:spPr>
            <a:xfrm>
              <a:off x="5889205" y="5211389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ktangel 6">
              <a:extLst>
                <a:ext uri="{FF2B5EF4-FFF2-40B4-BE49-F238E27FC236}">
                  <a16:creationId xmlns:a16="http://schemas.microsoft.com/office/drawing/2014/main" id="{46FE1E45-4526-4C36-ACC4-7B95F17B77AE}"/>
                </a:ext>
              </a:extLst>
            </p:cNvPr>
            <p:cNvSpPr/>
            <p:nvPr/>
          </p:nvSpPr>
          <p:spPr>
            <a:xfrm>
              <a:off x="5892751" y="4949116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E6E7B689-784F-40E1-9875-16C6DAB9EBCC}"/>
                </a:ext>
              </a:extLst>
            </p:cNvPr>
            <p:cNvSpPr/>
            <p:nvPr/>
          </p:nvSpPr>
          <p:spPr>
            <a:xfrm>
              <a:off x="5895259" y="5739617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0405F793-67C8-4FD7-A732-A76F065FBF69}"/>
                </a:ext>
              </a:extLst>
            </p:cNvPr>
            <p:cNvSpPr/>
            <p:nvPr/>
          </p:nvSpPr>
          <p:spPr>
            <a:xfrm>
              <a:off x="5894225" y="4699251"/>
              <a:ext cx="165100" cy="7620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EFAEAF22-2915-49FF-9FA5-60AEE7F3ED9E}"/>
                </a:ext>
              </a:extLst>
            </p:cNvPr>
            <p:cNvSpPr/>
            <p:nvPr/>
          </p:nvSpPr>
          <p:spPr>
            <a:xfrm>
              <a:off x="4617875" y="4597646"/>
              <a:ext cx="1276350" cy="1221230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SZ_P</a:t>
              </a:r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538A218F-2618-4050-8093-7290BADF8CA0}"/>
                </a:ext>
              </a:extLst>
            </p:cNvPr>
            <p:cNvSpPr/>
            <p:nvPr/>
          </p:nvSpPr>
          <p:spPr>
            <a:xfrm>
              <a:off x="4617875" y="4182383"/>
              <a:ext cx="1278422" cy="197294"/>
            </a:xfrm>
            <a:prstGeom prst="rect">
              <a:avLst/>
            </a:prstGeom>
            <a:solidFill>
              <a:srgbClr val="C7E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UZ_P</a:t>
              </a:r>
            </a:p>
          </p:txBody>
        </p:sp>
        <p:cxnSp>
          <p:nvCxnSpPr>
            <p:cNvPr id="16" name="Rett linje 15">
              <a:extLst>
                <a:ext uri="{FF2B5EF4-FFF2-40B4-BE49-F238E27FC236}">
                  <a16:creationId xmlns:a16="http://schemas.microsoft.com/office/drawing/2014/main" id="{A15D0718-0166-49CC-9B18-7AFBD03481E4}"/>
                </a:ext>
              </a:extLst>
            </p:cNvPr>
            <p:cNvCxnSpPr>
              <a:stCxn id="10" idx="2"/>
              <a:endCxn id="4" idx="0"/>
            </p:cNvCxnSpPr>
            <p:nvPr/>
          </p:nvCxnSpPr>
          <p:spPr>
            <a:xfrm flipH="1">
              <a:off x="5256050" y="4379678"/>
              <a:ext cx="1036" cy="2179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Sylinder 16">
              <a:extLst>
                <a:ext uri="{FF2B5EF4-FFF2-40B4-BE49-F238E27FC236}">
                  <a16:creationId xmlns:a16="http://schemas.microsoft.com/office/drawing/2014/main" id="{ADEEE022-DE29-4E72-A1D0-762086C812A0}"/>
                </a:ext>
              </a:extLst>
            </p:cNvPr>
            <p:cNvSpPr txBox="1"/>
            <p:nvPr/>
          </p:nvSpPr>
          <p:spPr>
            <a:xfrm>
              <a:off x="4544928" y="4350591"/>
              <a:ext cx="6495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recharge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6A89138-1D38-472B-8C6E-15DDF50C5E49}"/>
                </a:ext>
              </a:extLst>
            </p:cNvPr>
            <p:cNvSpPr/>
            <p:nvPr/>
          </p:nvSpPr>
          <p:spPr>
            <a:xfrm>
              <a:off x="6198289" y="462703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kstSylinder 19">
              <a:extLst>
                <a:ext uri="{FF2B5EF4-FFF2-40B4-BE49-F238E27FC236}">
                  <a16:creationId xmlns:a16="http://schemas.microsoft.com/office/drawing/2014/main" id="{F47A250D-028E-4FE4-B4C3-268F8E370853}"/>
                </a:ext>
              </a:extLst>
            </p:cNvPr>
            <p:cNvSpPr txBox="1"/>
            <p:nvPr/>
          </p:nvSpPr>
          <p:spPr>
            <a:xfrm>
              <a:off x="6174954" y="4593914"/>
              <a:ext cx="3770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F68D5F0-8042-48E0-B5BC-3B59DD7139A5}"/>
                </a:ext>
              </a:extLst>
            </p:cNvPr>
            <p:cNvSpPr/>
            <p:nvPr/>
          </p:nvSpPr>
          <p:spPr>
            <a:xfrm>
              <a:off x="6191201" y="4875124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EDA2414-CE51-4789-ABFC-DD5EB8A15536}"/>
                </a:ext>
              </a:extLst>
            </p:cNvPr>
            <p:cNvSpPr/>
            <p:nvPr/>
          </p:nvSpPr>
          <p:spPr>
            <a:xfrm>
              <a:off x="6200055" y="5160430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DFB4E73-4387-483A-867D-0C59524D0B94}"/>
                </a:ext>
              </a:extLst>
            </p:cNvPr>
            <p:cNvSpPr/>
            <p:nvPr/>
          </p:nvSpPr>
          <p:spPr>
            <a:xfrm>
              <a:off x="6198288" y="5419157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51E988E-6D1C-42B4-8E5C-A6944BB34CE7}"/>
                </a:ext>
              </a:extLst>
            </p:cNvPr>
            <p:cNvSpPr/>
            <p:nvPr/>
          </p:nvSpPr>
          <p:spPr>
            <a:xfrm>
              <a:off x="6196519" y="5688515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kstSylinder 32">
              <a:extLst>
                <a:ext uri="{FF2B5EF4-FFF2-40B4-BE49-F238E27FC236}">
                  <a16:creationId xmlns:a16="http://schemas.microsoft.com/office/drawing/2014/main" id="{0C3901F1-ABA2-425E-A0F2-35E00BD70D78}"/>
                </a:ext>
              </a:extLst>
            </p:cNvPr>
            <p:cNvSpPr txBox="1"/>
            <p:nvPr/>
          </p:nvSpPr>
          <p:spPr>
            <a:xfrm>
              <a:off x="6210396" y="5644767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kstSylinder 33">
              <a:extLst>
                <a:ext uri="{FF2B5EF4-FFF2-40B4-BE49-F238E27FC236}">
                  <a16:creationId xmlns:a16="http://schemas.microsoft.com/office/drawing/2014/main" id="{CED0A8DD-6F0D-4E95-A856-8F0F00A740B1}"/>
                </a:ext>
              </a:extLst>
            </p:cNvPr>
            <p:cNvSpPr txBox="1"/>
            <p:nvPr/>
          </p:nvSpPr>
          <p:spPr>
            <a:xfrm>
              <a:off x="6208621" y="511668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kstSylinder 34">
              <a:extLst>
                <a:ext uri="{FF2B5EF4-FFF2-40B4-BE49-F238E27FC236}">
                  <a16:creationId xmlns:a16="http://schemas.microsoft.com/office/drawing/2014/main" id="{916B12B4-C534-4DF0-997A-06ECC9050C21}"/>
                </a:ext>
              </a:extLst>
            </p:cNvPr>
            <p:cNvSpPr txBox="1"/>
            <p:nvPr/>
          </p:nvSpPr>
          <p:spPr>
            <a:xfrm>
              <a:off x="6212165" y="5391359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kstSylinder 35">
              <a:extLst>
                <a:ext uri="{FF2B5EF4-FFF2-40B4-BE49-F238E27FC236}">
                  <a16:creationId xmlns:a16="http://schemas.microsoft.com/office/drawing/2014/main" id="{95319D5A-3496-494F-98AF-9369B68A9564}"/>
                </a:ext>
              </a:extLst>
            </p:cNvPr>
            <p:cNvSpPr txBox="1"/>
            <p:nvPr/>
          </p:nvSpPr>
          <p:spPr>
            <a:xfrm>
              <a:off x="6205078" y="4836693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uppe 2">
              <a:extLst>
                <a:ext uri="{FF2B5EF4-FFF2-40B4-BE49-F238E27FC236}">
                  <a16:creationId xmlns:a16="http://schemas.microsoft.com/office/drawing/2014/main" id="{DF118E16-33E7-30E5-D95D-4403436F4849}"/>
                </a:ext>
              </a:extLst>
            </p:cNvPr>
            <p:cNvGrpSpPr/>
            <p:nvPr/>
          </p:nvGrpSpPr>
          <p:grpSpPr>
            <a:xfrm>
              <a:off x="4186846" y="4084777"/>
              <a:ext cx="357226" cy="1887279"/>
              <a:chOff x="1988288" y="3806098"/>
              <a:chExt cx="357226" cy="1887279"/>
            </a:xfrm>
          </p:grpSpPr>
          <p:cxnSp>
            <p:nvCxnSpPr>
              <p:cNvPr id="38" name="Rett linje 37">
                <a:extLst>
                  <a:ext uri="{FF2B5EF4-FFF2-40B4-BE49-F238E27FC236}">
                    <a16:creationId xmlns:a16="http://schemas.microsoft.com/office/drawing/2014/main" id="{1DA9389D-2CB4-4770-B0D5-F89AF595BE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90281" y="3806098"/>
                <a:ext cx="7088" cy="18872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tt linje 40">
                <a:extLst>
                  <a:ext uri="{FF2B5EF4-FFF2-40B4-BE49-F238E27FC236}">
                    <a16:creationId xmlns:a16="http://schemas.microsoft.com/office/drawing/2014/main" id="{531D126C-C00F-4B10-AE34-004B9E2DC531}"/>
                  </a:ext>
                </a:extLst>
              </p:cNvPr>
              <p:cNvCxnSpPr/>
              <p:nvPr/>
            </p:nvCxnSpPr>
            <p:spPr>
              <a:xfrm flipV="1">
                <a:off x="2255765" y="3885841"/>
                <a:ext cx="89749" cy="33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tt linje 41">
                <a:extLst>
                  <a:ext uri="{FF2B5EF4-FFF2-40B4-BE49-F238E27FC236}">
                    <a16:creationId xmlns:a16="http://schemas.microsoft.com/office/drawing/2014/main" id="{7045032E-22DC-484A-AB30-0A991AB1CB78}"/>
                  </a:ext>
                </a:extLst>
              </p:cNvPr>
              <p:cNvCxnSpPr/>
              <p:nvPr/>
            </p:nvCxnSpPr>
            <p:spPr>
              <a:xfrm flipV="1">
                <a:off x="2243360" y="5542747"/>
                <a:ext cx="89749" cy="33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kstSylinder 42">
                <a:extLst>
                  <a:ext uri="{FF2B5EF4-FFF2-40B4-BE49-F238E27FC236}">
                    <a16:creationId xmlns:a16="http://schemas.microsoft.com/office/drawing/2014/main" id="{83CB0B71-112F-49FB-B2C4-C7E97AA36584}"/>
                  </a:ext>
                </a:extLst>
              </p:cNvPr>
              <p:cNvSpPr txBox="1"/>
              <p:nvPr/>
            </p:nvSpPr>
            <p:spPr>
              <a:xfrm>
                <a:off x="1988288" y="4746638"/>
                <a:ext cx="3209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cxnSp>
          <p:nvCxnSpPr>
            <p:cNvPr id="45" name="Rett linje 44">
              <a:extLst>
                <a:ext uri="{FF2B5EF4-FFF2-40B4-BE49-F238E27FC236}">
                  <a16:creationId xmlns:a16="http://schemas.microsoft.com/office/drawing/2014/main" id="{D53A495B-8242-470C-807A-314D319DC4F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6551980" y="471702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tt linje 46">
              <a:extLst>
                <a:ext uri="{FF2B5EF4-FFF2-40B4-BE49-F238E27FC236}">
                  <a16:creationId xmlns:a16="http://schemas.microsoft.com/office/drawing/2014/main" id="{EC049E9D-D2E7-4B02-8D36-E81C9A71A97C}"/>
                </a:ext>
              </a:extLst>
            </p:cNvPr>
            <p:cNvCxnSpPr>
              <a:cxnSpLocks/>
            </p:cNvCxnSpPr>
            <p:nvPr/>
          </p:nvCxnSpPr>
          <p:spPr>
            <a:xfrm>
              <a:off x="6560839" y="497043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tt linje 47">
              <a:extLst>
                <a:ext uri="{FF2B5EF4-FFF2-40B4-BE49-F238E27FC236}">
                  <a16:creationId xmlns:a16="http://schemas.microsoft.com/office/drawing/2014/main" id="{AE3C4AC6-CC1A-48E2-BBD4-F59F639872FC}"/>
                </a:ext>
              </a:extLst>
            </p:cNvPr>
            <p:cNvCxnSpPr>
              <a:cxnSpLocks/>
            </p:cNvCxnSpPr>
            <p:nvPr/>
          </p:nvCxnSpPr>
          <p:spPr>
            <a:xfrm>
              <a:off x="6564387" y="5250425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tt linje 48">
              <a:extLst>
                <a:ext uri="{FF2B5EF4-FFF2-40B4-BE49-F238E27FC236}">
                  <a16:creationId xmlns:a16="http://schemas.microsoft.com/office/drawing/2014/main" id="{BEEC1DA7-AB72-403C-BC45-DDE9384B45E8}"/>
                </a:ext>
              </a:extLst>
            </p:cNvPr>
            <p:cNvCxnSpPr>
              <a:cxnSpLocks/>
            </p:cNvCxnSpPr>
            <p:nvPr/>
          </p:nvCxnSpPr>
          <p:spPr>
            <a:xfrm>
              <a:off x="6562614" y="550914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tt linje 49">
              <a:extLst>
                <a:ext uri="{FF2B5EF4-FFF2-40B4-BE49-F238E27FC236}">
                  <a16:creationId xmlns:a16="http://schemas.microsoft.com/office/drawing/2014/main" id="{4CF3A6D1-E527-4045-BC09-1587D35C1862}"/>
                </a:ext>
              </a:extLst>
            </p:cNvPr>
            <p:cNvCxnSpPr>
              <a:cxnSpLocks/>
            </p:cNvCxnSpPr>
            <p:nvPr/>
          </p:nvCxnSpPr>
          <p:spPr>
            <a:xfrm>
              <a:off x="6560839" y="577850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tt linje 52">
              <a:extLst>
                <a:ext uri="{FF2B5EF4-FFF2-40B4-BE49-F238E27FC236}">
                  <a16:creationId xmlns:a16="http://schemas.microsoft.com/office/drawing/2014/main" id="{FA44D35C-F33D-4090-A7E1-507700973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6194" y="4707961"/>
              <a:ext cx="5157" cy="10762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BF05ED69-80E3-4D5C-8DCA-8415337E68F7}"/>
                </a:ext>
              </a:extLst>
            </p:cNvPr>
            <p:cNvCxnSpPr/>
            <p:nvPr/>
          </p:nvCxnSpPr>
          <p:spPr>
            <a:xfrm flipV="1">
              <a:off x="5762858" y="4379677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tt linje 74">
              <a:extLst>
                <a:ext uri="{FF2B5EF4-FFF2-40B4-BE49-F238E27FC236}">
                  <a16:creationId xmlns:a16="http://schemas.microsoft.com/office/drawing/2014/main" id="{40146F60-8022-46B5-A10E-BD030B3C014A}"/>
                </a:ext>
              </a:extLst>
            </p:cNvPr>
            <p:cNvCxnSpPr/>
            <p:nvPr/>
          </p:nvCxnSpPr>
          <p:spPr>
            <a:xfrm flipV="1">
              <a:off x="5769681" y="3972518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tt pilkobling 78">
              <a:extLst>
                <a:ext uri="{FF2B5EF4-FFF2-40B4-BE49-F238E27FC236}">
                  <a16:creationId xmlns:a16="http://schemas.microsoft.com/office/drawing/2014/main" id="{08F7D621-B593-4D2F-AE15-363288D03627}"/>
                </a:ext>
              </a:extLst>
            </p:cNvPr>
            <p:cNvCxnSpPr/>
            <p:nvPr/>
          </p:nvCxnSpPr>
          <p:spPr>
            <a:xfrm>
              <a:off x="5762859" y="3972284"/>
              <a:ext cx="2914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uppe 178">
              <a:extLst>
                <a:ext uri="{FF2B5EF4-FFF2-40B4-BE49-F238E27FC236}">
                  <a16:creationId xmlns:a16="http://schemas.microsoft.com/office/drawing/2014/main" id="{4B9ABB95-1624-2608-9FA6-C1C0AD3E703C}"/>
                </a:ext>
              </a:extLst>
            </p:cNvPr>
            <p:cNvGrpSpPr/>
            <p:nvPr/>
          </p:nvGrpSpPr>
          <p:grpSpPr>
            <a:xfrm>
              <a:off x="6011854" y="3841525"/>
              <a:ext cx="468398" cy="246221"/>
              <a:chOff x="4052647" y="3554137"/>
              <a:chExt cx="468398" cy="246221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9258C895-6CD4-43BB-944F-32BCB5BCCD78}"/>
                  </a:ext>
                </a:extLst>
              </p:cNvPr>
              <p:cNvSpPr/>
              <p:nvPr/>
            </p:nvSpPr>
            <p:spPr>
              <a:xfrm>
                <a:off x="4125380" y="3583295"/>
                <a:ext cx="308344" cy="205122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TekstSylinder 81">
                <a:extLst>
                  <a:ext uri="{FF2B5EF4-FFF2-40B4-BE49-F238E27FC236}">
                    <a16:creationId xmlns:a16="http://schemas.microsoft.com/office/drawing/2014/main" id="{5883D2D8-3CF7-43CB-B573-EC5E110B7597}"/>
                  </a:ext>
                </a:extLst>
              </p:cNvPr>
              <p:cNvSpPr txBox="1"/>
              <p:nvPr/>
            </p:nvSpPr>
            <p:spPr>
              <a:xfrm>
                <a:off x="4052647" y="3554137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Evap</a:t>
                </a:r>
                <a:r>
                  <a:rPr lang="en-GB" sz="6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cxnSp>
          <p:nvCxnSpPr>
            <p:cNvPr id="83" name="Rett pilkobling 82">
              <a:extLst>
                <a:ext uri="{FF2B5EF4-FFF2-40B4-BE49-F238E27FC236}">
                  <a16:creationId xmlns:a16="http://schemas.microsoft.com/office/drawing/2014/main" id="{EA973A7B-1D98-4DF8-9A43-DD4E8B4F6B5D}"/>
                </a:ext>
              </a:extLst>
            </p:cNvPr>
            <p:cNvCxnSpPr>
              <a:cxnSpLocks/>
            </p:cNvCxnSpPr>
            <p:nvPr/>
          </p:nvCxnSpPr>
          <p:spPr>
            <a:xfrm>
              <a:off x="6066865" y="4738833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tt pilkobling 88">
              <a:extLst>
                <a:ext uri="{FF2B5EF4-FFF2-40B4-BE49-F238E27FC236}">
                  <a16:creationId xmlns:a16="http://schemas.microsoft.com/office/drawing/2014/main" id="{E23D165A-E08D-4622-A538-06EDA37A758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41" y="4986770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tt pilkobling 89">
              <a:extLst>
                <a:ext uri="{FF2B5EF4-FFF2-40B4-BE49-F238E27FC236}">
                  <a16:creationId xmlns:a16="http://schemas.microsoft.com/office/drawing/2014/main" id="{7370591F-70A5-42C4-8688-5F79C34EBBD1}"/>
                </a:ext>
              </a:extLst>
            </p:cNvPr>
            <p:cNvCxnSpPr>
              <a:cxnSpLocks/>
            </p:cNvCxnSpPr>
            <p:nvPr/>
          </p:nvCxnSpPr>
          <p:spPr>
            <a:xfrm>
              <a:off x="6057765" y="5252902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tt pilkobling 90">
              <a:extLst>
                <a:ext uri="{FF2B5EF4-FFF2-40B4-BE49-F238E27FC236}">
                  <a16:creationId xmlns:a16="http://schemas.microsoft.com/office/drawing/2014/main" id="{6BA7394B-ADA0-44C4-9027-1C5A399E6DD4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43" y="5514489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tt pilkobling 91">
              <a:extLst>
                <a:ext uri="{FF2B5EF4-FFF2-40B4-BE49-F238E27FC236}">
                  <a16:creationId xmlns:a16="http://schemas.microsoft.com/office/drawing/2014/main" id="{BD9CD3AF-4E23-4FE1-B35B-2A137ED9E5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2315" y="5780617"/>
              <a:ext cx="130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kstSylinder 96">
              <a:extLst>
                <a:ext uri="{FF2B5EF4-FFF2-40B4-BE49-F238E27FC236}">
                  <a16:creationId xmlns:a16="http://schemas.microsoft.com/office/drawing/2014/main" id="{42D3EEF2-D7CC-402B-82F4-F5F39065644E}"/>
                </a:ext>
              </a:extLst>
            </p:cNvPr>
            <p:cNvSpPr txBox="1"/>
            <p:nvPr/>
          </p:nvSpPr>
          <p:spPr>
            <a:xfrm>
              <a:off x="2996589" y="4929402"/>
              <a:ext cx="1096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Soil and response</a:t>
              </a:r>
            </a:p>
            <a:p>
              <a:r>
                <a:rPr lang="en-GB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routine</a:t>
              </a:r>
            </a:p>
          </p:txBody>
        </p:sp>
        <p:grpSp>
          <p:nvGrpSpPr>
            <p:cNvPr id="26" name="Gruppe 25">
              <a:extLst>
                <a:ext uri="{FF2B5EF4-FFF2-40B4-BE49-F238E27FC236}">
                  <a16:creationId xmlns:a16="http://schemas.microsoft.com/office/drawing/2014/main" id="{58C03184-171F-BD3C-F76F-0A438561ECE9}"/>
                </a:ext>
              </a:extLst>
            </p:cNvPr>
            <p:cNvGrpSpPr/>
            <p:nvPr/>
          </p:nvGrpSpPr>
          <p:grpSpPr>
            <a:xfrm>
              <a:off x="7464639" y="5924422"/>
              <a:ext cx="791440" cy="404773"/>
              <a:chOff x="3005093" y="6088923"/>
              <a:chExt cx="791440" cy="404773"/>
            </a:xfrm>
          </p:grpSpPr>
          <p:cxnSp>
            <p:nvCxnSpPr>
              <p:cNvPr id="55" name="Rett linje 54">
                <a:extLst>
                  <a:ext uri="{FF2B5EF4-FFF2-40B4-BE49-F238E27FC236}">
                    <a16:creationId xmlns:a16="http://schemas.microsoft.com/office/drawing/2014/main" id="{4007D1CF-98D7-4EB2-8C46-A5DC7908FC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491924"/>
                <a:ext cx="76170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Rett linje 55">
                <a:extLst>
                  <a:ext uri="{FF2B5EF4-FFF2-40B4-BE49-F238E27FC236}">
                    <a16:creationId xmlns:a16="http://schemas.microsoft.com/office/drawing/2014/main" id="{6034C728-AB8F-43C6-A395-04E65FFA3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669" y="6130415"/>
                <a:ext cx="0" cy="3632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rihåndsform: figur 71">
                <a:extLst>
                  <a:ext uri="{FF2B5EF4-FFF2-40B4-BE49-F238E27FC236}">
                    <a16:creationId xmlns:a16="http://schemas.microsoft.com/office/drawing/2014/main" id="{68872FF7-CC2F-4CB8-BB4B-9CC9DB077840}"/>
                  </a:ext>
                </a:extLst>
              </p:cNvPr>
              <p:cNvSpPr/>
              <p:nvPr/>
            </p:nvSpPr>
            <p:spPr>
              <a:xfrm>
                <a:off x="3046939" y="6201881"/>
                <a:ext cx="749594" cy="282398"/>
              </a:xfrm>
              <a:custGeom>
                <a:avLst/>
                <a:gdLst>
                  <a:gd name="connsiteX0" fmla="*/ 0 w 738963"/>
                  <a:gd name="connsiteY0" fmla="*/ 305673 h 321622"/>
                  <a:gd name="connsiteX1" fmla="*/ 340242 w 738963"/>
                  <a:gd name="connsiteY1" fmla="*/ 23910 h 321622"/>
                  <a:gd name="connsiteX2" fmla="*/ 425302 w 738963"/>
                  <a:gd name="connsiteY2" fmla="*/ 23910 h 321622"/>
                  <a:gd name="connsiteX3" fmla="*/ 552893 w 738963"/>
                  <a:gd name="connsiteY3" fmla="*/ 98338 h 321622"/>
                  <a:gd name="connsiteX4" fmla="*/ 558209 w 738963"/>
                  <a:gd name="connsiteY4" fmla="*/ 199347 h 321622"/>
                  <a:gd name="connsiteX5" fmla="*/ 595423 w 738963"/>
                  <a:gd name="connsiteY5" fmla="*/ 263143 h 321622"/>
                  <a:gd name="connsiteX6" fmla="*/ 691116 w 738963"/>
                  <a:gd name="connsiteY6" fmla="*/ 289724 h 321622"/>
                  <a:gd name="connsiteX7" fmla="*/ 738963 w 738963"/>
                  <a:gd name="connsiteY7" fmla="*/ 321622 h 321622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869 h 309818"/>
                  <a:gd name="connsiteX1" fmla="*/ 154172 w 738963"/>
                  <a:gd name="connsiteY1" fmla="*/ 129064 h 309818"/>
                  <a:gd name="connsiteX2" fmla="*/ 340242 w 738963"/>
                  <a:gd name="connsiteY2" fmla="*/ 12106 h 309818"/>
                  <a:gd name="connsiteX3" fmla="*/ 425302 w 738963"/>
                  <a:gd name="connsiteY3" fmla="*/ 12106 h 309818"/>
                  <a:gd name="connsiteX4" fmla="*/ 552893 w 738963"/>
                  <a:gd name="connsiteY4" fmla="*/ 86534 h 309818"/>
                  <a:gd name="connsiteX5" fmla="*/ 558209 w 738963"/>
                  <a:gd name="connsiteY5" fmla="*/ 187543 h 309818"/>
                  <a:gd name="connsiteX6" fmla="*/ 595423 w 738963"/>
                  <a:gd name="connsiteY6" fmla="*/ 251339 h 309818"/>
                  <a:gd name="connsiteX7" fmla="*/ 691116 w 738963"/>
                  <a:gd name="connsiteY7" fmla="*/ 277920 h 309818"/>
                  <a:gd name="connsiteX8" fmla="*/ 738963 w 738963"/>
                  <a:gd name="connsiteY8" fmla="*/ 309818 h 309818"/>
                  <a:gd name="connsiteX0" fmla="*/ 0 w 738963"/>
                  <a:gd name="connsiteY0" fmla="*/ 293579 h 309528"/>
                  <a:gd name="connsiteX1" fmla="*/ 154172 w 738963"/>
                  <a:gd name="connsiteY1" fmla="*/ 128774 h 309528"/>
                  <a:gd name="connsiteX2" fmla="*/ 340242 w 738963"/>
                  <a:gd name="connsiteY2" fmla="*/ 11816 h 309528"/>
                  <a:gd name="connsiteX3" fmla="*/ 425302 w 738963"/>
                  <a:gd name="connsiteY3" fmla="*/ 11816 h 309528"/>
                  <a:gd name="connsiteX4" fmla="*/ 473149 w 738963"/>
                  <a:gd name="connsiteY4" fmla="*/ 80928 h 309528"/>
                  <a:gd name="connsiteX5" fmla="*/ 558209 w 738963"/>
                  <a:gd name="connsiteY5" fmla="*/ 187253 h 309528"/>
                  <a:gd name="connsiteX6" fmla="*/ 595423 w 738963"/>
                  <a:gd name="connsiteY6" fmla="*/ 251049 h 309528"/>
                  <a:gd name="connsiteX7" fmla="*/ 691116 w 738963"/>
                  <a:gd name="connsiteY7" fmla="*/ 277630 h 309528"/>
                  <a:gd name="connsiteX8" fmla="*/ 738963 w 738963"/>
                  <a:gd name="connsiteY8" fmla="*/ 309528 h 309528"/>
                  <a:gd name="connsiteX0" fmla="*/ 0 w 738963"/>
                  <a:gd name="connsiteY0" fmla="*/ 294317 h 310266"/>
                  <a:gd name="connsiteX1" fmla="*/ 180753 w 738963"/>
                  <a:gd name="connsiteY1" fmla="*/ 140144 h 310266"/>
                  <a:gd name="connsiteX2" fmla="*/ 340242 w 738963"/>
                  <a:gd name="connsiteY2" fmla="*/ 12554 h 310266"/>
                  <a:gd name="connsiteX3" fmla="*/ 425302 w 738963"/>
                  <a:gd name="connsiteY3" fmla="*/ 12554 h 310266"/>
                  <a:gd name="connsiteX4" fmla="*/ 473149 w 738963"/>
                  <a:gd name="connsiteY4" fmla="*/ 81666 h 310266"/>
                  <a:gd name="connsiteX5" fmla="*/ 558209 w 738963"/>
                  <a:gd name="connsiteY5" fmla="*/ 187991 h 310266"/>
                  <a:gd name="connsiteX6" fmla="*/ 595423 w 738963"/>
                  <a:gd name="connsiteY6" fmla="*/ 251787 h 310266"/>
                  <a:gd name="connsiteX7" fmla="*/ 691116 w 738963"/>
                  <a:gd name="connsiteY7" fmla="*/ 278368 h 310266"/>
                  <a:gd name="connsiteX8" fmla="*/ 738963 w 738963"/>
                  <a:gd name="connsiteY8" fmla="*/ 310266 h 310266"/>
                  <a:gd name="connsiteX0" fmla="*/ 0 w 738963"/>
                  <a:gd name="connsiteY0" fmla="*/ 287765 h 303714"/>
                  <a:gd name="connsiteX1" fmla="*/ 180753 w 738963"/>
                  <a:gd name="connsiteY1" fmla="*/ 133592 h 303714"/>
                  <a:gd name="connsiteX2" fmla="*/ 249865 w 738963"/>
                  <a:gd name="connsiteY2" fmla="*/ 27267 h 303714"/>
                  <a:gd name="connsiteX3" fmla="*/ 340242 w 738963"/>
                  <a:gd name="connsiteY3" fmla="*/ 6002 h 303714"/>
                  <a:gd name="connsiteX4" fmla="*/ 425302 w 738963"/>
                  <a:gd name="connsiteY4" fmla="*/ 6002 h 303714"/>
                  <a:gd name="connsiteX5" fmla="*/ 473149 w 738963"/>
                  <a:gd name="connsiteY5" fmla="*/ 75114 h 303714"/>
                  <a:gd name="connsiteX6" fmla="*/ 558209 w 738963"/>
                  <a:gd name="connsiteY6" fmla="*/ 181439 h 303714"/>
                  <a:gd name="connsiteX7" fmla="*/ 595423 w 738963"/>
                  <a:gd name="connsiteY7" fmla="*/ 245235 h 303714"/>
                  <a:gd name="connsiteX8" fmla="*/ 691116 w 738963"/>
                  <a:gd name="connsiteY8" fmla="*/ 271816 h 303714"/>
                  <a:gd name="connsiteX9" fmla="*/ 738963 w 738963"/>
                  <a:gd name="connsiteY9" fmla="*/ 303714 h 303714"/>
                  <a:gd name="connsiteX0" fmla="*/ 0 w 744280"/>
                  <a:gd name="connsiteY0" fmla="*/ 287765 h 287765"/>
                  <a:gd name="connsiteX1" fmla="*/ 180753 w 744280"/>
                  <a:gd name="connsiteY1" fmla="*/ 133592 h 287765"/>
                  <a:gd name="connsiteX2" fmla="*/ 249865 w 744280"/>
                  <a:gd name="connsiteY2" fmla="*/ 27267 h 287765"/>
                  <a:gd name="connsiteX3" fmla="*/ 340242 w 744280"/>
                  <a:gd name="connsiteY3" fmla="*/ 6002 h 287765"/>
                  <a:gd name="connsiteX4" fmla="*/ 425302 w 744280"/>
                  <a:gd name="connsiteY4" fmla="*/ 6002 h 287765"/>
                  <a:gd name="connsiteX5" fmla="*/ 473149 w 744280"/>
                  <a:gd name="connsiteY5" fmla="*/ 75114 h 287765"/>
                  <a:gd name="connsiteX6" fmla="*/ 558209 w 744280"/>
                  <a:gd name="connsiteY6" fmla="*/ 181439 h 287765"/>
                  <a:gd name="connsiteX7" fmla="*/ 595423 w 744280"/>
                  <a:gd name="connsiteY7" fmla="*/ 245235 h 287765"/>
                  <a:gd name="connsiteX8" fmla="*/ 691116 w 744280"/>
                  <a:gd name="connsiteY8" fmla="*/ 271816 h 287765"/>
                  <a:gd name="connsiteX9" fmla="*/ 744280 w 744280"/>
                  <a:gd name="connsiteY9" fmla="*/ 234602 h 287765"/>
                  <a:gd name="connsiteX0" fmla="*/ 0 w 760229"/>
                  <a:gd name="connsiteY0" fmla="*/ 287765 h 287765"/>
                  <a:gd name="connsiteX1" fmla="*/ 180753 w 760229"/>
                  <a:gd name="connsiteY1" fmla="*/ 133592 h 287765"/>
                  <a:gd name="connsiteX2" fmla="*/ 249865 w 760229"/>
                  <a:gd name="connsiteY2" fmla="*/ 27267 h 287765"/>
                  <a:gd name="connsiteX3" fmla="*/ 340242 w 760229"/>
                  <a:gd name="connsiteY3" fmla="*/ 6002 h 287765"/>
                  <a:gd name="connsiteX4" fmla="*/ 425302 w 760229"/>
                  <a:gd name="connsiteY4" fmla="*/ 6002 h 287765"/>
                  <a:gd name="connsiteX5" fmla="*/ 473149 w 760229"/>
                  <a:gd name="connsiteY5" fmla="*/ 75114 h 287765"/>
                  <a:gd name="connsiteX6" fmla="*/ 558209 w 760229"/>
                  <a:gd name="connsiteY6" fmla="*/ 181439 h 287765"/>
                  <a:gd name="connsiteX7" fmla="*/ 595423 w 760229"/>
                  <a:gd name="connsiteY7" fmla="*/ 245235 h 287765"/>
                  <a:gd name="connsiteX8" fmla="*/ 691116 w 760229"/>
                  <a:gd name="connsiteY8" fmla="*/ 271816 h 287765"/>
                  <a:gd name="connsiteX9" fmla="*/ 760229 w 760229"/>
                  <a:gd name="connsiteY9" fmla="*/ 255867 h 287765"/>
                  <a:gd name="connsiteX0" fmla="*/ 0 w 760229"/>
                  <a:gd name="connsiteY0" fmla="*/ 288539 h 288539"/>
                  <a:gd name="connsiteX1" fmla="*/ 180753 w 760229"/>
                  <a:gd name="connsiteY1" fmla="*/ 134366 h 288539"/>
                  <a:gd name="connsiteX2" fmla="*/ 249865 w 760229"/>
                  <a:gd name="connsiteY2" fmla="*/ 28041 h 288539"/>
                  <a:gd name="connsiteX3" fmla="*/ 340242 w 760229"/>
                  <a:gd name="connsiteY3" fmla="*/ 6776 h 288539"/>
                  <a:gd name="connsiteX4" fmla="*/ 425302 w 760229"/>
                  <a:gd name="connsiteY4" fmla="*/ 6776 h 288539"/>
                  <a:gd name="connsiteX5" fmla="*/ 510363 w 760229"/>
                  <a:gd name="connsiteY5" fmla="*/ 86520 h 288539"/>
                  <a:gd name="connsiteX6" fmla="*/ 558209 w 760229"/>
                  <a:gd name="connsiteY6" fmla="*/ 182213 h 288539"/>
                  <a:gd name="connsiteX7" fmla="*/ 595423 w 760229"/>
                  <a:gd name="connsiteY7" fmla="*/ 246009 h 288539"/>
                  <a:gd name="connsiteX8" fmla="*/ 691116 w 760229"/>
                  <a:gd name="connsiteY8" fmla="*/ 272590 h 288539"/>
                  <a:gd name="connsiteX9" fmla="*/ 760229 w 760229"/>
                  <a:gd name="connsiteY9" fmla="*/ 256641 h 288539"/>
                  <a:gd name="connsiteX0" fmla="*/ 0 w 760229"/>
                  <a:gd name="connsiteY0" fmla="*/ 290452 h 290452"/>
                  <a:gd name="connsiteX1" fmla="*/ 180753 w 760229"/>
                  <a:gd name="connsiteY1" fmla="*/ 136279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60229"/>
                  <a:gd name="connsiteY0" fmla="*/ 290452 h 290452"/>
                  <a:gd name="connsiteX1" fmla="*/ 196702 w 760229"/>
                  <a:gd name="connsiteY1" fmla="*/ 189442 h 290452"/>
                  <a:gd name="connsiteX2" fmla="*/ 287079 w 760229"/>
                  <a:gd name="connsiteY2" fmla="*/ 67168 h 290452"/>
                  <a:gd name="connsiteX3" fmla="*/ 340242 w 760229"/>
                  <a:gd name="connsiteY3" fmla="*/ 8689 h 290452"/>
                  <a:gd name="connsiteX4" fmla="*/ 425302 w 760229"/>
                  <a:gd name="connsiteY4" fmla="*/ 8689 h 290452"/>
                  <a:gd name="connsiteX5" fmla="*/ 510363 w 760229"/>
                  <a:gd name="connsiteY5" fmla="*/ 88433 h 290452"/>
                  <a:gd name="connsiteX6" fmla="*/ 558209 w 760229"/>
                  <a:gd name="connsiteY6" fmla="*/ 184126 h 290452"/>
                  <a:gd name="connsiteX7" fmla="*/ 595423 w 760229"/>
                  <a:gd name="connsiteY7" fmla="*/ 247922 h 290452"/>
                  <a:gd name="connsiteX8" fmla="*/ 691116 w 760229"/>
                  <a:gd name="connsiteY8" fmla="*/ 274503 h 290452"/>
                  <a:gd name="connsiteX9" fmla="*/ 760229 w 760229"/>
                  <a:gd name="connsiteY9" fmla="*/ 258554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91116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452 h 290452"/>
                  <a:gd name="connsiteX1" fmla="*/ 196702 w 754912"/>
                  <a:gd name="connsiteY1" fmla="*/ 189442 h 290452"/>
                  <a:gd name="connsiteX2" fmla="*/ 287079 w 754912"/>
                  <a:gd name="connsiteY2" fmla="*/ 67168 h 290452"/>
                  <a:gd name="connsiteX3" fmla="*/ 340242 w 754912"/>
                  <a:gd name="connsiteY3" fmla="*/ 8689 h 290452"/>
                  <a:gd name="connsiteX4" fmla="*/ 425302 w 754912"/>
                  <a:gd name="connsiteY4" fmla="*/ 8689 h 290452"/>
                  <a:gd name="connsiteX5" fmla="*/ 510363 w 754912"/>
                  <a:gd name="connsiteY5" fmla="*/ 88433 h 290452"/>
                  <a:gd name="connsiteX6" fmla="*/ 558209 w 754912"/>
                  <a:gd name="connsiteY6" fmla="*/ 184126 h 290452"/>
                  <a:gd name="connsiteX7" fmla="*/ 595423 w 754912"/>
                  <a:gd name="connsiteY7" fmla="*/ 247922 h 290452"/>
                  <a:gd name="connsiteX8" fmla="*/ 669851 w 754912"/>
                  <a:gd name="connsiteY8" fmla="*/ 274503 h 290452"/>
                  <a:gd name="connsiteX9" fmla="*/ 754912 w 754912"/>
                  <a:gd name="connsiteY9" fmla="*/ 269186 h 290452"/>
                  <a:gd name="connsiteX0" fmla="*/ 0 w 754912"/>
                  <a:gd name="connsiteY0" fmla="*/ 290810 h 290810"/>
                  <a:gd name="connsiteX1" fmla="*/ 196702 w 754912"/>
                  <a:gd name="connsiteY1" fmla="*/ 189800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17968 w 754912"/>
                  <a:gd name="connsiteY1" fmla="*/ 173851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239233 w 754912"/>
                  <a:gd name="connsiteY1" fmla="*/ 157903 h 290810"/>
                  <a:gd name="connsiteX2" fmla="*/ 287079 w 754912"/>
                  <a:gd name="connsiteY2" fmla="*/ 67526 h 290810"/>
                  <a:gd name="connsiteX3" fmla="*/ 340242 w 754912"/>
                  <a:gd name="connsiteY3" fmla="*/ 9047 h 290810"/>
                  <a:gd name="connsiteX4" fmla="*/ 425302 w 754912"/>
                  <a:gd name="connsiteY4" fmla="*/ 9047 h 290810"/>
                  <a:gd name="connsiteX5" fmla="*/ 494414 w 754912"/>
                  <a:gd name="connsiteY5" fmla="*/ 94107 h 290810"/>
                  <a:gd name="connsiteX6" fmla="*/ 558209 w 754912"/>
                  <a:gd name="connsiteY6" fmla="*/ 184484 h 290810"/>
                  <a:gd name="connsiteX7" fmla="*/ 595423 w 754912"/>
                  <a:gd name="connsiteY7" fmla="*/ 248280 h 290810"/>
                  <a:gd name="connsiteX8" fmla="*/ 669851 w 754912"/>
                  <a:gd name="connsiteY8" fmla="*/ 274861 h 290810"/>
                  <a:gd name="connsiteX9" fmla="*/ 754912 w 754912"/>
                  <a:gd name="connsiteY9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595423 w 754912"/>
                  <a:gd name="connsiteY8" fmla="*/ 248280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58209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54912"/>
                  <a:gd name="connsiteY0" fmla="*/ 290810 h 290810"/>
                  <a:gd name="connsiteX1" fmla="*/ 159487 w 754912"/>
                  <a:gd name="connsiteY1" fmla="*/ 248281 h 290810"/>
                  <a:gd name="connsiteX2" fmla="*/ 239233 w 754912"/>
                  <a:gd name="connsiteY2" fmla="*/ 157903 h 290810"/>
                  <a:gd name="connsiteX3" fmla="*/ 287079 w 754912"/>
                  <a:gd name="connsiteY3" fmla="*/ 67526 h 290810"/>
                  <a:gd name="connsiteX4" fmla="*/ 340242 w 754912"/>
                  <a:gd name="connsiteY4" fmla="*/ 9047 h 290810"/>
                  <a:gd name="connsiteX5" fmla="*/ 425302 w 754912"/>
                  <a:gd name="connsiteY5" fmla="*/ 9047 h 290810"/>
                  <a:gd name="connsiteX6" fmla="*/ 494414 w 754912"/>
                  <a:gd name="connsiteY6" fmla="*/ 94107 h 290810"/>
                  <a:gd name="connsiteX7" fmla="*/ 542260 w 754912"/>
                  <a:gd name="connsiteY7" fmla="*/ 184484 h 290810"/>
                  <a:gd name="connsiteX8" fmla="*/ 600739 w 754912"/>
                  <a:gd name="connsiteY8" fmla="*/ 232331 h 290810"/>
                  <a:gd name="connsiteX9" fmla="*/ 669851 w 754912"/>
                  <a:gd name="connsiteY9" fmla="*/ 274861 h 290810"/>
                  <a:gd name="connsiteX10" fmla="*/ 754912 w 754912"/>
                  <a:gd name="connsiteY10" fmla="*/ 269544 h 290810"/>
                  <a:gd name="connsiteX0" fmla="*/ 0 w 701749"/>
                  <a:gd name="connsiteY0" fmla="*/ 290810 h 290810"/>
                  <a:gd name="connsiteX1" fmla="*/ 159487 w 701749"/>
                  <a:gd name="connsiteY1" fmla="*/ 248281 h 290810"/>
                  <a:gd name="connsiteX2" fmla="*/ 239233 w 701749"/>
                  <a:gd name="connsiteY2" fmla="*/ 157903 h 290810"/>
                  <a:gd name="connsiteX3" fmla="*/ 287079 w 701749"/>
                  <a:gd name="connsiteY3" fmla="*/ 67526 h 290810"/>
                  <a:gd name="connsiteX4" fmla="*/ 340242 w 701749"/>
                  <a:gd name="connsiteY4" fmla="*/ 9047 h 290810"/>
                  <a:gd name="connsiteX5" fmla="*/ 425302 w 701749"/>
                  <a:gd name="connsiteY5" fmla="*/ 9047 h 290810"/>
                  <a:gd name="connsiteX6" fmla="*/ 494414 w 701749"/>
                  <a:gd name="connsiteY6" fmla="*/ 94107 h 290810"/>
                  <a:gd name="connsiteX7" fmla="*/ 542260 w 701749"/>
                  <a:gd name="connsiteY7" fmla="*/ 184484 h 290810"/>
                  <a:gd name="connsiteX8" fmla="*/ 600739 w 701749"/>
                  <a:gd name="connsiteY8" fmla="*/ 232331 h 290810"/>
                  <a:gd name="connsiteX9" fmla="*/ 669851 w 701749"/>
                  <a:gd name="connsiteY9" fmla="*/ 274861 h 290810"/>
                  <a:gd name="connsiteX10" fmla="*/ 701749 w 701749"/>
                  <a:gd name="connsiteY10" fmla="*/ 290810 h 290810"/>
                  <a:gd name="connsiteX0" fmla="*/ 0 w 707065"/>
                  <a:gd name="connsiteY0" fmla="*/ 290810 h 290810"/>
                  <a:gd name="connsiteX1" fmla="*/ 159487 w 707065"/>
                  <a:gd name="connsiteY1" fmla="*/ 248281 h 290810"/>
                  <a:gd name="connsiteX2" fmla="*/ 239233 w 707065"/>
                  <a:gd name="connsiteY2" fmla="*/ 157903 h 290810"/>
                  <a:gd name="connsiteX3" fmla="*/ 287079 w 707065"/>
                  <a:gd name="connsiteY3" fmla="*/ 67526 h 290810"/>
                  <a:gd name="connsiteX4" fmla="*/ 340242 w 707065"/>
                  <a:gd name="connsiteY4" fmla="*/ 9047 h 290810"/>
                  <a:gd name="connsiteX5" fmla="*/ 425302 w 707065"/>
                  <a:gd name="connsiteY5" fmla="*/ 9047 h 290810"/>
                  <a:gd name="connsiteX6" fmla="*/ 494414 w 707065"/>
                  <a:gd name="connsiteY6" fmla="*/ 94107 h 290810"/>
                  <a:gd name="connsiteX7" fmla="*/ 542260 w 707065"/>
                  <a:gd name="connsiteY7" fmla="*/ 184484 h 290810"/>
                  <a:gd name="connsiteX8" fmla="*/ 600739 w 707065"/>
                  <a:gd name="connsiteY8" fmla="*/ 232331 h 290810"/>
                  <a:gd name="connsiteX9" fmla="*/ 669851 w 707065"/>
                  <a:gd name="connsiteY9" fmla="*/ 274861 h 290810"/>
                  <a:gd name="connsiteX10" fmla="*/ 707065 w 707065"/>
                  <a:gd name="connsiteY10" fmla="*/ 269545 h 290810"/>
                  <a:gd name="connsiteX0" fmla="*/ 0 w 723013"/>
                  <a:gd name="connsiteY0" fmla="*/ 290810 h 290810"/>
                  <a:gd name="connsiteX1" fmla="*/ 159487 w 723013"/>
                  <a:gd name="connsiteY1" fmla="*/ 248281 h 290810"/>
                  <a:gd name="connsiteX2" fmla="*/ 239233 w 723013"/>
                  <a:gd name="connsiteY2" fmla="*/ 157903 h 290810"/>
                  <a:gd name="connsiteX3" fmla="*/ 287079 w 723013"/>
                  <a:gd name="connsiteY3" fmla="*/ 67526 h 290810"/>
                  <a:gd name="connsiteX4" fmla="*/ 340242 w 723013"/>
                  <a:gd name="connsiteY4" fmla="*/ 9047 h 290810"/>
                  <a:gd name="connsiteX5" fmla="*/ 425302 w 723013"/>
                  <a:gd name="connsiteY5" fmla="*/ 9047 h 290810"/>
                  <a:gd name="connsiteX6" fmla="*/ 494414 w 723013"/>
                  <a:gd name="connsiteY6" fmla="*/ 94107 h 290810"/>
                  <a:gd name="connsiteX7" fmla="*/ 542260 w 723013"/>
                  <a:gd name="connsiteY7" fmla="*/ 184484 h 290810"/>
                  <a:gd name="connsiteX8" fmla="*/ 600739 w 723013"/>
                  <a:gd name="connsiteY8" fmla="*/ 232331 h 290810"/>
                  <a:gd name="connsiteX9" fmla="*/ 669851 w 723013"/>
                  <a:gd name="connsiteY9" fmla="*/ 274861 h 290810"/>
                  <a:gd name="connsiteX10" fmla="*/ 723013 w 723013"/>
                  <a:gd name="connsiteY10" fmla="*/ 269545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87079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0810 h 290810"/>
                  <a:gd name="connsiteX1" fmla="*/ 159487 w 749594"/>
                  <a:gd name="connsiteY1" fmla="*/ 248281 h 290810"/>
                  <a:gd name="connsiteX2" fmla="*/ 239233 w 749594"/>
                  <a:gd name="connsiteY2" fmla="*/ 157903 h 290810"/>
                  <a:gd name="connsiteX3" fmla="*/ 292395 w 749594"/>
                  <a:gd name="connsiteY3" fmla="*/ 67526 h 290810"/>
                  <a:gd name="connsiteX4" fmla="*/ 340242 w 749594"/>
                  <a:gd name="connsiteY4" fmla="*/ 9047 h 290810"/>
                  <a:gd name="connsiteX5" fmla="*/ 425302 w 749594"/>
                  <a:gd name="connsiteY5" fmla="*/ 9047 h 290810"/>
                  <a:gd name="connsiteX6" fmla="*/ 494414 w 749594"/>
                  <a:gd name="connsiteY6" fmla="*/ 94107 h 290810"/>
                  <a:gd name="connsiteX7" fmla="*/ 542260 w 749594"/>
                  <a:gd name="connsiteY7" fmla="*/ 184484 h 290810"/>
                  <a:gd name="connsiteX8" fmla="*/ 600739 w 749594"/>
                  <a:gd name="connsiteY8" fmla="*/ 232331 h 290810"/>
                  <a:gd name="connsiteX9" fmla="*/ 669851 w 749594"/>
                  <a:gd name="connsiteY9" fmla="*/ 274861 h 290810"/>
                  <a:gd name="connsiteX10" fmla="*/ 749594 w 749594"/>
                  <a:gd name="connsiteY10" fmla="*/ 285494 h 290810"/>
                  <a:gd name="connsiteX0" fmla="*/ 0 w 749594"/>
                  <a:gd name="connsiteY0" fmla="*/ 291742 h 291742"/>
                  <a:gd name="connsiteX1" fmla="*/ 159487 w 749594"/>
                  <a:gd name="connsiteY1" fmla="*/ 249213 h 291742"/>
                  <a:gd name="connsiteX2" fmla="*/ 239233 w 749594"/>
                  <a:gd name="connsiteY2" fmla="*/ 158835 h 291742"/>
                  <a:gd name="connsiteX3" fmla="*/ 297711 w 749594"/>
                  <a:gd name="connsiteY3" fmla="*/ 84407 h 291742"/>
                  <a:gd name="connsiteX4" fmla="*/ 340242 w 749594"/>
                  <a:gd name="connsiteY4" fmla="*/ 9979 h 291742"/>
                  <a:gd name="connsiteX5" fmla="*/ 425302 w 749594"/>
                  <a:gd name="connsiteY5" fmla="*/ 9979 h 291742"/>
                  <a:gd name="connsiteX6" fmla="*/ 494414 w 749594"/>
                  <a:gd name="connsiteY6" fmla="*/ 95039 h 291742"/>
                  <a:gd name="connsiteX7" fmla="*/ 542260 w 749594"/>
                  <a:gd name="connsiteY7" fmla="*/ 185416 h 291742"/>
                  <a:gd name="connsiteX8" fmla="*/ 600739 w 749594"/>
                  <a:gd name="connsiteY8" fmla="*/ 233263 h 291742"/>
                  <a:gd name="connsiteX9" fmla="*/ 669851 w 749594"/>
                  <a:gd name="connsiteY9" fmla="*/ 275793 h 291742"/>
                  <a:gd name="connsiteX10" fmla="*/ 749594 w 749594"/>
                  <a:gd name="connsiteY10" fmla="*/ 286426 h 291742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6437 h 286437"/>
                  <a:gd name="connsiteX1" fmla="*/ 159487 w 749594"/>
                  <a:gd name="connsiteY1" fmla="*/ 243908 h 286437"/>
                  <a:gd name="connsiteX2" fmla="*/ 239233 w 749594"/>
                  <a:gd name="connsiteY2" fmla="*/ 153530 h 286437"/>
                  <a:gd name="connsiteX3" fmla="*/ 297711 w 749594"/>
                  <a:gd name="connsiteY3" fmla="*/ 79102 h 286437"/>
                  <a:gd name="connsiteX4" fmla="*/ 349340 w 749594"/>
                  <a:gd name="connsiteY4" fmla="*/ 18322 h 286437"/>
                  <a:gd name="connsiteX5" fmla="*/ 425302 w 749594"/>
                  <a:gd name="connsiteY5" fmla="*/ 4674 h 286437"/>
                  <a:gd name="connsiteX6" fmla="*/ 494414 w 749594"/>
                  <a:gd name="connsiteY6" fmla="*/ 89734 h 286437"/>
                  <a:gd name="connsiteX7" fmla="*/ 542260 w 749594"/>
                  <a:gd name="connsiteY7" fmla="*/ 180111 h 286437"/>
                  <a:gd name="connsiteX8" fmla="*/ 600739 w 749594"/>
                  <a:gd name="connsiteY8" fmla="*/ 227958 h 286437"/>
                  <a:gd name="connsiteX9" fmla="*/ 669851 w 749594"/>
                  <a:gd name="connsiteY9" fmla="*/ 270488 h 286437"/>
                  <a:gd name="connsiteX10" fmla="*/ 749594 w 749594"/>
                  <a:gd name="connsiteY10" fmla="*/ 281121 h 286437"/>
                  <a:gd name="connsiteX0" fmla="*/ 0 w 749594"/>
                  <a:gd name="connsiteY0" fmla="*/ 282735 h 282735"/>
                  <a:gd name="connsiteX1" fmla="*/ 159487 w 749594"/>
                  <a:gd name="connsiteY1" fmla="*/ 240206 h 282735"/>
                  <a:gd name="connsiteX2" fmla="*/ 239233 w 749594"/>
                  <a:gd name="connsiteY2" fmla="*/ 149828 h 282735"/>
                  <a:gd name="connsiteX3" fmla="*/ 297711 w 749594"/>
                  <a:gd name="connsiteY3" fmla="*/ 75400 h 282735"/>
                  <a:gd name="connsiteX4" fmla="*/ 349340 w 749594"/>
                  <a:gd name="connsiteY4" fmla="*/ 14620 h 282735"/>
                  <a:gd name="connsiteX5" fmla="*/ 416204 w 749594"/>
                  <a:gd name="connsiteY5" fmla="*/ 5521 h 282735"/>
                  <a:gd name="connsiteX6" fmla="*/ 494414 w 749594"/>
                  <a:gd name="connsiteY6" fmla="*/ 86032 h 282735"/>
                  <a:gd name="connsiteX7" fmla="*/ 542260 w 749594"/>
                  <a:gd name="connsiteY7" fmla="*/ 176409 h 282735"/>
                  <a:gd name="connsiteX8" fmla="*/ 600739 w 749594"/>
                  <a:gd name="connsiteY8" fmla="*/ 224256 h 282735"/>
                  <a:gd name="connsiteX9" fmla="*/ 669851 w 749594"/>
                  <a:gd name="connsiteY9" fmla="*/ 266786 h 282735"/>
                  <a:gd name="connsiteX10" fmla="*/ 749594 w 749594"/>
                  <a:gd name="connsiteY10" fmla="*/ 277419 h 282735"/>
                  <a:gd name="connsiteX0" fmla="*/ 0 w 749594"/>
                  <a:gd name="connsiteY0" fmla="*/ 282398 h 282398"/>
                  <a:gd name="connsiteX1" fmla="*/ 159487 w 749594"/>
                  <a:gd name="connsiteY1" fmla="*/ 239869 h 282398"/>
                  <a:gd name="connsiteX2" fmla="*/ 239233 w 749594"/>
                  <a:gd name="connsiteY2" fmla="*/ 149491 h 282398"/>
                  <a:gd name="connsiteX3" fmla="*/ 297711 w 749594"/>
                  <a:gd name="connsiteY3" fmla="*/ 75063 h 282398"/>
                  <a:gd name="connsiteX4" fmla="*/ 349340 w 749594"/>
                  <a:gd name="connsiteY4" fmla="*/ 14283 h 282398"/>
                  <a:gd name="connsiteX5" fmla="*/ 416204 w 749594"/>
                  <a:gd name="connsiteY5" fmla="*/ 5184 h 282398"/>
                  <a:gd name="connsiteX6" fmla="*/ 476217 w 749594"/>
                  <a:gd name="connsiteY6" fmla="*/ 81146 h 282398"/>
                  <a:gd name="connsiteX7" fmla="*/ 542260 w 749594"/>
                  <a:gd name="connsiteY7" fmla="*/ 176072 h 282398"/>
                  <a:gd name="connsiteX8" fmla="*/ 600739 w 749594"/>
                  <a:gd name="connsiteY8" fmla="*/ 223919 h 282398"/>
                  <a:gd name="connsiteX9" fmla="*/ 669851 w 749594"/>
                  <a:gd name="connsiteY9" fmla="*/ 266449 h 282398"/>
                  <a:gd name="connsiteX10" fmla="*/ 749594 w 749594"/>
                  <a:gd name="connsiteY10" fmla="*/ 277082 h 28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594" h="282398">
                    <a:moveTo>
                      <a:pt x="0" y="282398"/>
                    </a:moveTo>
                    <a:cubicBezTo>
                      <a:pt x="26581" y="275310"/>
                      <a:pt x="119615" y="262020"/>
                      <a:pt x="159487" y="239869"/>
                    </a:cubicBezTo>
                    <a:cubicBezTo>
                      <a:pt x="199359" y="217718"/>
                      <a:pt x="217968" y="179617"/>
                      <a:pt x="239233" y="149491"/>
                    </a:cubicBezTo>
                    <a:cubicBezTo>
                      <a:pt x="285307" y="108733"/>
                      <a:pt x="271130" y="96328"/>
                      <a:pt x="297711" y="75063"/>
                    </a:cubicBezTo>
                    <a:cubicBezTo>
                      <a:pt x="324292" y="53798"/>
                      <a:pt x="329591" y="25929"/>
                      <a:pt x="349340" y="14283"/>
                    </a:cubicBezTo>
                    <a:cubicBezTo>
                      <a:pt x="369089" y="2637"/>
                      <a:pt x="395058" y="-5960"/>
                      <a:pt x="416204" y="5184"/>
                    </a:cubicBezTo>
                    <a:cubicBezTo>
                      <a:pt x="437350" y="16328"/>
                      <a:pt x="455208" y="52665"/>
                      <a:pt x="476217" y="81146"/>
                    </a:cubicBezTo>
                    <a:cubicBezTo>
                      <a:pt x="497226" y="109627"/>
                      <a:pt x="521506" y="152276"/>
                      <a:pt x="542260" y="176072"/>
                    </a:cubicBezTo>
                    <a:cubicBezTo>
                      <a:pt x="563014" y="199868"/>
                      <a:pt x="579474" y="208856"/>
                      <a:pt x="600739" y="223919"/>
                    </a:cubicBezTo>
                    <a:cubicBezTo>
                      <a:pt x="622004" y="238982"/>
                      <a:pt x="645928" y="256703"/>
                      <a:pt x="669851" y="266449"/>
                    </a:cubicBezTo>
                    <a:cubicBezTo>
                      <a:pt x="693774" y="276195"/>
                      <a:pt x="737632" y="266006"/>
                      <a:pt x="749594" y="277082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TekstSylinder 159">
                <a:extLst>
                  <a:ext uri="{FF2B5EF4-FFF2-40B4-BE49-F238E27FC236}">
                    <a16:creationId xmlns:a16="http://schemas.microsoft.com/office/drawing/2014/main" id="{05DD227A-64E1-47EB-8156-C370B4F1479F}"/>
                  </a:ext>
                </a:extLst>
              </p:cNvPr>
              <p:cNvSpPr txBox="1"/>
              <p:nvPr/>
            </p:nvSpPr>
            <p:spPr>
              <a:xfrm>
                <a:off x="3005093" y="6088923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rv</a:t>
                </a:r>
              </a:p>
            </p:txBody>
          </p:sp>
        </p:grpSp>
        <p:sp>
          <p:nvSpPr>
            <p:cNvPr id="110" name="Rektangel 109">
              <a:extLst>
                <a:ext uri="{FF2B5EF4-FFF2-40B4-BE49-F238E27FC236}">
                  <a16:creationId xmlns:a16="http://schemas.microsoft.com/office/drawing/2014/main" id="{FCB1644C-E722-F997-3E95-0540E960E138}"/>
                </a:ext>
              </a:extLst>
            </p:cNvPr>
            <p:cNvSpPr/>
            <p:nvPr/>
          </p:nvSpPr>
          <p:spPr>
            <a:xfrm>
              <a:off x="9621060" y="5465765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ktangel 110">
              <a:extLst>
                <a:ext uri="{FF2B5EF4-FFF2-40B4-BE49-F238E27FC236}">
                  <a16:creationId xmlns:a16="http://schemas.microsoft.com/office/drawing/2014/main" id="{D042C443-EF4F-59BE-95DD-2A6EC2FCAA19}"/>
                </a:ext>
              </a:extLst>
            </p:cNvPr>
            <p:cNvSpPr/>
            <p:nvPr/>
          </p:nvSpPr>
          <p:spPr>
            <a:xfrm>
              <a:off x="9621719" y="5198179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6233434E-FBA3-ABE2-B6D1-C8305626797D}"/>
                </a:ext>
              </a:extLst>
            </p:cNvPr>
            <p:cNvSpPr/>
            <p:nvPr/>
          </p:nvSpPr>
          <p:spPr>
            <a:xfrm>
              <a:off x="9625251" y="4935906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A634D9AA-12F4-0B48-C8AF-499FB038B171}"/>
                </a:ext>
              </a:extLst>
            </p:cNvPr>
            <p:cNvSpPr/>
            <p:nvPr/>
          </p:nvSpPr>
          <p:spPr>
            <a:xfrm>
              <a:off x="9620016" y="5726407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ktangel 113">
              <a:extLst>
                <a:ext uri="{FF2B5EF4-FFF2-40B4-BE49-F238E27FC236}">
                  <a16:creationId xmlns:a16="http://schemas.microsoft.com/office/drawing/2014/main" id="{2E498C57-C135-7A15-DEFB-8A1B80F27440}"/>
                </a:ext>
              </a:extLst>
            </p:cNvPr>
            <p:cNvSpPr/>
            <p:nvPr/>
          </p:nvSpPr>
          <p:spPr>
            <a:xfrm>
              <a:off x="9618986" y="4686041"/>
              <a:ext cx="165100" cy="7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5" name="Gruppe 114">
              <a:extLst>
                <a:ext uri="{FF2B5EF4-FFF2-40B4-BE49-F238E27FC236}">
                  <a16:creationId xmlns:a16="http://schemas.microsoft.com/office/drawing/2014/main" id="{9F798A42-47D6-ED14-B2AD-EB1E880734A6}"/>
                </a:ext>
              </a:extLst>
            </p:cNvPr>
            <p:cNvGrpSpPr/>
            <p:nvPr/>
          </p:nvGrpSpPr>
          <p:grpSpPr>
            <a:xfrm>
              <a:off x="9783974" y="4169174"/>
              <a:ext cx="1278422" cy="1636493"/>
              <a:chOff x="3975100" y="3616987"/>
              <a:chExt cx="1278422" cy="1636493"/>
            </a:xfrm>
            <a:solidFill>
              <a:schemeClr val="bg1">
                <a:lumMod val="75000"/>
              </a:schemeClr>
            </a:solidFill>
          </p:grpSpPr>
          <p:sp>
            <p:nvSpPr>
              <p:cNvPr id="116" name="Rektangel 115">
                <a:extLst>
                  <a:ext uri="{FF2B5EF4-FFF2-40B4-BE49-F238E27FC236}">
                    <a16:creationId xmlns:a16="http://schemas.microsoft.com/office/drawing/2014/main" id="{5508056E-7E95-14A2-4545-AFC747577E5D}"/>
                  </a:ext>
                </a:extLst>
              </p:cNvPr>
              <p:cNvSpPr/>
              <p:nvPr/>
            </p:nvSpPr>
            <p:spPr>
              <a:xfrm>
                <a:off x="3975100" y="4032250"/>
                <a:ext cx="1276350" cy="12212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 SZ_IP</a:t>
                </a:r>
              </a:p>
            </p:txBody>
          </p:sp>
          <p:sp>
            <p:nvSpPr>
              <p:cNvPr id="117" name="Rektangel 116">
                <a:extLst>
                  <a:ext uri="{FF2B5EF4-FFF2-40B4-BE49-F238E27FC236}">
                    <a16:creationId xmlns:a16="http://schemas.microsoft.com/office/drawing/2014/main" id="{ADCF2928-BFBC-6A1B-4F60-B94139B4BBB7}"/>
                  </a:ext>
                </a:extLst>
              </p:cNvPr>
              <p:cNvSpPr/>
              <p:nvPr/>
            </p:nvSpPr>
            <p:spPr>
              <a:xfrm>
                <a:off x="3975100" y="3616987"/>
                <a:ext cx="1278422" cy="197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Soil UZ_IP</a:t>
                </a:r>
              </a:p>
            </p:txBody>
          </p:sp>
        </p:grpSp>
        <p:cxnSp>
          <p:nvCxnSpPr>
            <p:cNvPr id="44" name="Rett linje 43">
              <a:extLst>
                <a:ext uri="{FF2B5EF4-FFF2-40B4-BE49-F238E27FC236}">
                  <a16:creationId xmlns:a16="http://schemas.microsoft.com/office/drawing/2014/main" id="{835F14C5-BE34-5C78-CEC2-F219659B47A0}"/>
                </a:ext>
              </a:extLst>
            </p:cNvPr>
            <p:cNvCxnSpPr>
              <a:stCxn id="117" idx="2"/>
              <a:endCxn id="116" idx="0"/>
            </p:cNvCxnSpPr>
            <p:nvPr/>
          </p:nvCxnSpPr>
          <p:spPr>
            <a:xfrm flipH="1">
              <a:off x="10422149" y="4366468"/>
              <a:ext cx="1036" cy="2179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Sylinder 45">
              <a:extLst>
                <a:ext uri="{FF2B5EF4-FFF2-40B4-BE49-F238E27FC236}">
                  <a16:creationId xmlns:a16="http://schemas.microsoft.com/office/drawing/2014/main" id="{0A5998F8-8252-28A7-4C68-D82A5E678BD3}"/>
                </a:ext>
              </a:extLst>
            </p:cNvPr>
            <p:cNvSpPr txBox="1"/>
            <p:nvPr/>
          </p:nvSpPr>
          <p:spPr>
            <a:xfrm>
              <a:off x="9711027" y="4337381"/>
              <a:ext cx="6495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recharge</a:t>
              </a: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7F3CE66-2E35-88B8-136F-DD49A7F0898A}"/>
                </a:ext>
              </a:extLst>
            </p:cNvPr>
            <p:cNvSpPr/>
            <p:nvPr/>
          </p:nvSpPr>
          <p:spPr>
            <a:xfrm>
              <a:off x="9140383" y="461382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kstSylinder 51">
              <a:extLst>
                <a:ext uri="{FF2B5EF4-FFF2-40B4-BE49-F238E27FC236}">
                  <a16:creationId xmlns:a16="http://schemas.microsoft.com/office/drawing/2014/main" id="{F5BA78AB-1F6B-8AD9-2CCD-3B51EAFBCB7A}"/>
                </a:ext>
              </a:extLst>
            </p:cNvPr>
            <p:cNvSpPr txBox="1"/>
            <p:nvPr/>
          </p:nvSpPr>
          <p:spPr>
            <a:xfrm>
              <a:off x="9109299" y="4580704"/>
              <a:ext cx="377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124678-B028-0FF6-56A6-B145BB01AB8F}"/>
                </a:ext>
              </a:extLst>
            </p:cNvPr>
            <p:cNvSpPr/>
            <p:nvPr/>
          </p:nvSpPr>
          <p:spPr>
            <a:xfrm>
              <a:off x="9133295" y="4861914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3179CCA-71D8-02B7-F567-0C5849AACFF4}"/>
                </a:ext>
              </a:extLst>
            </p:cNvPr>
            <p:cNvSpPr/>
            <p:nvPr/>
          </p:nvSpPr>
          <p:spPr>
            <a:xfrm>
              <a:off x="9142149" y="5147220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1B441AE-E050-7076-FB4C-E619DDAE23C1}"/>
                </a:ext>
              </a:extLst>
            </p:cNvPr>
            <p:cNvSpPr/>
            <p:nvPr/>
          </p:nvSpPr>
          <p:spPr>
            <a:xfrm>
              <a:off x="9140382" y="5405947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1AC33F1-0D58-0954-0111-E3A71DF5342B}"/>
                </a:ext>
              </a:extLst>
            </p:cNvPr>
            <p:cNvSpPr/>
            <p:nvPr/>
          </p:nvSpPr>
          <p:spPr>
            <a:xfrm>
              <a:off x="9138613" y="5675305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kstSylinder 59">
              <a:extLst>
                <a:ext uri="{FF2B5EF4-FFF2-40B4-BE49-F238E27FC236}">
                  <a16:creationId xmlns:a16="http://schemas.microsoft.com/office/drawing/2014/main" id="{11FD6351-2060-BD88-901F-4F7FC637BCF7}"/>
                </a:ext>
              </a:extLst>
            </p:cNvPr>
            <p:cNvSpPr txBox="1"/>
            <p:nvPr/>
          </p:nvSpPr>
          <p:spPr>
            <a:xfrm>
              <a:off x="9152490" y="5631557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kstSylinder 60">
              <a:extLst>
                <a:ext uri="{FF2B5EF4-FFF2-40B4-BE49-F238E27FC236}">
                  <a16:creationId xmlns:a16="http://schemas.microsoft.com/office/drawing/2014/main" id="{48850E89-251D-C306-6E14-175F7A478C3E}"/>
                </a:ext>
              </a:extLst>
            </p:cNvPr>
            <p:cNvSpPr txBox="1"/>
            <p:nvPr/>
          </p:nvSpPr>
          <p:spPr>
            <a:xfrm>
              <a:off x="9150715" y="5103472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kstSylinder 61">
              <a:extLst>
                <a:ext uri="{FF2B5EF4-FFF2-40B4-BE49-F238E27FC236}">
                  <a16:creationId xmlns:a16="http://schemas.microsoft.com/office/drawing/2014/main" id="{C5CFD8FC-D4E4-7843-BED2-A428DD46D786}"/>
                </a:ext>
              </a:extLst>
            </p:cNvPr>
            <p:cNvSpPr txBox="1"/>
            <p:nvPr/>
          </p:nvSpPr>
          <p:spPr>
            <a:xfrm>
              <a:off x="9154259" y="5378149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kstSylinder 62">
              <a:extLst>
                <a:ext uri="{FF2B5EF4-FFF2-40B4-BE49-F238E27FC236}">
                  <a16:creationId xmlns:a16="http://schemas.microsoft.com/office/drawing/2014/main" id="{642B0367-4766-D958-6E17-25D07451FB7F}"/>
                </a:ext>
              </a:extLst>
            </p:cNvPr>
            <p:cNvSpPr txBox="1"/>
            <p:nvPr/>
          </p:nvSpPr>
          <p:spPr>
            <a:xfrm>
              <a:off x="9147172" y="4823483"/>
              <a:ext cx="316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GB" sz="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Rett linje 70">
              <a:extLst>
                <a:ext uri="{FF2B5EF4-FFF2-40B4-BE49-F238E27FC236}">
                  <a16:creationId xmlns:a16="http://schemas.microsoft.com/office/drawing/2014/main" id="{5EA59BDE-C2C2-5B35-0DCB-501F8EFCAC3A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9486325" y="4703814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tt pilkobling 84">
              <a:extLst>
                <a:ext uri="{FF2B5EF4-FFF2-40B4-BE49-F238E27FC236}">
                  <a16:creationId xmlns:a16="http://schemas.microsoft.com/office/drawing/2014/main" id="{9F0B9C41-13D3-9B84-7E9E-C3E868528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298" y="6271851"/>
              <a:ext cx="659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tt linje 85">
              <a:extLst>
                <a:ext uri="{FF2B5EF4-FFF2-40B4-BE49-F238E27FC236}">
                  <a16:creationId xmlns:a16="http://schemas.microsoft.com/office/drawing/2014/main" id="{AF8DE19B-3261-9A61-0148-03ABF7305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8957" y="4366467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Rett linje 86">
              <a:extLst>
                <a:ext uri="{FF2B5EF4-FFF2-40B4-BE49-F238E27FC236}">
                  <a16:creationId xmlns:a16="http://schemas.microsoft.com/office/drawing/2014/main" id="{FFDD1B03-D81E-A201-71FE-02D24A6F7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5780" y="3959308"/>
              <a:ext cx="0" cy="214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Rett pilkobling 87">
              <a:extLst>
                <a:ext uri="{FF2B5EF4-FFF2-40B4-BE49-F238E27FC236}">
                  <a16:creationId xmlns:a16="http://schemas.microsoft.com/office/drawing/2014/main" id="{6E5B36FF-30B9-C6BB-3A6A-E2A02255C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958" y="3959074"/>
              <a:ext cx="2914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371ACE37-27A4-8B2D-3B9D-0C3C947CEB82}"/>
                </a:ext>
              </a:extLst>
            </p:cNvPr>
            <p:cNvSpPr/>
            <p:nvPr/>
          </p:nvSpPr>
          <p:spPr>
            <a:xfrm>
              <a:off x="11242062" y="3848763"/>
              <a:ext cx="308344" cy="205122"/>
            </a:xfrm>
            <a:prstGeom prst="ellipse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TekstSylinder 94">
              <a:extLst>
                <a:ext uri="{FF2B5EF4-FFF2-40B4-BE49-F238E27FC236}">
                  <a16:creationId xmlns:a16="http://schemas.microsoft.com/office/drawing/2014/main" id="{F5124FDF-CB61-386F-164F-9CEC907CF3FF}"/>
                </a:ext>
              </a:extLst>
            </p:cNvPr>
            <p:cNvSpPr txBox="1"/>
            <p:nvPr/>
          </p:nvSpPr>
          <p:spPr>
            <a:xfrm>
              <a:off x="11169329" y="3819606"/>
              <a:ext cx="468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Evap</a:t>
              </a:r>
              <a:r>
                <a:rPr lang="en-GB" sz="6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cxnSp>
          <p:nvCxnSpPr>
            <p:cNvPr id="96" name="Rett pilkobling 95">
              <a:extLst>
                <a:ext uri="{FF2B5EF4-FFF2-40B4-BE49-F238E27FC236}">
                  <a16:creationId xmlns:a16="http://schemas.microsoft.com/office/drawing/2014/main" id="{E550D3E8-93B4-042D-D402-8C2D6B997E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5101" y="4724141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kstSylinder 157">
              <a:extLst>
                <a:ext uri="{FF2B5EF4-FFF2-40B4-BE49-F238E27FC236}">
                  <a16:creationId xmlns:a16="http://schemas.microsoft.com/office/drawing/2014/main" id="{1AA29BB9-E8FA-BB84-4249-C4EE9B9BB9D7}"/>
                </a:ext>
              </a:extLst>
            </p:cNvPr>
            <p:cNvSpPr txBox="1"/>
            <p:nvPr/>
          </p:nvSpPr>
          <p:spPr>
            <a:xfrm>
              <a:off x="4380976" y="3532673"/>
              <a:ext cx="1553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Permeable area, Parea</a:t>
              </a:r>
            </a:p>
          </p:txBody>
        </p:sp>
        <p:sp>
          <p:nvSpPr>
            <p:cNvPr id="159" name="TekstSylinder 158">
              <a:extLst>
                <a:ext uri="{FF2B5EF4-FFF2-40B4-BE49-F238E27FC236}">
                  <a16:creationId xmlns:a16="http://schemas.microsoft.com/office/drawing/2014/main" id="{E226DF3B-8277-1A2C-1C8B-B520446EC0C4}"/>
                </a:ext>
              </a:extLst>
            </p:cNvPr>
            <p:cNvSpPr txBox="1"/>
            <p:nvPr/>
          </p:nvSpPr>
          <p:spPr>
            <a:xfrm>
              <a:off x="9356394" y="3548236"/>
              <a:ext cx="23727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Impermeable area, Iparea (1-Parea)</a:t>
              </a:r>
            </a:p>
          </p:txBody>
        </p:sp>
        <p:sp>
          <p:nvSpPr>
            <p:cNvPr id="168" name="TekstSylinder 167">
              <a:extLst>
                <a:ext uri="{FF2B5EF4-FFF2-40B4-BE49-F238E27FC236}">
                  <a16:creationId xmlns:a16="http://schemas.microsoft.com/office/drawing/2014/main" id="{F67B69F2-163B-57AB-62CF-7D0322A85747}"/>
                </a:ext>
              </a:extLst>
            </p:cNvPr>
            <p:cNvSpPr txBox="1"/>
            <p:nvPr/>
          </p:nvSpPr>
          <p:spPr>
            <a:xfrm>
              <a:off x="3033030" y="3963465"/>
              <a:ext cx="14622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InfCap_P</a:t>
              </a:r>
              <a:r>
                <a:rPr lang="nb-NO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&gt;&gt; </a:t>
              </a:r>
              <a:r>
                <a:rPr lang="nb-NO" sz="1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InfCap_IP</a:t>
              </a:r>
              <a:endParaRPr lang="nb-NO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kstSylinder 170">
              <a:extLst>
                <a:ext uri="{FF2B5EF4-FFF2-40B4-BE49-F238E27FC236}">
                  <a16:creationId xmlns:a16="http://schemas.microsoft.com/office/drawing/2014/main" id="{D7FF590D-EC2D-E7A8-057D-BB5598553951}"/>
                </a:ext>
              </a:extLst>
            </p:cNvPr>
            <p:cNvSpPr txBox="1"/>
            <p:nvPr/>
          </p:nvSpPr>
          <p:spPr>
            <a:xfrm>
              <a:off x="4806632" y="3926130"/>
              <a:ext cx="8242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InfCap_P</a:t>
              </a:r>
              <a:endParaRPr lang="en-GB" sz="1200" b="1"/>
            </a:p>
          </p:txBody>
        </p:sp>
        <p:sp>
          <p:nvSpPr>
            <p:cNvPr id="174" name="TekstSylinder 173">
              <a:extLst>
                <a:ext uri="{FF2B5EF4-FFF2-40B4-BE49-F238E27FC236}">
                  <a16:creationId xmlns:a16="http://schemas.microsoft.com/office/drawing/2014/main" id="{05C8BF83-5103-4B63-0452-CCDBC971980C}"/>
                </a:ext>
              </a:extLst>
            </p:cNvPr>
            <p:cNvSpPr txBox="1"/>
            <p:nvPr/>
          </p:nvSpPr>
          <p:spPr>
            <a:xfrm>
              <a:off x="10003728" y="3874178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InfCap_IP</a:t>
              </a:r>
              <a:endParaRPr lang="en-GB" sz="1200" b="1"/>
            </a:p>
          </p:txBody>
        </p:sp>
        <p:cxnSp>
          <p:nvCxnSpPr>
            <p:cNvPr id="37" name="Rett pilkobling 36">
              <a:extLst>
                <a:ext uri="{FF2B5EF4-FFF2-40B4-BE49-F238E27FC236}">
                  <a16:creationId xmlns:a16="http://schemas.microsoft.com/office/drawing/2014/main" id="{E4F1ED51-AEE0-34C5-AB1B-E685FBE4A2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4772" y="4961780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tt pilkobling 38">
              <a:extLst>
                <a:ext uri="{FF2B5EF4-FFF2-40B4-BE49-F238E27FC236}">
                  <a16:creationId xmlns:a16="http://schemas.microsoft.com/office/drawing/2014/main" id="{DF3AD57E-D08D-91A7-F329-38B4905ED3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5439" y="5222666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ett pilkobling 64">
              <a:extLst>
                <a:ext uri="{FF2B5EF4-FFF2-40B4-BE49-F238E27FC236}">
                  <a16:creationId xmlns:a16="http://schemas.microsoft.com/office/drawing/2014/main" id="{C7C87E14-9D49-5BEB-27FC-8575C4E789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8357" y="5506799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ett pilkobling 65">
              <a:extLst>
                <a:ext uri="{FF2B5EF4-FFF2-40B4-BE49-F238E27FC236}">
                  <a16:creationId xmlns:a16="http://schemas.microsoft.com/office/drawing/2014/main" id="{133A6FAA-4B64-996C-1D02-3C24EBCFC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5777" y="5752187"/>
              <a:ext cx="158284" cy="1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6" name="Bilde 165">
              <a:extLst>
                <a:ext uri="{FF2B5EF4-FFF2-40B4-BE49-F238E27FC236}">
                  <a16:creationId xmlns:a16="http://schemas.microsoft.com/office/drawing/2014/main" id="{13370FF7-3BC7-9DC7-A0F7-CDC10CF0C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45" t="5415" r="4694" b="2695"/>
            <a:stretch/>
          </p:blipFill>
          <p:spPr>
            <a:xfrm>
              <a:off x="6913826" y="3026062"/>
              <a:ext cx="1672732" cy="2093926"/>
            </a:xfrm>
            <a:prstGeom prst="rect">
              <a:avLst/>
            </a:prstGeom>
          </p:spPr>
        </p:pic>
        <p:grpSp>
          <p:nvGrpSpPr>
            <p:cNvPr id="192" name="Gruppe 191">
              <a:extLst>
                <a:ext uri="{FF2B5EF4-FFF2-40B4-BE49-F238E27FC236}">
                  <a16:creationId xmlns:a16="http://schemas.microsoft.com/office/drawing/2014/main" id="{DC63CDA0-7178-6877-F5AC-00A5F49DDC51}"/>
                </a:ext>
              </a:extLst>
            </p:cNvPr>
            <p:cNvGrpSpPr/>
            <p:nvPr/>
          </p:nvGrpSpPr>
          <p:grpSpPr>
            <a:xfrm>
              <a:off x="7509739" y="4954159"/>
              <a:ext cx="624620" cy="530959"/>
              <a:chOff x="4679667" y="5084793"/>
              <a:chExt cx="624620" cy="530959"/>
            </a:xfrm>
          </p:grpSpPr>
          <p:sp>
            <p:nvSpPr>
              <p:cNvPr id="109" name="TekstSylinder 108">
                <a:extLst>
                  <a:ext uri="{FF2B5EF4-FFF2-40B4-BE49-F238E27FC236}">
                    <a16:creationId xmlns:a16="http://schemas.microsoft.com/office/drawing/2014/main" id="{F5A25331-4CB6-3C3E-BFEF-10E163A8C883}"/>
                  </a:ext>
                </a:extLst>
              </p:cNvPr>
              <p:cNvSpPr txBox="1"/>
              <p:nvPr/>
            </p:nvSpPr>
            <p:spPr>
              <a:xfrm>
                <a:off x="4804951" y="5147225"/>
                <a:ext cx="4773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Gsc </a:t>
                </a:r>
              </a:p>
            </p:txBody>
          </p:sp>
          <p:grpSp>
            <p:nvGrpSpPr>
              <p:cNvPr id="178" name="Gruppe 177">
                <a:extLst>
                  <a:ext uri="{FF2B5EF4-FFF2-40B4-BE49-F238E27FC236}">
                    <a16:creationId xmlns:a16="http://schemas.microsoft.com/office/drawing/2014/main" id="{AEB37DD7-5F2C-2866-A32E-426B314C6475}"/>
                  </a:ext>
                </a:extLst>
              </p:cNvPr>
              <p:cNvGrpSpPr/>
              <p:nvPr/>
            </p:nvGrpSpPr>
            <p:grpSpPr>
              <a:xfrm>
                <a:off x="4679667" y="5084793"/>
                <a:ext cx="624620" cy="530959"/>
                <a:chOff x="646303" y="1571978"/>
                <a:chExt cx="1000379" cy="847724"/>
              </a:xfrm>
            </p:grpSpPr>
            <p:sp>
              <p:nvSpPr>
                <p:cNvPr id="126" name="Frihåndsform: figur 125">
                  <a:extLst>
                    <a:ext uri="{FF2B5EF4-FFF2-40B4-BE49-F238E27FC236}">
                      <a16:creationId xmlns:a16="http://schemas.microsoft.com/office/drawing/2014/main" id="{4D23C261-04C9-473D-8A60-9E97AEAB52BC}"/>
                    </a:ext>
                  </a:extLst>
                </p:cNvPr>
                <p:cNvSpPr/>
                <p:nvPr/>
              </p:nvSpPr>
              <p:spPr>
                <a:xfrm>
                  <a:off x="693409" y="1720722"/>
                  <a:ext cx="813986" cy="671678"/>
                </a:xfrm>
                <a:custGeom>
                  <a:avLst/>
                  <a:gdLst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26942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94468 w 604434"/>
                    <a:gd name="connsiteY11" fmla="*/ 511444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57939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2956 w 604434"/>
                    <a:gd name="connsiteY15" fmla="*/ 573437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34691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08272 w 604434"/>
                    <a:gd name="connsiteY15" fmla="*/ 568121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2474 w 604434"/>
                    <a:gd name="connsiteY10" fmla="*/ 495946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89152 w 604434"/>
                    <a:gd name="connsiteY11" fmla="*/ 527393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25464 w 604434"/>
                    <a:gd name="connsiteY12" fmla="*/ 542891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21283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488196 w 604434"/>
                    <a:gd name="connsiteY17" fmla="*/ 604434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57200 w 604434"/>
                    <a:gd name="connsiteY16" fmla="*/ 588935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50929"/>
                    <a:gd name="connsiteX1" fmla="*/ 0 w 604434"/>
                    <a:gd name="connsiteY1" fmla="*/ 38746 h 650929"/>
                    <a:gd name="connsiteX2" fmla="*/ 23247 w 604434"/>
                    <a:gd name="connsiteY2" fmla="*/ 185979 h 650929"/>
                    <a:gd name="connsiteX3" fmla="*/ 38746 w 604434"/>
                    <a:gd name="connsiteY3" fmla="*/ 216976 h 650929"/>
                    <a:gd name="connsiteX4" fmla="*/ 54244 w 604434"/>
                    <a:gd name="connsiteY4" fmla="*/ 271220 h 650929"/>
                    <a:gd name="connsiteX5" fmla="*/ 69742 w 604434"/>
                    <a:gd name="connsiteY5" fmla="*/ 302217 h 650929"/>
                    <a:gd name="connsiteX6" fmla="*/ 92990 w 604434"/>
                    <a:gd name="connsiteY6" fmla="*/ 340962 h 650929"/>
                    <a:gd name="connsiteX7" fmla="*/ 108488 w 604434"/>
                    <a:gd name="connsiteY7" fmla="*/ 371959 h 650929"/>
                    <a:gd name="connsiteX8" fmla="*/ 147234 w 604434"/>
                    <a:gd name="connsiteY8" fmla="*/ 441701 h 650929"/>
                    <a:gd name="connsiteX9" fmla="*/ 193729 w 604434"/>
                    <a:gd name="connsiteY9" fmla="*/ 472698 h 650929"/>
                    <a:gd name="connsiteX10" fmla="*/ 237790 w 604434"/>
                    <a:gd name="connsiteY10" fmla="*/ 511895 h 650929"/>
                    <a:gd name="connsiteX11" fmla="*/ 294469 w 604434"/>
                    <a:gd name="connsiteY11" fmla="*/ 548658 h 650929"/>
                    <a:gd name="connsiteX12" fmla="*/ 336097 w 604434"/>
                    <a:gd name="connsiteY12" fmla="*/ 574789 h 650929"/>
                    <a:gd name="connsiteX13" fmla="*/ 348712 w 604434"/>
                    <a:gd name="connsiteY13" fmla="*/ 561273 h 650929"/>
                    <a:gd name="connsiteX14" fmla="*/ 387457 w 604434"/>
                    <a:gd name="connsiteY14" fmla="*/ 595153 h 650929"/>
                    <a:gd name="connsiteX15" fmla="*/ 434854 w 604434"/>
                    <a:gd name="connsiteY15" fmla="*/ 605334 h 650929"/>
                    <a:gd name="connsiteX16" fmla="*/ 462517 w 604434"/>
                    <a:gd name="connsiteY16" fmla="*/ 626149 h 650929"/>
                    <a:gd name="connsiteX17" fmla="*/ 504145 w 604434"/>
                    <a:gd name="connsiteY17" fmla="*/ 631016 h 650929"/>
                    <a:gd name="connsiteX18" fmla="*/ 519193 w 604434"/>
                    <a:gd name="connsiteY18" fmla="*/ 627681 h 650929"/>
                    <a:gd name="connsiteX19" fmla="*/ 550190 w 604434"/>
                    <a:gd name="connsiteY19" fmla="*/ 635430 h 650929"/>
                    <a:gd name="connsiteX20" fmla="*/ 604434 w 604434"/>
                    <a:gd name="connsiteY20" fmla="*/ 650929 h 650929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611102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8712 w 604434"/>
                    <a:gd name="connsiteY13" fmla="*/ 561273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43396 w 604434"/>
                    <a:gd name="connsiteY13" fmla="*/ 593170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87854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2517 w 604434"/>
                    <a:gd name="connsiteY16" fmla="*/ 626149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7749 w 604434"/>
                    <a:gd name="connsiteY0" fmla="*/ 0 h 645612"/>
                    <a:gd name="connsiteX1" fmla="*/ 0 w 604434"/>
                    <a:gd name="connsiteY1" fmla="*/ 38746 h 645612"/>
                    <a:gd name="connsiteX2" fmla="*/ 23247 w 604434"/>
                    <a:gd name="connsiteY2" fmla="*/ 185979 h 645612"/>
                    <a:gd name="connsiteX3" fmla="*/ 38746 w 604434"/>
                    <a:gd name="connsiteY3" fmla="*/ 216976 h 645612"/>
                    <a:gd name="connsiteX4" fmla="*/ 54244 w 604434"/>
                    <a:gd name="connsiteY4" fmla="*/ 271220 h 645612"/>
                    <a:gd name="connsiteX5" fmla="*/ 69742 w 604434"/>
                    <a:gd name="connsiteY5" fmla="*/ 302217 h 645612"/>
                    <a:gd name="connsiteX6" fmla="*/ 92990 w 604434"/>
                    <a:gd name="connsiteY6" fmla="*/ 340962 h 645612"/>
                    <a:gd name="connsiteX7" fmla="*/ 108488 w 604434"/>
                    <a:gd name="connsiteY7" fmla="*/ 371959 h 645612"/>
                    <a:gd name="connsiteX8" fmla="*/ 147234 w 604434"/>
                    <a:gd name="connsiteY8" fmla="*/ 441701 h 645612"/>
                    <a:gd name="connsiteX9" fmla="*/ 193729 w 604434"/>
                    <a:gd name="connsiteY9" fmla="*/ 472698 h 645612"/>
                    <a:gd name="connsiteX10" fmla="*/ 237790 w 604434"/>
                    <a:gd name="connsiteY10" fmla="*/ 511895 h 645612"/>
                    <a:gd name="connsiteX11" fmla="*/ 294469 w 604434"/>
                    <a:gd name="connsiteY11" fmla="*/ 548658 h 645612"/>
                    <a:gd name="connsiteX12" fmla="*/ 336097 w 604434"/>
                    <a:gd name="connsiteY12" fmla="*/ 574789 h 645612"/>
                    <a:gd name="connsiteX13" fmla="*/ 338080 w 604434"/>
                    <a:gd name="connsiteY13" fmla="*/ 577221 h 645612"/>
                    <a:gd name="connsiteX14" fmla="*/ 387457 w 604434"/>
                    <a:gd name="connsiteY14" fmla="*/ 595153 h 645612"/>
                    <a:gd name="connsiteX15" fmla="*/ 434854 w 604434"/>
                    <a:gd name="connsiteY15" fmla="*/ 605334 h 645612"/>
                    <a:gd name="connsiteX16" fmla="*/ 467833 w 604434"/>
                    <a:gd name="connsiteY16" fmla="*/ 620832 h 645612"/>
                    <a:gd name="connsiteX17" fmla="*/ 504145 w 604434"/>
                    <a:gd name="connsiteY17" fmla="*/ 631016 h 645612"/>
                    <a:gd name="connsiteX18" fmla="*/ 519193 w 604434"/>
                    <a:gd name="connsiteY18" fmla="*/ 627681 h 645612"/>
                    <a:gd name="connsiteX19" fmla="*/ 550190 w 604434"/>
                    <a:gd name="connsiteY19" fmla="*/ 635430 h 645612"/>
                    <a:gd name="connsiteX20" fmla="*/ 604434 w 604434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6088 w 613288"/>
                    <a:gd name="connsiteY8" fmla="*/ 441701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7681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28047 w 613288"/>
                    <a:gd name="connsiteY18" fmla="*/ 620857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3288"/>
                    <a:gd name="connsiteY0" fmla="*/ 0 h 645612"/>
                    <a:gd name="connsiteX1" fmla="*/ 8854 w 613288"/>
                    <a:gd name="connsiteY1" fmla="*/ 38746 h 645612"/>
                    <a:gd name="connsiteX2" fmla="*/ 32101 w 613288"/>
                    <a:gd name="connsiteY2" fmla="*/ 185979 h 645612"/>
                    <a:gd name="connsiteX3" fmla="*/ 47600 w 613288"/>
                    <a:gd name="connsiteY3" fmla="*/ 216976 h 645612"/>
                    <a:gd name="connsiteX4" fmla="*/ 63098 w 613288"/>
                    <a:gd name="connsiteY4" fmla="*/ 271220 h 645612"/>
                    <a:gd name="connsiteX5" fmla="*/ 78596 w 613288"/>
                    <a:gd name="connsiteY5" fmla="*/ 302217 h 645612"/>
                    <a:gd name="connsiteX6" fmla="*/ 101844 w 613288"/>
                    <a:gd name="connsiteY6" fmla="*/ 340962 h 645612"/>
                    <a:gd name="connsiteX7" fmla="*/ 117342 w 613288"/>
                    <a:gd name="connsiteY7" fmla="*/ 371959 h 645612"/>
                    <a:gd name="connsiteX8" fmla="*/ 159500 w 613288"/>
                    <a:gd name="connsiteY8" fmla="*/ 434877 h 645612"/>
                    <a:gd name="connsiteX9" fmla="*/ 202583 w 613288"/>
                    <a:gd name="connsiteY9" fmla="*/ 472698 h 645612"/>
                    <a:gd name="connsiteX10" fmla="*/ 246644 w 613288"/>
                    <a:gd name="connsiteY10" fmla="*/ 511895 h 645612"/>
                    <a:gd name="connsiteX11" fmla="*/ 303323 w 613288"/>
                    <a:gd name="connsiteY11" fmla="*/ 548658 h 645612"/>
                    <a:gd name="connsiteX12" fmla="*/ 344951 w 613288"/>
                    <a:gd name="connsiteY12" fmla="*/ 574789 h 645612"/>
                    <a:gd name="connsiteX13" fmla="*/ 346934 w 613288"/>
                    <a:gd name="connsiteY13" fmla="*/ 577221 h 645612"/>
                    <a:gd name="connsiteX14" fmla="*/ 396311 w 613288"/>
                    <a:gd name="connsiteY14" fmla="*/ 595153 h 645612"/>
                    <a:gd name="connsiteX15" fmla="*/ 443708 w 613288"/>
                    <a:gd name="connsiteY15" fmla="*/ 605334 h 645612"/>
                    <a:gd name="connsiteX16" fmla="*/ 476687 w 613288"/>
                    <a:gd name="connsiteY16" fmla="*/ 620832 h 645612"/>
                    <a:gd name="connsiteX17" fmla="*/ 512999 w 613288"/>
                    <a:gd name="connsiteY17" fmla="*/ 631016 h 645612"/>
                    <a:gd name="connsiteX18" fmla="*/ 534871 w 613288"/>
                    <a:gd name="connsiteY18" fmla="*/ 634505 h 645612"/>
                    <a:gd name="connsiteX19" fmla="*/ 559044 w 613288"/>
                    <a:gd name="connsiteY19" fmla="*/ 635430 h 645612"/>
                    <a:gd name="connsiteX20" fmla="*/ 613288 w 613288"/>
                    <a:gd name="connsiteY20" fmla="*/ 645612 h 645612"/>
                    <a:gd name="connsiteX0" fmla="*/ 654 w 616700"/>
                    <a:gd name="connsiteY0" fmla="*/ 0 h 642200"/>
                    <a:gd name="connsiteX1" fmla="*/ 8854 w 616700"/>
                    <a:gd name="connsiteY1" fmla="*/ 38746 h 642200"/>
                    <a:gd name="connsiteX2" fmla="*/ 32101 w 616700"/>
                    <a:gd name="connsiteY2" fmla="*/ 185979 h 642200"/>
                    <a:gd name="connsiteX3" fmla="*/ 47600 w 616700"/>
                    <a:gd name="connsiteY3" fmla="*/ 216976 h 642200"/>
                    <a:gd name="connsiteX4" fmla="*/ 63098 w 616700"/>
                    <a:gd name="connsiteY4" fmla="*/ 271220 h 642200"/>
                    <a:gd name="connsiteX5" fmla="*/ 78596 w 616700"/>
                    <a:gd name="connsiteY5" fmla="*/ 302217 h 642200"/>
                    <a:gd name="connsiteX6" fmla="*/ 101844 w 616700"/>
                    <a:gd name="connsiteY6" fmla="*/ 340962 h 642200"/>
                    <a:gd name="connsiteX7" fmla="*/ 117342 w 616700"/>
                    <a:gd name="connsiteY7" fmla="*/ 371959 h 642200"/>
                    <a:gd name="connsiteX8" fmla="*/ 159500 w 616700"/>
                    <a:gd name="connsiteY8" fmla="*/ 434877 h 642200"/>
                    <a:gd name="connsiteX9" fmla="*/ 202583 w 616700"/>
                    <a:gd name="connsiteY9" fmla="*/ 472698 h 642200"/>
                    <a:gd name="connsiteX10" fmla="*/ 246644 w 616700"/>
                    <a:gd name="connsiteY10" fmla="*/ 511895 h 642200"/>
                    <a:gd name="connsiteX11" fmla="*/ 303323 w 616700"/>
                    <a:gd name="connsiteY11" fmla="*/ 548658 h 642200"/>
                    <a:gd name="connsiteX12" fmla="*/ 344951 w 616700"/>
                    <a:gd name="connsiteY12" fmla="*/ 574789 h 642200"/>
                    <a:gd name="connsiteX13" fmla="*/ 346934 w 616700"/>
                    <a:gd name="connsiteY13" fmla="*/ 577221 h 642200"/>
                    <a:gd name="connsiteX14" fmla="*/ 396311 w 616700"/>
                    <a:gd name="connsiteY14" fmla="*/ 595153 h 642200"/>
                    <a:gd name="connsiteX15" fmla="*/ 443708 w 616700"/>
                    <a:gd name="connsiteY15" fmla="*/ 605334 h 642200"/>
                    <a:gd name="connsiteX16" fmla="*/ 476687 w 616700"/>
                    <a:gd name="connsiteY16" fmla="*/ 620832 h 642200"/>
                    <a:gd name="connsiteX17" fmla="*/ 512999 w 616700"/>
                    <a:gd name="connsiteY17" fmla="*/ 631016 h 642200"/>
                    <a:gd name="connsiteX18" fmla="*/ 534871 w 616700"/>
                    <a:gd name="connsiteY18" fmla="*/ 634505 h 642200"/>
                    <a:gd name="connsiteX19" fmla="*/ 559044 w 616700"/>
                    <a:gd name="connsiteY19" fmla="*/ 635430 h 642200"/>
                    <a:gd name="connsiteX20" fmla="*/ 616700 w 616700"/>
                    <a:gd name="connsiteY20" fmla="*/ 642200 h 642200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598510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40364 w 609464"/>
                    <a:gd name="connsiteY3" fmla="*/ 210152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9451 w 609464"/>
                    <a:gd name="connsiteY16" fmla="*/ 614008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3654 w 609464"/>
                    <a:gd name="connsiteY0" fmla="*/ 0 h 635376"/>
                    <a:gd name="connsiteX1" fmla="*/ 1618 w 609464"/>
                    <a:gd name="connsiteY1" fmla="*/ 31922 h 635376"/>
                    <a:gd name="connsiteX2" fmla="*/ 24865 w 609464"/>
                    <a:gd name="connsiteY2" fmla="*/ 179155 h 635376"/>
                    <a:gd name="connsiteX3" fmla="*/ 38579 w 609464"/>
                    <a:gd name="connsiteY3" fmla="*/ 212388 h 635376"/>
                    <a:gd name="connsiteX4" fmla="*/ 55862 w 609464"/>
                    <a:gd name="connsiteY4" fmla="*/ 264396 h 635376"/>
                    <a:gd name="connsiteX5" fmla="*/ 71360 w 609464"/>
                    <a:gd name="connsiteY5" fmla="*/ 295393 h 635376"/>
                    <a:gd name="connsiteX6" fmla="*/ 94608 w 609464"/>
                    <a:gd name="connsiteY6" fmla="*/ 334138 h 635376"/>
                    <a:gd name="connsiteX7" fmla="*/ 110106 w 609464"/>
                    <a:gd name="connsiteY7" fmla="*/ 365135 h 635376"/>
                    <a:gd name="connsiteX8" fmla="*/ 152264 w 609464"/>
                    <a:gd name="connsiteY8" fmla="*/ 428053 h 635376"/>
                    <a:gd name="connsiteX9" fmla="*/ 195347 w 609464"/>
                    <a:gd name="connsiteY9" fmla="*/ 465874 h 635376"/>
                    <a:gd name="connsiteX10" fmla="*/ 239408 w 609464"/>
                    <a:gd name="connsiteY10" fmla="*/ 505071 h 635376"/>
                    <a:gd name="connsiteX11" fmla="*/ 296087 w 609464"/>
                    <a:gd name="connsiteY11" fmla="*/ 541834 h 635376"/>
                    <a:gd name="connsiteX12" fmla="*/ 337715 w 609464"/>
                    <a:gd name="connsiteY12" fmla="*/ 567965 h 635376"/>
                    <a:gd name="connsiteX13" fmla="*/ 339698 w 609464"/>
                    <a:gd name="connsiteY13" fmla="*/ 570397 h 635376"/>
                    <a:gd name="connsiteX14" fmla="*/ 389075 w 609464"/>
                    <a:gd name="connsiteY14" fmla="*/ 588329 h 635376"/>
                    <a:gd name="connsiteX15" fmla="*/ 436472 w 609464"/>
                    <a:gd name="connsiteY15" fmla="*/ 608746 h 635376"/>
                    <a:gd name="connsiteX16" fmla="*/ 467667 w 609464"/>
                    <a:gd name="connsiteY16" fmla="*/ 616244 h 635376"/>
                    <a:gd name="connsiteX17" fmla="*/ 505763 w 609464"/>
                    <a:gd name="connsiteY17" fmla="*/ 624192 h 635376"/>
                    <a:gd name="connsiteX18" fmla="*/ 527635 w 609464"/>
                    <a:gd name="connsiteY18" fmla="*/ 627681 h 635376"/>
                    <a:gd name="connsiteX19" fmla="*/ 551808 w 609464"/>
                    <a:gd name="connsiteY19" fmla="*/ 628606 h 635376"/>
                    <a:gd name="connsiteX20" fmla="*/ 609464 w 609464"/>
                    <a:gd name="connsiteY20" fmla="*/ 635376 h 635376"/>
                    <a:gd name="connsiteX0" fmla="*/ 957 w 613907"/>
                    <a:gd name="connsiteY0" fmla="*/ 0 h 630902"/>
                    <a:gd name="connsiteX1" fmla="*/ 6061 w 613907"/>
                    <a:gd name="connsiteY1" fmla="*/ 27448 h 630902"/>
                    <a:gd name="connsiteX2" fmla="*/ 29308 w 613907"/>
                    <a:gd name="connsiteY2" fmla="*/ 174681 h 630902"/>
                    <a:gd name="connsiteX3" fmla="*/ 43022 w 613907"/>
                    <a:gd name="connsiteY3" fmla="*/ 207914 h 630902"/>
                    <a:gd name="connsiteX4" fmla="*/ 60305 w 613907"/>
                    <a:gd name="connsiteY4" fmla="*/ 259922 h 630902"/>
                    <a:gd name="connsiteX5" fmla="*/ 75803 w 613907"/>
                    <a:gd name="connsiteY5" fmla="*/ 290919 h 630902"/>
                    <a:gd name="connsiteX6" fmla="*/ 99051 w 613907"/>
                    <a:gd name="connsiteY6" fmla="*/ 329664 h 630902"/>
                    <a:gd name="connsiteX7" fmla="*/ 114549 w 613907"/>
                    <a:gd name="connsiteY7" fmla="*/ 360661 h 630902"/>
                    <a:gd name="connsiteX8" fmla="*/ 156707 w 613907"/>
                    <a:gd name="connsiteY8" fmla="*/ 423579 h 630902"/>
                    <a:gd name="connsiteX9" fmla="*/ 199790 w 613907"/>
                    <a:gd name="connsiteY9" fmla="*/ 461400 h 630902"/>
                    <a:gd name="connsiteX10" fmla="*/ 243851 w 613907"/>
                    <a:gd name="connsiteY10" fmla="*/ 500597 h 630902"/>
                    <a:gd name="connsiteX11" fmla="*/ 300530 w 613907"/>
                    <a:gd name="connsiteY11" fmla="*/ 537360 h 630902"/>
                    <a:gd name="connsiteX12" fmla="*/ 342158 w 613907"/>
                    <a:gd name="connsiteY12" fmla="*/ 563491 h 630902"/>
                    <a:gd name="connsiteX13" fmla="*/ 344141 w 613907"/>
                    <a:gd name="connsiteY13" fmla="*/ 565923 h 630902"/>
                    <a:gd name="connsiteX14" fmla="*/ 393518 w 613907"/>
                    <a:gd name="connsiteY14" fmla="*/ 583855 h 630902"/>
                    <a:gd name="connsiteX15" fmla="*/ 440915 w 613907"/>
                    <a:gd name="connsiteY15" fmla="*/ 604272 h 630902"/>
                    <a:gd name="connsiteX16" fmla="*/ 472110 w 613907"/>
                    <a:gd name="connsiteY16" fmla="*/ 611770 h 630902"/>
                    <a:gd name="connsiteX17" fmla="*/ 510206 w 613907"/>
                    <a:gd name="connsiteY17" fmla="*/ 619718 h 630902"/>
                    <a:gd name="connsiteX18" fmla="*/ 532078 w 613907"/>
                    <a:gd name="connsiteY18" fmla="*/ 623207 h 630902"/>
                    <a:gd name="connsiteX19" fmla="*/ 556251 w 613907"/>
                    <a:gd name="connsiteY19" fmla="*/ 624132 h 630902"/>
                    <a:gd name="connsiteX20" fmla="*/ 613907 w 613907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95315 w 610171"/>
                    <a:gd name="connsiteY6" fmla="*/ 329664 h 630902"/>
                    <a:gd name="connsiteX7" fmla="*/ 110813 w 610171"/>
                    <a:gd name="connsiteY7" fmla="*/ 360661 h 630902"/>
                    <a:gd name="connsiteX8" fmla="*/ 152971 w 610171"/>
                    <a:gd name="connsiteY8" fmla="*/ 423579 h 630902"/>
                    <a:gd name="connsiteX9" fmla="*/ 196054 w 610171"/>
                    <a:gd name="connsiteY9" fmla="*/ 461400 h 630902"/>
                    <a:gd name="connsiteX10" fmla="*/ 240115 w 610171"/>
                    <a:gd name="connsiteY10" fmla="*/ 500597 h 630902"/>
                    <a:gd name="connsiteX11" fmla="*/ 296794 w 610171"/>
                    <a:gd name="connsiteY11" fmla="*/ 537360 h 630902"/>
                    <a:gd name="connsiteX12" fmla="*/ 338422 w 610171"/>
                    <a:gd name="connsiteY12" fmla="*/ 563491 h 630902"/>
                    <a:gd name="connsiteX13" fmla="*/ 340405 w 610171"/>
                    <a:gd name="connsiteY13" fmla="*/ 565923 h 630902"/>
                    <a:gd name="connsiteX14" fmla="*/ 389782 w 610171"/>
                    <a:gd name="connsiteY14" fmla="*/ 583855 h 630902"/>
                    <a:gd name="connsiteX15" fmla="*/ 437179 w 610171"/>
                    <a:gd name="connsiteY15" fmla="*/ 604272 h 630902"/>
                    <a:gd name="connsiteX16" fmla="*/ 468374 w 610171"/>
                    <a:gd name="connsiteY16" fmla="*/ 611770 h 630902"/>
                    <a:gd name="connsiteX17" fmla="*/ 506470 w 610171"/>
                    <a:gd name="connsiteY17" fmla="*/ 619718 h 630902"/>
                    <a:gd name="connsiteX18" fmla="*/ 528342 w 610171"/>
                    <a:gd name="connsiteY18" fmla="*/ 623207 h 630902"/>
                    <a:gd name="connsiteX19" fmla="*/ 552515 w 610171"/>
                    <a:gd name="connsiteY19" fmla="*/ 624132 h 630902"/>
                    <a:gd name="connsiteX20" fmla="*/ 610171 w 610171"/>
                    <a:gd name="connsiteY20" fmla="*/ 630902 h 630902"/>
                    <a:gd name="connsiteX0" fmla="*/ 2576 w 610171"/>
                    <a:gd name="connsiteY0" fmla="*/ 0 h 630902"/>
                    <a:gd name="connsiteX1" fmla="*/ 2325 w 610171"/>
                    <a:gd name="connsiteY1" fmla="*/ 27448 h 630902"/>
                    <a:gd name="connsiteX2" fmla="*/ 25572 w 610171"/>
                    <a:gd name="connsiteY2" fmla="*/ 174681 h 630902"/>
                    <a:gd name="connsiteX3" fmla="*/ 39286 w 610171"/>
                    <a:gd name="connsiteY3" fmla="*/ 207914 h 630902"/>
                    <a:gd name="connsiteX4" fmla="*/ 56569 w 610171"/>
                    <a:gd name="connsiteY4" fmla="*/ 259922 h 630902"/>
                    <a:gd name="connsiteX5" fmla="*/ 72067 w 610171"/>
                    <a:gd name="connsiteY5" fmla="*/ 290919 h 630902"/>
                    <a:gd name="connsiteX6" fmla="*/ 81761 w 610171"/>
                    <a:gd name="connsiteY6" fmla="*/ 311766 h 630902"/>
                    <a:gd name="connsiteX7" fmla="*/ 95315 w 610171"/>
                    <a:gd name="connsiteY7" fmla="*/ 329664 h 630902"/>
                    <a:gd name="connsiteX8" fmla="*/ 110813 w 610171"/>
                    <a:gd name="connsiteY8" fmla="*/ 360661 h 630902"/>
                    <a:gd name="connsiteX9" fmla="*/ 152971 w 610171"/>
                    <a:gd name="connsiteY9" fmla="*/ 423579 h 630902"/>
                    <a:gd name="connsiteX10" fmla="*/ 196054 w 610171"/>
                    <a:gd name="connsiteY10" fmla="*/ 461400 h 630902"/>
                    <a:gd name="connsiteX11" fmla="*/ 240115 w 610171"/>
                    <a:gd name="connsiteY11" fmla="*/ 500597 h 630902"/>
                    <a:gd name="connsiteX12" fmla="*/ 296794 w 610171"/>
                    <a:gd name="connsiteY12" fmla="*/ 537360 h 630902"/>
                    <a:gd name="connsiteX13" fmla="*/ 338422 w 610171"/>
                    <a:gd name="connsiteY13" fmla="*/ 563491 h 630902"/>
                    <a:gd name="connsiteX14" fmla="*/ 340405 w 610171"/>
                    <a:gd name="connsiteY14" fmla="*/ 565923 h 630902"/>
                    <a:gd name="connsiteX15" fmla="*/ 389782 w 610171"/>
                    <a:gd name="connsiteY15" fmla="*/ 583855 h 630902"/>
                    <a:gd name="connsiteX16" fmla="*/ 437179 w 610171"/>
                    <a:gd name="connsiteY16" fmla="*/ 604272 h 630902"/>
                    <a:gd name="connsiteX17" fmla="*/ 468374 w 610171"/>
                    <a:gd name="connsiteY17" fmla="*/ 611770 h 630902"/>
                    <a:gd name="connsiteX18" fmla="*/ 506470 w 610171"/>
                    <a:gd name="connsiteY18" fmla="*/ 619718 h 630902"/>
                    <a:gd name="connsiteX19" fmla="*/ 528342 w 610171"/>
                    <a:gd name="connsiteY19" fmla="*/ 623207 h 630902"/>
                    <a:gd name="connsiteX20" fmla="*/ 552515 w 610171"/>
                    <a:gd name="connsiteY20" fmla="*/ 624132 h 630902"/>
                    <a:gd name="connsiteX21" fmla="*/ 610171 w 610171"/>
                    <a:gd name="connsiteY21" fmla="*/ 630902 h 63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10171" h="630902">
                      <a:moveTo>
                        <a:pt x="2576" y="0"/>
                      </a:moveTo>
                      <a:cubicBezTo>
                        <a:pt x="-7" y="12915"/>
                        <a:pt x="-1508" y="-1665"/>
                        <a:pt x="2325" y="27448"/>
                      </a:cubicBezTo>
                      <a:cubicBezTo>
                        <a:pt x="6158" y="56561"/>
                        <a:pt x="10379" y="144297"/>
                        <a:pt x="25572" y="174681"/>
                      </a:cubicBezTo>
                      <a:lnTo>
                        <a:pt x="39286" y="207914"/>
                      </a:lnTo>
                      <a:cubicBezTo>
                        <a:pt x="43219" y="223645"/>
                        <a:pt x="51106" y="246088"/>
                        <a:pt x="56569" y="259922"/>
                      </a:cubicBezTo>
                      <a:cubicBezTo>
                        <a:pt x="62032" y="273756"/>
                        <a:pt x="67868" y="282278"/>
                        <a:pt x="72067" y="290919"/>
                      </a:cubicBezTo>
                      <a:cubicBezTo>
                        <a:pt x="76266" y="299560"/>
                        <a:pt x="77886" y="305308"/>
                        <a:pt x="81761" y="311766"/>
                      </a:cubicBezTo>
                      <a:cubicBezTo>
                        <a:pt x="85636" y="318224"/>
                        <a:pt x="89878" y="321888"/>
                        <a:pt x="95315" y="329664"/>
                      </a:cubicBezTo>
                      <a:cubicBezTo>
                        <a:pt x="100481" y="339996"/>
                        <a:pt x="101204" y="345008"/>
                        <a:pt x="110813" y="360661"/>
                      </a:cubicBezTo>
                      <a:cubicBezTo>
                        <a:pt x="120422" y="376314"/>
                        <a:pt x="138764" y="406789"/>
                        <a:pt x="152971" y="423579"/>
                      </a:cubicBezTo>
                      <a:cubicBezTo>
                        <a:pt x="167178" y="440369"/>
                        <a:pt x="181530" y="448564"/>
                        <a:pt x="196054" y="461400"/>
                      </a:cubicBezTo>
                      <a:cubicBezTo>
                        <a:pt x="210578" y="474236"/>
                        <a:pt x="225503" y="496944"/>
                        <a:pt x="240115" y="500597"/>
                      </a:cubicBezTo>
                      <a:lnTo>
                        <a:pt x="296794" y="537360"/>
                      </a:lnTo>
                      <a:cubicBezTo>
                        <a:pt x="307126" y="542526"/>
                        <a:pt x="331154" y="558731"/>
                        <a:pt x="338422" y="563491"/>
                      </a:cubicBezTo>
                      <a:cubicBezTo>
                        <a:pt x="345691" y="568252"/>
                        <a:pt x="331845" y="562529"/>
                        <a:pt x="340405" y="565923"/>
                      </a:cubicBezTo>
                      <a:cubicBezTo>
                        <a:pt x="348965" y="569317"/>
                        <a:pt x="373653" y="577464"/>
                        <a:pt x="389782" y="583855"/>
                      </a:cubicBezTo>
                      <a:cubicBezTo>
                        <a:pt x="405911" y="590246"/>
                        <a:pt x="424080" y="599620"/>
                        <a:pt x="437179" y="604272"/>
                      </a:cubicBezTo>
                      <a:cubicBezTo>
                        <a:pt x="450278" y="608924"/>
                        <a:pt x="462583" y="610322"/>
                        <a:pt x="468374" y="611770"/>
                      </a:cubicBezTo>
                      <a:cubicBezTo>
                        <a:pt x="478706" y="616936"/>
                        <a:pt x="496475" y="617812"/>
                        <a:pt x="506470" y="619718"/>
                      </a:cubicBezTo>
                      <a:cubicBezTo>
                        <a:pt x="516465" y="621624"/>
                        <a:pt x="520668" y="622471"/>
                        <a:pt x="528342" y="623207"/>
                      </a:cubicBezTo>
                      <a:cubicBezTo>
                        <a:pt x="536016" y="623943"/>
                        <a:pt x="542240" y="621330"/>
                        <a:pt x="552515" y="624132"/>
                      </a:cubicBezTo>
                      <a:cubicBezTo>
                        <a:pt x="570657" y="629080"/>
                        <a:pt x="610171" y="630902"/>
                        <a:pt x="610171" y="630902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9" name="Rett linje 168">
                  <a:extLst>
                    <a:ext uri="{FF2B5EF4-FFF2-40B4-BE49-F238E27FC236}">
                      <a16:creationId xmlns:a16="http://schemas.microsoft.com/office/drawing/2014/main" id="{9152EB63-9539-C65A-80F1-644B843A46BC}"/>
                    </a:ext>
                  </a:extLst>
                </p:cNvPr>
                <p:cNvCxnSpPr/>
                <p:nvPr/>
              </p:nvCxnSpPr>
              <p:spPr>
                <a:xfrm>
                  <a:off x="646303" y="1571978"/>
                  <a:ext cx="0" cy="8420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Rett linje 169">
                  <a:extLst>
                    <a:ext uri="{FF2B5EF4-FFF2-40B4-BE49-F238E27FC236}">
                      <a16:creationId xmlns:a16="http://schemas.microsoft.com/office/drawing/2014/main" id="{D9DE323E-71CD-EE75-AC8B-30807F63B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7700" y="2401758"/>
                  <a:ext cx="998982" cy="1794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2" name="Rett linje 181">
              <a:extLst>
                <a:ext uri="{FF2B5EF4-FFF2-40B4-BE49-F238E27FC236}">
                  <a16:creationId xmlns:a16="http://schemas.microsoft.com/office/drawing/2014/main" id="{7E1C8CBB-7C2A-14A9-CDAE-400EB13FB6EA}"/>
                </a:ext>
              </a:extLst>
            </p:cNvPr>
            <p:cNvCxnSpPr>
              <a:cxnSpLocks/>
            </p:cNvCxnSpPr>
            <p:nvPr/>
          </p:nvCxnSpPr>
          <p:spPr>
            <a:xfrm>
              <a:off x="8881528" y="4721377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Rett linje 182">
              <a:extLst>
                <a:ext uri="{FF2B5EF4-FFF2-40B4-BE49-F238E27FC236}">
                  <a16:creationId xmlns:a16="http://schemas.microsoft.com/office/drawing/2014/main" id="{991F5AE3-8017-938F-259E-45451B751D90}"/>
                </a:ext>
              </a:extLst>
            </p:cNvPr>
            <p:cNvCxnSpPr>
              <a:cxnSpLocks/>
            </p:cNvCxnSpPr>
            <p:nvPr/>
          </p:nvCxnSpPr>
          <p:spPr>
            <a:xfrm>
              <a:off x="8890387" y="4974787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Rett linje 183">
              <a:extLst>
                <a:ext uri="{FF2B5EF4-FFF2-40B4-BE49-F238E27FC236}">
                  <a16:creationId xmlns:a16="http://schemas.microsoft.com/office/drawing/2014/main" id="{99472D5B-1578-D70A-89A3-29A8F9B5ADE9}"/>
                </a:ext>
              </a:extLst>
            </p:cNvPr>
            <p:cNvCxnSpPr>
              <a:cxnSpLocks/>
            </p:cNvCxnSpPr>
            <p:nvPr/>
          </p:nvCxnSpPr>
          <p:spPr>
            <a:xfrm>
              <a:off x="8893935" y="5254778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Rett linje 184">
              <a:extLst>
                <a:ext uri="{FF2B5EF4-FFF2-40B4-BE49-F238E27FC236}">
                  <a16:creationId xmlns:a16="http://schemas.microsoft.com/office/drawing/2014/main" id="{EC97D13E-F88E-EA6C-5B3B-49B3E6ACC21A}"/>
                </a:ext>
              </a:extLst>
            </p:cNvPr>
            <p:cNvCxnSpPr>
              <a:cxnSpLocks/>
            </p:cNvCxnSpPr>
            <p:nvPr/>
          </p:nvCxnSpPr>
          <p:spPr>
            <a:xfrm>
              <a:off x="8892162" y="5513501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Rett linje 185">
              <a:extLst>
                <a:ext uri="{FF2B5EF4-FFF2-40B4-BE49-F238E27FC236}">
                  <a16:creationId xmlns:a16="http://schemas.microsoft.com/office/drawing/2014/main" id="{BD445943-7BC1-DD06-B0D9-42BFEBCA9E05}"/>
                </a:ext>
              </a:extLst>
            </p:cNvPr>
            <p:cNvCxnSpPr>
              <a:cxnSpLocks/>
            </p:cNvCxnSpPr>
            <p:nvPr/>
          </p:nvCxnSpPr>
          <p:spPr>
            <a:xfrm>
              <a:off x="8890387" y="5782861"/>
              <a:ext cx="183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Rett linje 188">
              <a:extLst>
                <a:ext uri="{FF2B5EF4-FFF2-40B4-BE49-F238E27FC236}">
                  <a16:creationId xmlns:a16="http://schemas.microsoft.com/office/drawing/2014/main" id="{99B2A13D-69BC-67B7-0D4F-60A9A10B4588}"/>
                </a:ext>
              </a:extLst>
            </p:cNvPr>
            <p:cNvCxnSpPr>
              <a:cxnSpLocks/>
            </p:cNvCxnSpPr>
            <p:nvPr/>
          </p:nvCxnSpPr>
          <p:spPr>
            <a:xfrm>
              <a:off x="8880692" y="4715576"/>
              <a:ext cx="12917" cy="1078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Rett pilkobling 192">
              <a:extLst>
                <a:ext uri="{FF2B5EF4-FFF2-40B4-BE49-F238E27FC236}">
                  <a16:creationId xmlns:a16="http://schemas.microsoft.com/office/drawing/2014/main" id="{34298C2F-729A-FBF9-AFFF-8A1C2E8D8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8494" y="5248596"/>
              <a:ext cx="6591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Rett pilkobling 193">
              <a:extLst>
                <a:ext uri="{FF2B5EF4-FFF2-40B4-BE49-F238E27FC236}">
                  <a16:creationId xmlns:a16="http://schemas.microsoft.com/office/drawing/2014/main" id="{B469AF60-3D71-2E65-3315-A07EB18D110E}"/>
                </a:ext>
              </a:extLst>
            </p:cNvPr>
            <p:cNvCxnSpPr>
              <a:cxnSpLocks/>
            </p:cNvCxnSpPr>
            <p:nvPr/>
          </p:nvCxnSpPr>
          <p:spPr>
            <a:xfrm>
              <a:off x="6753397" y="5252020"/>
              <a:ext cx="5838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Rett pilkobling 196">
              <a:extLst>
                <a:ext uri="{FF2B5EF4-FFF2-40B4-BE49-F238E27FC236}">
                  <a16:creationId xmlns:a16="http://schemas.microsoft.com/office/drawing/2014/main" id="{636C3A9E-0103-D146-CFED-047DBD7414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0765" y="5566594"/>
              <a:ext cx="10611" cy="320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Rett linje 201">
              <a:extLst>
                <a:ext uri="{FF2B5EF4-FFF2-40B4-BE49-F238E27FC236}">
                  <a16:creationId xmlns:a16="http://schemas.microsoft.com/office/drawing/2014/main" id="{2112332A-FAF9-FC2D-5D2D-41DDE8596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73" y="975709"/>
              <a:ext cx="730458" cy="84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Rett linje 205">
              <a:extLst>
                <a:ext uri="{FF2B5EF4-FFF2-40B4-BE49-F238E27FC236}">
                  <a16:creationId xmlns:a16="http://schemas.microsoft.com/office/drawing/2014/main" id="{249125B1-0E71-ECDA-5904-ACD28DE4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0840" y="1073827"/>
              <a:ext cx="773613" cy="198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Rett linje 208">
              <a:extLst>
                <a:ext uri="{FF2B5EF4-FFF2-40B4-BE49-F238E27FC236}">
                  <a16:creationId xmlns:a16="http://schemas.microsoft.com/office/drawing/2014/main" id="{EBAA6EE2-51BB-2835-73F4-9280992B42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7391" y="1050759"/>
              <a:ext cx="581865" cy="2218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Rett linje 234">
              <a:extLst>
                <a:ext uri="{FF2B5EF4-FFF2-40B4-BE49-F238E27FC236}">
                  <a16:creationId xmlns:a16="http://schemas.microsoft.com/office/drawing/2014/main" id="{C951E77E-D858-A8DB-98F6-2B7A4D3A0DB2}"/>
                </a:ext>
              </a:extLst>
            </p:cNvPr>
            <p:cNvCxnSpPr>
              <a:cxnSpLocks/>
            </p:cNvCxnSpPr>
            <p:nvPr/>
          </p:nvCxnSpPr>
          <p:spPr>
            <a:xfrm>
              <a:off x="6455514" y="1688111"/>
              <a:ext cx="911722" cy="1998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Rett linje 237">
              <a:extLst>
                <a:ext uri="{FF2B5EF4-FFF2-40B4-BE49-F238E27FC236}">
                  <a16:creationId xmlns:a16="http://schemas.microsoft.com/office/drawing/2014/main" id="{1EC16C54-0BC8-1A90-DE7A-EBD560A0B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4730" y="3025379"/>
              <a:ext cx="332919" cy="7031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4A0920E3-B7CA-4036-A95A-17D637927731}"/>
              </a:ext>
            </a:extLst>
          </p:cNvPr>
          <p:cNvSpPr txBox="1"/>
          <p:nvPr/>
        </p:nvSpPr>
        <p:spPr>
          <a:xfrm>
            <a:off x="773323" y="526720"/>
            <a:ext cx="481515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3200" dirty="0"/>
              <a:t>Method 1: Temporal </a:t>
            </a:r>
            <a:r>
              <a:rPr lang="nb-NO" sz="3200" dirty="0" err="1"/>
              <a:t>distribution</a:t>
            </a:r>
            <a:r>
              <a:rPr lang="nb-NO" sz="3200" dirty="0"/>
              <a:t> of  antecedent </a:t>
            </a:r>
            <a:r>
              <a:rPr lang="nb-NO" sz="3200" dirty="0" err="1"/>
              <a:t>moisture</a:t>
            </a:r>
            <a:r>
              <a:rPr lang="nb-NO" sz="3200" dirty="0"/>
              <a:t> </a:t>
            </a:r>
            <a:r>
              <a:rPr lang="nb-NO" sz="3200" dirty="0" err="1"/>
              <a:t>conditions</a:t>
            </a:r>
            <a:r>
              <a:rPr lang="nb-NO" sz="3200" dirty="0"/>
              <a:t>- AMC </a:t>
            </a:r>
          </a:p>
          <a:p>
            <a:endParaRPr lang="nb-NO" sz="3200" dirty="0"/>
          </a:p>
          <a:p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use</a:t>
            </a:r>
            <a:r>
              <a:rPr lang="nb-NO" sz="2000" dirty="0"/>
              <a:t>  a </a:t>
            </a:r>
            <a:r>
              <a:rPr lang="nb-NO" sz="2000" dirty="0" err="1"/>
              <a:t>rainfall</a:t>
            </a:r>
            <a:r>
              <a:rPr lang="nb-NO" sz="2000" dirty="0"/>
              <a:t>- </a:t>
            </a:r>
            <a:r>
              <a:rPr lang="nb-NO" sz="2000" dirty="0" err="1"/>
              <a:t>runoff</a:t>
            </a:r>
            <a:r>
              <a:rPr lang="nb-NO" sz="2000" dirty="0"/>
              <a:t> </a:t>
            </a:r>
            <a:r>
              <a:rPr lang="nb-NO" sz="2000" dirty="0" err="1"/>
              <a:t>model</a:t>
            </a:r>
            <a:r>
              <a:rPr lang="nb-NO" sz="2000" dirty="0"/>
              <a:t> </a:t>
            </a:r>
            <a:r>
              <a:rPr lang="nb-NO" sz="2000" dirty="0" err="1"/>
              <a:t>which</a:t>
            </a:r>
            <a:r>
              <a:rPr lang="nb-NO" sz="2000" dirty="0"/>
              <a:t> </a:t>
            </a:r>
            <a:r>
              <a:rPr lang="nb-NO" sz="2000" dirty="0" err="1"/>
              <a:t>include</a:t>
            </a:r>
            <a:r>
              <a:rPr lang="nb-NO" sz="2000" dirty="0"/>
              <a:t> urban areas, </a:t>
            </a:r>
            <a:r>
              <a:rPr lang="nb-NO" sz="2000" dirty="0" err="1"/>
              <a:t>the</a:t>
            </a:r>
            <a:r>
              <a:rPr lang="nb-NO" sz="2000" dirty="0"/>
              <a:t> DDDv2</a:t>
            </a:r>
          </a:p>
          <a:p>
            <a:endParaRPr lang="nb-NO" sz="2000" dirty="0"/>
          </a:p>
          <a:p>
            <a:r>
              <a:rPr lang="nb-NO" sz="2000" dirty="0"/>
              <a:t>-Permeable areas</a:t>
            </a:r>
          </a:p>
          <a:p>
            <a:r>
              <a:rPr lang="nb-NO" sz="2000" dirty="0"/>
              <a:t>-Impermeable areas</a:t>
            </a:r>
          </a:p>
          <a:p>
            <a:r>
              <a:rPr lang="nb-NO" sz="2000" dirty="0"/>
              <a:t>-</a:t>
            </a:r>
            <a:r>
              <a:rPr lang="nb-NO" sz="2000" dirty="0" err="1"/>
              <a:t>Infiltration</a:t>
            </a:r>
            <a:r>
              <a:rPr lang="nb-NO" sz="2000" dirty="0"/>
              <a:t> </a:t>
            </a:r>
            <a:r>
              <a:rPr lang="nb-NO" sz="2000" dirty="0" err="1"/>
              <a:t>capacity</a:t>
            </a:r>
            <a:endParaRPr lang="nb-NO" sz="2000" dirty="0"/>
          </a:p>
          <a:p>
            <a:endParaRPr lang="nb-NO" sz="2000" dirty="0"/>
          </a:p>
          <a:p>
            <a:r>
              <a:rPr lang="nb-NO" sz="2000" dirty="0"/>
              <a:t>The </a:t>
            </a:r>
            <a:r>
              <a:rPr lang="nb-NO" sz="2000" dirty="0" err="1"/>
              <a:t>model</a:t>
            </a:r>
            <a:r>
              <a:rPr lang="nb-NO" sz="2000" dirty="0"/>
              <a:t> stores </a:t>
            </a:r>
          </a:p>
          <a:p>
            <a:r>
              <a:rPr lang="nb-NO" sz="2000" dirty="0" err="1"/>
              <a:t>subsurface</a:t>
            </a:r>
            <a:r>
              <a:rPr lang="nb-NO" sz="2000" dirty="0"/>
              <a:t> </a:t>
            </a:r>
            <a:r>
              <a:rPr lang="nb-NO" sz="2000" dirty="0" err="1"/>
              <a:t>moisture</a:t>
            </a:r>
            <a:r>
              <a:rPr lang="nb-NO" sz="2000" dirty="0"/>
              <a:t> </a:t>
            </a:r>
            <a:r>
              <a:rPr lang="nb-NO" sz="2000" dirty="0" err="1"/>
              <a:t>states</a:t>
            </a:r>
            <a:endParaRPr lang="nb-NO" sz="2000" dirty="0"/>
          </a:p>
          <a:p>
            <a:r>
              <a:rPr lang="nb-NO" sz="2000" dirty="0"/>
              <a:t>(and </a:t>
            </a:r>
            <a:r>
              <a:rPr lang="nb-NO" sz="2000" dirty="0" err="1"/>
              <a:t>overland</a:t>
            </a:r>
            <a:r>
              <a:rPr lang="nb-NO" sz="2000" dirty="0"/>
              <a:t> </a:t>
            </a:r>
            <a:r>
              <a:rPr lang="nb-NO" sz="2000" dirty="0" err="1"/>
              <a:t>flow</a:t>
            </a:r>
            <a:r>
              <a:rPr lang="nb-NO" sz="2000" dirty="0"/>
              <a:t>)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7244CEA-CE9A-BAF8-9F9E-58D0C6926915}"/>
              </a:ext>
            </a:extLst>
          </p:cNvPr>
          <p:cNvSpPr txBox="1"/>
          <p:nvPr/>
        </p:nvSpPr>
        <p:spPr>
          <a:xfrm>
            <a:off x="10027542" y="101337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/>
              <a:t>DDDv2</a:t>
            </a:r>
          </a:p>
        </p:txBody>
      </p:sp>
    </p:spTree>
    <p:extLst>
      <p:ext uri="{BB962C8B-B14F-4D97-AF65-F5344CB8AC3E}">
        <p14:creationId xmlns:p14="http://schemas.microsoft.com/office/powerpoint/2010/main" val="180038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E5FBED-F293-243C-F22F-E5F9CF8F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340" y="394123"/>
            <a:ext cx="10303933" cy="818667"/>
          </a:xfrm>
        </p:spPr>
        <p:txBody>
          <a:bodyPr/>
          <a:lstStyle/>
          <a:p>
            <a:r>
              <a:rPr lang="nb-NO" dirty="0"/>
              <a:t>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step</a:t>
            </a:r>
            <a:r>
              <a:rPr lang="nb-NO" dirty="0"/>
              <a:t>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- DDDv2 </a:t>
            </a:r>
            <a:r>
              <a:rPr lang="nb-NO" dirty="0" err="1"/>
              <a:t>needs</a:t>
            </a:r>
            <a:r>
              <a:rPr lang="nb-NO" dirty="0"/>
              <a:t> a </a:t>
            </a:r>
            <a:r>
              <a:rPr lang="nb-NO" dirty="0" err="1"/>
              <a:t>careful</a:t>
            </a:r>
            <a:r>
              <a:rPr lang="nb-NO" dirty="0"/>
              <a:t> </a:t>
            </a:r>
            <a:r>
              <a:rPr lang="nb-NO" dirty="0" err="1"/>
              <a:t>calibration</a:t>
            </a:r>
            <a:endParaRPr lang="nb-NO" dirty="0"/>
          </a:p>
        </p:txBody>
      </p:sp>
      <p:pic>
        <p:nvPicPr>
          <p:cNvPr id="4" name="Bilde 3" descr="Et bilde som inneholder tekst, diagram, skjermbilde, Parallell&#10;&#10;Automatisk generert beskrivelse">
            <a:extLst>
              <a:ext uri="{FF2B5EF4-FFF2-40B4-BE49-F238E27FC236}">
                <a16:creationId xmlns:a16="http://schemas.microsoft.com/office/drawing/2014/main" id="{E9367F12-46F2-9074-E4F7-E853F4D5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97" y="1505469"/>
            <a:ext cx="4036583" cy="539633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094256-2140-3304-7457-F4C728856EFD}"/>
              </a:ext>
            </a:extLst>
          </p:cNvPr>
          <p:cNvPicPr>
            <a:picLocks noGrp="1" noChangeAspect="1" noChangeArrowheads="1"/>
          </p:cNvPicPr>
          <p:nvPr>
            <p:ph type="tbl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06" y="1329627"/>
            <a:ext cx="4132374" cy="55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1D9328C-83D2-91B6-D86F-71F05B917C7E}"/>
              </a:ext>
            </a:extLst>
          </p:cNvPr>
          <p:cNvSpPr txBox="1"/>
          <p:nvPr/>
        </p:nvSpPr>
        <p:spPr>
          <a:xfrm>
            <a:off x="5158503" y="98259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December</a:t>
            </a:r>
            <a:r>
              <a:rPr lang="nb-NO" dirty="0"/>
              <a:t> 2023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9A29D616-66AD-CA4C-2027-EB5D1B61B21F}"/>
              </a:ext>
            </a:extLst>
          </p:cNvPr>
          <p:cNvSpPr txBox="1"/>
          <p:nvPr/>
        </p:nvSpPr>
        <p:spPr>
          <a:xfrm>
            <a:off x="9274950" y="98831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January</a:t>
            </a:r>
            <a:r>
              <a:rPr lang="nb-NO" dirty="0"/>
              <a:t> 2024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C603DF2-A024-6C2F-0E68-587A51985D85}"/>
              </a:ext>
            </a:extLst>
          </p:cNvPr>
          <p:cNvSpPr txBox="1"/>
          <p:nvPr/>
        </p:nvSpPr>
        <p:spPr>
          <a:xfrm>
            <a:off x="18019" y="1755239"/>
            <a:ext cx="34918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-Close </a:t>
            </a:r>
            <a:r>
              <a:rPr lang="nb-NO" dirty="0" err="1"/>
              <a:t>inspection</a:t>
            </a:r>
            <a:r>
              <a:rPr lang="nb-NO" dirty="0"/>
              <a:t>  of recessions (</a:t>
            </a:r>
            <a:r>
              <a:rPr lang="nb-NO" dirty="0" err="1"/>
              <a:t>celerities</a:t>
            </a:r>
            <a:r>
              <a:rPr lang="nb-NO" dirty="0"/>
              <a:t>)</a:t>
            </a:r>
          </a:p>
          <a:p>
            <a:endParaRPr lang="nb-NO" dirty="0"/>
          </a:p>
          <a:p>
            <a:r>
              <a:rPr lang="nb-NO" dirty="0"/>
              <a:t>-</a:t>
            </a:r>
            <a:r>
              <a:rPr lang="nb-NO" dirty="0" err="1"/>
              <a:t>Calibrating</a:t>
            </a:r>
            <a:r>
              <a:rPr lang="nb-NO" dirty="0"/>
              <a:t> for April-September</a:t>
            </a:r>
          </a:p>
          <a:p>
            <a:r>
              <a:rPr lang="nb-NO" dirty="0"/>
              <a:t> </a:t>
            </a:r>
            <a:r>
              <a:rPr lang="nb-NO" dirty="0" err="1"/>
              <a:t>instead</a:t>
            </a:r>
            <a:r>
              <a:rPr lang="nb-NO" dirty="0"/>
              <a:t> of </a:t>
            </a:r>
            <a:r>
              <a:rPr lang="nb-NO" dirty="0" err="1"/>
              <a:t>winter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a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calibrated</a:t>
            </a:r>
            <a:r>
              <a:rPr lang="nb-NO" dirty="0"/>
              <a:t> </a:t>
            </a:r>
            <a:r>
              <a:rPr lang="nb-NO" dirty="0" err="1"/>
              <a:t>subsurface</a:t>
            </a:r>
            <a:r>
              <a:rPr lang="nb-NO" dirty="0"/>
              <a:t> </a:t>
            </a:r>
            <a:r>
              <a:rPr lang="nb-NO" dirty="0" err="1"/>
              <a:t>response</a:t>
            </a:r>
            <a:endParaRPr lang="nb-NO" dirty="0"/>
          </a:p>
          <a:p>
            <a:endParaRPr lang="nb-NO" dirty="0"/>
          </a:p>
          <a:p>
            <a:r>
              <a:rPr lang="nb-NO" dirty="0"/>
              <a:t>- </a:t>
            </a:r>
            <a:r>
              <a:rPr lang="nb-NO" dirty="0" err="1"/>
              <a:t>We</a:t>
            </a:r>
            <a:r>
              <a:rPr lang="nb-NO" dirty="0"/>
              <a:t> transfer parameters from DDD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stochastic</a:t>
            </a:r>
            <a:r>
              <a:rPr lang="nb-NO" dirty="0"/>
              <a:t> </a:t>
            </a:r>
            <a:r>
              <a:rPr lang="nb-NO" dirty="0" err="1"/>
              <a:t>DDDEvent</a:t>
            </a:r>
            <a:r>
              <a:rPr lang="nb-NO" dirty="0"/>
              <a:t>,</a:t>
            </a:r>
          </a:p>
          <a:p>
            <a:r>
              <a:rPr lang="nb-NO" dirty="0"/>
              <a:t> </a:t>
            </a:r>
            <a:r>
              <a:rPr lang="nb-NO" dirty="0" err="1"/>
              <a:t>celerites</a:t>
            </a:r>
            <a:r>
              <a:rPr lang="nb-NO" dirty="0"/>
              <a:t>, </a:t>
            </a:r>
            <a:r>
              <a:rPr lang="nb-NO" dirty="0" err="1"/>
              <a:t>pkorr</a:t>
            </a:r>
            <a:r>
              <a:rPr lang="nb-NO" dirty="0"/>
              <a:t>, </a:t>
            </a:r>
            <a:r>
              <a:rPr lang="nb-NO" dirty="0" err="1"/>
              <a:t>etc</a:t>
            </a:r>
            <a:endParaRPr lang="nb-NO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66B59583-BEE2-FD34-13F2-178C9E690D9C}"/>
              </a:ext>
            </a:extLst>
          </p:cNvPr>
          <p:cNvSpPr txBox="1"/>
          <p:nvPr/>
        </p:nvSpPr>
        <p:spPr>
          <a:xfrm>
            <a:off x="-6920" y="4918132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/>
              <a:t>Big </a:t>
            </a:r>
            <a:r>
              <a:rPr lang="nb-NO" sz="2000" dirty="0" err="1"/>
              <a:t>difference</a:t>
            </a:r>
            <a:r>
              <a:rPr lang="nb-NO" sz="2000" dirty="0"/>
              <a:t> in AMC </a:t>
            </a:r>
            <a:r>
              <a:rPr lang="nb-NO" sz="2000" dirty="0" err="1"/>
              <a:t>distributions</a:t>
            </a:r>
            <a:endParaRPr lang="nb-NO" sz="2000" dirty="0"/>
          </a:p>
          <a:p>
            <a:r>
              <a:rPr lang="nb-NO" sz="2000" dirty="0"/>
              <a:t> </a:t>
            </a:r>
            <a:r>
              <a:rPr lang="nb-NO" sz="2000" dirty="0" err="1"/>
              <a:t>after</a:t>
            </a:r>
            <a:r>
              <a:rPr lang="nb-NO" sz="2000" dirty="0"/>
              <a:t> </a:t>
            </a:r>
            <a:r>
              <a:rPr lang="nb-NO" sz="2000" dirty="0" err="1"/>
              <a:t>careful</a:t>
            </a:r>
            <a:r>
              <a:rPr lang="nb-NO" sz="2000" dirty="0"/>
              <a:t> </a:t>
            </a:r>
            <a:r>
              <a:rPr lang="nb-NO" sz="2000" dirty="0" err="1"/>
              <a:t>calibration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84952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F3A109A-0C86-98BA-7CE3-4500B63A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a gamma </a:t>
            </a:r>
            <a:r>
              <a:rPr lang="nb-NO" dirty="0" err="1"/>
              <a:t>distribution</a:t>
            </a:r>
            <a:r>
              <a:rPr lang="nb-NO" dirty="0"/>
              <a:t> for AMC</a:t>
            </a:r>
            <a:br>
              <a:rPr lang="nb-NO" dirty="0"/>
            </a:br>
            <a:r>
              <a:rPr lang="nb-NO" dirty="0"/>
              <a:t>Anderson- </a:t>
            </a:r>
            <a:r>
              <a:rPr lang="nb-NO" dirty="0" err="1"/>
              <a:t>Darling</a:t>
            </a:r>
            <a:r>
              <a:rPr lang="nb-NO" dirty="0"/>
              <a:t> (AD) , </a:t>
            </a:r>
            <a:r>
              <a:rPr lang="nb-NO" dirty="0" err="1"/>
              <a:t>Kolmogorov</a:t>
            </a:r>
            <a:r>
              <a:rPr lang="nb-NO" dirty="0"/>
              <a:t> –Smirnov (KS)</a:t>
            </a:r>
          </a:p>
        </p:txBody>
      </p:sp>
      <p:graphicFrame>
        <p:nvGraphicFramePr>
          <p:cNvPr id="7" name="Plassholder for tabell 6">
            <a:extLst>
              <a:ext uri="{FF2B5EF4-FFF2-40B4-BE49-F238E27FC236}">
                <a16:creationId xmlns:a16="http://schemas.microsoft.com/office/drawing/2014/main" id="{E01AE477-50AD-AB71-4BFA-6DCECEB0C67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880895853"/>
              </p:ext>
            </p:extLst>
          </p:nvPr>
        </p:nvGraphicFramePr>
        <p:xfrm>
          <a:off x="2038167" y="1678329"/>
          <a:ext cx="8587391" cy="479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037">
                  <a:extLst>
                    <a:ext uri="{9D8B030D-6E8A-4147-A177-3AD203B41FA5}">
                      <a16:colId xmlns:a16="http://schemas.microsoft.com/office/drawing/2014/main" val="1611256679"/>
                    </a:ext>
                  </a:extLst>
                </a:gridCol>
                <a:gridCol w="1717037">
                  <a:extLst>
                    <a:ext uri="{9D8B030D-6E8A-4147-A177-3AD203B41FA5}">
                      <a16:colId xmlns:a16="http://schemas.microsoft.com/office/drawing/2014/main" val="3493757475"/>
                    </a:ext>
                  </a:extLst>
                </a:gridCol>
                <a:gridCol w="1717037">
                  <a:extLst>
                    <a:ext uri="{9D8B030D-6E8A-4147-A177-3AD203B41FA5}">
                      <a16:colId xmlns:a16="http://schemas.microsoft.com/office/drawing/2014/main" val="3334761088"/>
                    </a:ext>
                  </a:extLst>
                </a:gridCol>
                <a:gridCol w="1718140">
                  <a:extLst>
                    <a:ext uri="{9D8B030D-6E8A-4147-A177-3AD203B41FA5}">
                      <a16:colId xmlns:a16="http://schemas.microsoft.com/office/drawing/2014/main" val="4084885906"/>
                    </a:ext>
                  </a:extLst>
                </a:gridCol>
                <a:gridCol w="1718140">
                  <a:extLst>
                    <a:ext uri="{9D8B030D-6E8A-4147-A177-3AD203B41FA5}">
                      <a16:colId xmlns:a16="http://schemas.microsoft.com/office/drawing/2014/main" val="2436909155"/>
                    </a:ext>
                  </a:extLst>
                </a:gridCol>
              </a:tblGrid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Gamma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LogNormal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Exponential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0880236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Annual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056353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AD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1716.8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14420.64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6222.2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3425497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KS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0.061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0.157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0.077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765206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DJF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33278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AD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638.04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102.83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961.68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162470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KS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0.066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0.03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0.095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0444594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MAM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295682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AD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1311.54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4798.11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3359.6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2114935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KS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0.085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0.167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0.118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8894193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JJA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 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1791944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AD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252.16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3050.99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8093.49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612987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KS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0.063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0.14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0.185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1093748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SON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 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022261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AD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225.21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2567.6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748.66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887416"/>
                  </a:ext>
                </a:extLst>
              </a:tr>
              <a:tr h="299475"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050">
                          <a:effectLst/>
                        </a:rPr>
                        <a:t> </a:t>
                      </a:r>
                      <a:endParaRPr lang="nb-NO" sz="1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KS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b="1" dirty="0">
                          <a:effectLst/>
                        </a:rPr>
                        <a:t>0.042</a:t>
                      </a:r>
                      <a:endParaRPr lang="nb-NO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>
                          <a:effectLst/>
                        </a:rPr>
                        <a:t>0.124</a:t>
                      </a:r>
                      <a:endParaRPr lang="nb-NO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</a:pPr>
                      <a:r>
                        <a:rPr lang="en-GB" sz="1600" dirty="0">
                          <a:effectLst/>
                        </a:rPr>
                        <a:t>0.06</a:t>
                      </a:r>
                      <a:endParaRPr lang="nb-NO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71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099108"/>
      </p:ext>
    </p:extLst>
  </p:cSld>
  <p:clrMapOvr>
    <a:masterClrMapping/>
  </p:clrMapOvr>
</p:sld>
</file>

<file path=ppt/theme/theme1.xml><?xml version="1.0" encoding="utf-8"?>
<a:theme xmlns:a="http://schemas.openxmlformats.org/drawingml/2006/main" name="NVE">
  <a:themeElements>
    <a:clrScheme name="NVE">
      <a:dk1>
        <a:srgbClr val="000000"/>
      </a:dk1>
      <a:lt1>
        <a:srgbClr val="FFFFFF"/>
      </a:lt1>
      <a:dk2>
        <a:srgbClr val="4C4D4F"/>
      </a:dk2>
      <a:lt2>
        <a:srgbClr val="E6E7E7"/>
      </a:lt2>
      <a:accent1>
        <a:srgbClr val="CD1232"/>
      </a:accent1>
      <a:accent2>
        <a:srgbClr val="00667E"/>
      </a:accent2>
      <a:accent3>
        <a:srgbClr val="0096A7"/>
      </a:accent3>
      <a:accent4>
        <a:srgbClr val="A3D0CA"/>
      </a:accent4>
      <a:accent5>
        <a:srgbClr val="ACC282"/>
      </a:accent5>
      <a:accent6>
        <a:srgbClr val="E96956"/>
      </a:accent6>
      <a:hlink>
        <a:srgbClr val="00667E"/>
      </a:hlink>
      <a:folHlink>
        <a:srgbClr val="838487"/>
      </a:folHlink>
    </a:clrScheme>
    <a:fontScheme name="Source San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tte er Malen-ta en kopi til ditt prosjekt for bruk på FoU dagene 2022.pptx" id="{B938AE81-E8C8-42D9-BE5E-6951287B787A}" vid="{6FE5332C-C908-4C1A-B5B7-CDDAA721CF3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64152832-9f03-4628-8f8a-984f7e09cd82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3D59E0751A0994189487BD98C9E9387" ma:contentTypeVersion="5" ma:contentTypeDescription="Opprett et nytt dokument." ma:contentTypeScope="" ma:versionID="2d65b8af46cef7db2f592d21b36ec561">
  <xsd:schema xmlns:xsd="http://www.w3.org/2001/XMLSchema" xmlns:xs="http://www.w3.org/2001/XMLSchema" xmlns:p="http://schemas.microsoft.com/office/2006/metadata/properties" xmlns:ns2="08670d86-fc33-4f61-bf51-96e019343c8b" xmlns:ns3="ed9a1f2f-e860-4913-a794-948cb8253f64" xmlns:ns4="8f44ec19-1b14-429b-ad02-b83719e9ca2a" targetNamespace="http://schemas.microsoft.com/office/2006/metadata/properties" ma:root="true" ma:fieldsID="7829946da9ae60b82eac36b5893ab833" ns2:_="" ns3:_="" ns4:_="">
    <xsd:import namespace="08670d86-fc33-4f61-bf51-96e019343c8b"/>
    <xsd:import namespace="ed9a1f2f-e860-4913-a794-948cb8253f64"/>
    <xsd:import namespace="8f44ec19-1b14-429b-ad02-b83719e9ca2a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n3e020d9d98c48dbb65f924b9bc22a2a" minOccurs="0"/>
                <xsd:element ref="ns2:g98ade60b1a5493f9b7127fdb0eec544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670d86-fc33-4f61-bf51-96e019343c8b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a8d725f-93a6-4333-9d02-09b7e3b4277b}" ma:internalName="TaxCatchAll" ma:showField="CatchAllData" ma:web="8f44ec19-1b14-429b-ad02-b83719e9ca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aa8d725f-93a6-4333-9d02-09b7e3b4277b}" ma:internalName="TaxCatchAllLabel" ma:readOnly="true" ma:showField="CatchAllDataLabel" ma:web="8f44ec19-1b14-429b-ad02-b83719e9ca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3e020d9d98c48dbb65f924b9bc22a2a" ma:index="10" nillable="true" ma:taxonomy="true" ma:internalName="n3e020d9d98c48dbb65f924b9bc22a2a" ma:taxonomyFieldName="NVE_Tema" ma:displayName="NVE tema" ma:default="" ma:fieldId="{73e020d9-d98c-48db-b65f-924b9bc22a2a}" ma:taxonomyMulti="true" ma:sspId="64152832-9f03-4628-8f8a-984f7e09cd82" ma:termSetId="8e6ad744-58b5-4dbb-88a2-80de7c4ff1d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98ade60b1a5493f9b7127fdb0eec544" ma:index="12" nillable="true" ma:taxonomy="true" ma:internalName="g98ade60b1a5493f9b7127fdb0eec544" ma:taxonomyFieldName="NVE_Dokumenttype" ma:displayName="Dokumenttype" ma:default="" ma:fieldId="{098ade60-b1a5-493f-9b71-27fdb0eec544}" ma:sspId="64152832-9f03-4628-8f8a-984f7e09cd82" ma:termSetId="7a928a34-8131-48a8-82d2-76c63c72cab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a1f2f-e860-4913-a794-948cb8253f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4ec19-1b14-429b-ad02-b83719e9ca2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8670d86-fc33-4f61-bf51-96e019343c8b" xsi:nil="true"/>
    <g98ade60b1a5493f9b7127fdb0eec544 xmlns="08670d86-fc33-4f61-bf51-96e019343c8b">
      <Terms xmlns="http://schemas.microsoft.com/office/infopath/2007/PartnerControls"/>
    </g98ade60b1a5493f9b7127fdb0eec544>
    <n3e020d9d98c48dbb65f924b9bc22a2a xmlns="08670d86-fc33-4f61-bf51-96e019343c8b">
      <Terms xmlns="http://schemas.microsoft.com/office/infopath/2007/PartnerControls"/>
    </n3e020d9d98c48dbb65f924b9bc22a2a>
    <SharedWithUsers xmlns="8f44ec19-1b14-429b-ad02-b83719e9ca2a">
      <UserInfo>
        <DisplayName>Alle bortsett fra eksterne brukere</DisplayName>
        <AccountId>9</AccountId>
        <AccountType/>
      </UserInfo>
      <UserInfo>
        <DisplayName>Gurid Lunde</DisplayName>
        <AccountId>185</AccountId>
        <AccountType/>
      </UserInfo>
      <UserInfo>
        <DisplayName>Johannes Øverbø</DisplayName>
        <AccountId>317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51384D-DFC2-4558-8686-49976C2B50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B1A8A1-192E-43DE-8D1B-17547257B7C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DEB8341-EE00-4AFB-8F46-09D0EE287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670d86-fc33-4f61-bf51-96e019343c8b"/>
    <ds:schemaRef ds:uri="ed9a1f2f-e860-4913-a794-948cb8253f64"/>
    <ds:schemaRef ds:uri="8f44ec19-1b14-429b-ad02-b83719e9ca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95880E5-9291-40F0-89E4-32F4B76F1965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8f44ec19-1b14-429b-ad02-b83719e9ca2a"/>
    <ds:schemaRef ds:uri="ed9a1f2f-e860-4913-a794-948cb8253f64"/>
    <ds:schemaRef ds:uri="http://schemas.microsoft.com/office/infopath/2007/PartnerControls"/>
    <ds:schemaRef ds:uri="http://schemas.openxmlformats.org/package/2006/metadata/core-properties"/>
    <ds:schemaRef ds:uri="08670d86-fc33-4f61-bf51-96e019343c8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Mal - Presentasjon av FoU-prosjekt på FoU-dagene</Template>
  <TotalTime>8671</TotalTime>
  <Words>1606</Words>
  <Application>Microsoft Office PowerPoint</Application>
  <PresentationFormat>Widescreen</PresentationFormat>
  <Paragraphs>344</Paragraphs>
  <Slides>25</Slides>
  <Notes>4</Notes>
  <HiddenSlides>0</HiddenSlides>
  <MMClips>0</MMClips>
  <ScaleCrop>false</ScaleCrop>
  <HeadingPairs>
    <vt:vector size="8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Innebygde OLE-servere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36" baseType="lpstr">
      <vt:lpstr>Arial</vt:lpstr>
      <vt:lpstr>Calibri</vt:lpstr>
      <vt:lpstr>Cambria Math</vt:lpstr>
      <vt:lpstr>Georgia Pro</vt:lpstr>
      <vt:lpstr>Gill Sans MT Condensed</vt:lpstr>
      <vt:lpstr>Source Sans Pro</vt:lpstr>
      <vt:lpstr>Source Sans Pro Light</vt:lpstr>
      <vt:lpstr>Source Sans Pro Semibold</vt:lpstr>
      <vt:lpstr>Times New Roman</vt:lpstr>
      <vt:lpstr>NVE</vt:lpstr>
      <vt:lpstr>Utklipp</vt:lpstr>
      <vt:lpstr>PowerPoint-presentasjon</vt:lpstr>
      <vt:lpstr>Urban hydrology </vt:lpstr>
      <vt:lpstr>Floods in urban areas - what is important?</vt:lpstr>
      <vt:lpstr>Method 1:  Stochastic simulation of floods – DDDEvent</vt:lpstr>
      <vt:lpstr>Method 2:  SCHADEX with DDDv2, a much more complete- but also more demanding hydrological model than DDDEvent. </vt:lpstr>
      <vt:lpstr>One of the study areas: Risvollan (Trondheim, Norway)</vt:lpstr>
      <vt:lpstr>PowerPoint-presentasjon</vt:lpstr>
      <vt:lpstr>It turns out that this step is very important- DDDv2 needs a careful calibration</vt:lpstr>
      <vt:lpstr>We use a gamma distribution for AMC Anderson- Darling (AD) , Kolmogorov –Smirnov (KS)</vt:lpstr>
      <vt:lpstr>Method 1, 2: Extreme precipitation (15 min duration) – General Pareto  Distribution</vt:lpstr>
      <vt:lpstr>Method 1 (2): Rainfall-pattern- beta distributed</vt:lpstr>
      <vt:lpstr>PowerPoint-presentasjon</vt:lpstr>
      <vt:lpstr>Method 1: Risvollan runoff 1987-2022. Temporal resolution 5 min.   Red observed - black simulated</vt:lpstr>
      <vt:lpstr>Method 1: 50 yr flood, precipitation and antecedent moisture conditions (AMC). Complete subsurface saturation @13.0 mm</vt:lpstr>
      <vt:lpstr>Method 1: 200 yr flood, precipitation and antecedent moisture conditions (AMC). Complete subsurface saturation @13.0 mm</vt:lpstr>
      <vt:lpstr>However,</vt:lpstr>
      <vt:lpstr>PowerPoint-presentasjon</vt:lpstr>
      <vt:lpstr>Hva er flomverdiene på Risvollan?</vt:lpstr>
      <vt:lpstr>PowerPoint-presentasjon</vt:lpstr>
      <vt:lpstr>Preliminary conclusions  and further work/development</vt:lpstr>
      <vt:lpstr>More catchments</vt:lpstr>
      <vt:lpstr>PowerPoint-presentasjon</vt:lpstr>
      <vt:lpstr>Time of concentration (= duration). From the litterature:</vt:lpstr>
      <vt:lpstr>Temporal resolution ΔT and floods</vt:lpstr>
      <vt:lpstr>PowerPoint-presentasjon</vt:lpstr>
    </vt:vector>
  </TitlesOfParts>
  <Company>Norges vassdrags og energidirektorat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Thomas Skaugen</dc:creator>
  <cp:lastModifiedBy>Thomas Skaugen</cp:lastModifiedBy>
  <cp:revision>50</cp:revision>
  <dcterms:created xsi:type="dcterms:W3CDTF">2023-11-08T14:48:55Z</dcterms:created>
  <dcterms:modified xsi:type="dcterms:W3CDTF">2024-09-18T10:56:20Z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0x01010033D59E0751A0994189487BD98C9E9387</vt:lpwstr>
  </property>
  <property fmtid="{D5CDD505-2E9C-101B-9397-08002B2CF9AE}" pid="3" name="NVE_Tema">
    <vt:lpwstr/>
  </property>
  <property fmtid="{D5CDD505-2E9C-101B-9397-08002B2CF9AE}" pid="4" name="NVE_Dokumenttype">
    <vt:lpwstr/>
  </property>
</Properties>
</file>